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F8BD8-28BE-4DEA-8BF5-9092FBACA38C}" v="61" dt="2022-06-20T19:23:2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FAZZARI" userId="S::d.fazzari@studenti.unina.it::48d00745-275a-4274-8b1c-05b23de7b372" providerId="AD" clId="Web-{C364ABAD-BCFD-4814-8EBC-5012EF464BAA}"/>
    <pc:docChg chg="modSld">
      <pc:chgData name="DANIELE FAZZARI" userId="S::d.fazzari@studenti.unina.it::48d00745-275a-4274-8b1c-05b23de7b372" providerId="AD" clId="Web-{C364ABAD-BCFD-4814-8EBC-5012EF464BAA}" dt="2022-06-16T11:26:28.749" v="8" actId="20577"/>
      <pc:docMkLst>
        <pc:docMk/>
      </pc:docMkLst>
      <pc:sldChg chg="modSp">
        <pc:chgData name="DANIELE FAZZARI" userId="S::d.fazzari@studenti.unina.it::48d00745-275a-4274-8b1c-05b23de7b372" providerId="AD" clId="Web-{C364ABAD-BCFD-4814-8EBC-5012EF464BAA}" dt="2022-06-16T11:26:28.749" v="8" actId="20577"/>
        <pc:sldMkLst>
          <pc:docMk/>
          <pc:sldMk cId="4191851768" sldId="256"/>
        </pc:sldMkLst>
        <pc:spChg chg="mod">
          <ac:chgData name="DANIELE FAZZARI" userId="S::d.fazzari@studenti.unina.it::48d00745-275a-4274-8b1c-05b23de7b372" providerId="AD" clId="Web-{C364ABAD-BCFD-4814-8EBC-5012EF464BAA}" dt="2022-06-16T11:26:28.749" v="8" actId="20577"/>
          <ac:spMkLst>
            <pc:docMk/>
            <pc:sldMk cId="4191851768" sldId="256"/>
            <ac:spMk id="2" creationId="{9A6C5091-1A2D-4144-B891-2B7DEA4BD0BE}"/>
          </ac:spMkLst>
        </pc:spChg>
        <pc:spChg chg="mod">
          <ac:chgData name="DANIELE FAZZARI" userId="S::d.fazzari@studenti.unina.it::48d00745-275a-4274-8b1c-05b23de7b372" providerId="AD" clId="Web-{C364ABAD-BCFD-4814-8EBC-5012EF464BAA}" dt="2022-06-16T11:26:23.749" v="7" actId="20577"/>
          <ac:spMkLst>
            <pc:docMk/>
            <pc:sldMk cId="4191851768" sldId="256"/>
            <ac:spMk id="3" creationId="{BF551968-0E3D-4C36-A065-E10CD4B4F782}"/>
          </ac:spMkLst>
        </pc:spChg>
        <pc:spChg chg="mod">
          <ac:chgData name="DANIELE FAZZARI" userId="S::d.fazzari@studenti.unina.it::48d00745-275a-4274-8b1c-05b23de7b372" providerId="AD" clId="Web-{C364ABAD-BCFD-4814-8EBC-5012EF464BAA}" dt="2022-06-16T11:25:53.092" v="3" actId="20577"/>
          <ac:spMkLst>
            <pc:docMk/>
            <pc:sldMk cId="4191851768" sldId="256"/>
            <ac:spMk id="4" creationId="{B6B86B7D-4270-4A9D-9AB7-9E8808147264}"/>
          </ac:spMkLst>
        </pc:spChg>
      </pc:sldChg>
    </pc:docChg>
  </pc:docChgLst>
  <pc:docChgLst>
    <pc:chgData name="ALFONSO CONTE" userId="S::alfon.conte@studenti.unina.it::8d7c930d-2d94-482b-b55b-f2fc0183f165" providerId="AD" clId="Web-{22CE9737-D150-8510-BFB8-1440F3203FDF}"/>
    <pc:docChg chg="modSld">
      <pc:chgData name="ALFONSO CONTE" userId="S::alfon.conte@studenti.unina.it::8d7c930d-2d94-482b-b55b-f2fc0183f165" providerId="AD" clId="Web-{22CE9737-D150-8510-BFB8-1440F3203FDF}" dt="2022-06-16T18:20:13.789" v="132" actId="20577"/>
      <pc:docMkLst>
        <pc:docMk/>
      </pc:docMkLst>
      <pc:sldChg chg="addSp delSp modSp">
        <pc:chgData name="ALFONSO CONTE" userId="S::alfon.conte@studenti.unina.it::8d7c930d-2d94-482b-b55b-f2fc0183f165" providerId="AD" clId="Web-{22CE9737-D150-8510-BFB8-1440F3203FDF}" dt="2022-06-16T18:20:13.789" v="132" actId="20577"/>
        <pc:sldMkLst>
          <pc:docMk/>
          <pc:sldMk cId="4191851768" sldId="256"/>
        </pc:sldMkLst>
        <pc:spChg chg="mod">
          <ac:chgData name="ALFONSO CONTE" userId="S::alfon.conte@studenti.unina.it::8d7c930d-2d94-482b-b55b-f2fc0183f165" providerId="AD" clId="Web-{22CE9737-D150-8510-BFB8-1440F3203FDF}" dt="2022-06-16T18:15:24.765" v="18" actId="1076"/>
          <ac:spMkLst>
            <pc:docMk/>
            <pc:sldMk cId="4191851768" sldId="256"/>
            <ac:spMk id="3" creationId="{BF551968-0E3D-4C36-A065-E10CD4B4F782}"/>
          </ac:spMkLst>
        </pc:spChg>
        <pc:spChg chg="add del mod">
          <ac:chgData name="ALFONSO CONTE" userId="S::alfon.conte@studenti.unina.it::8d7c930d-2d94-482b-b55b-f2fc0183f165" providerId="AD" clId="Web-{22CE9737-D150-8510-BFB8-1440F3203FDF}" dt="2022-06-16T18:20:13.789" v="132" actId="20577"/>
          <ac:spMkLst>
            <pc:docMk/>
            <pc:sldMk cId="4191851768" sldId="256"/>
            <ac:spMk id="4" creationId="{B6B86B7D-4270-4A9D-9AB7-9E8808147264}"/>
          </ac:spMkLst>
        </pc:spChg>
        <pc:spChg chg="add mod">
          <ac:chgData name="ALFONSO CONTE" userId="S::alfon.conte@studenti.unina.it::8d7c930d-2d94-482b-b55b-f2fc0183f165" providerId="AD" clId="Web-{22CE9737-D150-8510-BFB8-1440F3203FDF}" dt="2022-06-16T18:20:09.008" v="131" actId="20577"/>
          <ac:spMkLst>
            <pc:docMk/>
            <pc:sldMk cId="4191851768" sldId="256"/>
            <ac:spMk id="6" creationId="{01A5F39A-1F4B-7457-F08C-4E5BF15469F4}"/>
          </ac:spMkLst>
        </pc:spChg>
        <pc:spChg chg="add del mod">
          <ac:chgData name="ALFONSO CONTE" userId="S::alfon.conte@studenti.unina.it::8d7c930d-2d94-482b-b55b-f2fc0183f165" providerId="AD" clId="Web-{22CE9737-D150-8510-BFB8-1440F3203FDF}" dt="2022-06-16T18:20:04.492" v="129"/>
          <ac:spMkLst>
            <pc:docMk/>
            <pc:sldMk cId="4191851768" sldId="256"/>
            <ac:spMk id="7" creationId="{5B654DFE-8A38-04BE-C24C-1BDA7F34056A}"/>
          </ac:spMkLst>
        </pc:spChg>
        <pc:spChg chg="add del mod">
          <ac:chgData name="ALFONSO CONTE" userId="S::alfon.conte@studenti.unina.it::8d7c930d-2d94-482b-b55b-f2fc0183f165" providerId="AD" clId="Web-{22CE9737-D150-8510-BFB8-1440F3203FDF}" dt="2022-06-16T18:19:52.570" v="117"/>
          <ac:spMkLst>
            <pc:docMk/>
            <pc:sldMk cId="4191851768" sldId="256"/>
            <ac:spMk id="8" creationId="{F3A28D26-3B38-9ED1-2A81-AC3AB61F154E}"/>
          </ac:spMkLst>
        </pc:spChg>
        <pc:picChg chg="add del mod">
          <ac:chgData name="ALFONSO CONTE" userId="S::alfon.conte@studenti.unina.it::8d7c930d-2d94-482b-b55b-f2fc0183f165" providerId="AD" clId="Web-{22CE9737-D150-8510-BFB8-1440F3203FDF}" dt="2022-06-16T18:15:06.499" v="12"/>
          <ac:picMkLst>
            <pc:docMk/>
            <pc:sldMk cId="4191851768" sldId="256"/>
            <ac:picMk id="2" creationId="{62492F8D-884F-0388-976C-9135D2F5D853}"/>
          </ac:picMkLst>
        </pc:picChg>
        <pc:picChg chg="add mod">
          <ac:chgData name="ALFONSO CONTE" userId="S::alfon.conte@studenti.unina.it::8d7c930d-2d94-482b-b55b-f2fc0183f165" providerId="AD" clId="Web-{22CE9737-D150-8510-BFB8-1440F3203FDF}" dt="2022-06-16T18:15:14.577" v="16" actId="1076"/>
          <ac:picMkLst>
            <pc:docMk/>
            <pc:sldMk cId="4191851768" sldId="256"/>
            <ac:picMk id="5" creationId="{F49A9F54-7A96-B27C-4DC8-B255AC4ED363}"/>
          </ac:picMkLst>
        </pc:picChg>
      </pc:sldChg>
    </pc:docChg>
  </pc:docChgLst>
  <pc:docChgLst>
    <pc:chgData name="DANIELE FAZZARI" userId="48d00745-275a-4274-8b1c-05b23de7b372" providerId="ADAL" clId="{60EF8BD8-28BE-4DEA-8BF5-9092FBACA38C}"/>
    <pc:docChg chg="undo custSel modSld">
      <pc:chgData name="DANIELE FAZZARI" userId="48d00745-275a-4274-8b1c-05b23de7b372" providerId="ADAL" clId="{60EF8BD8-28BE-4DEA-8BF5-9092FBACA38C}" dt="2022-06-20T19:25:04.849" v="871" actId="208"/>
      <pc:docMkLst>
        <pc:docMk/>
      </pc:docMkLst>
      <pc:sldChg chg="addSp delSp modSp mod">
        <pc:chgData name="DANIELE FAZZARI" userId="48d00745-275a-4274-8b1c-05b23de7b372" providerId="ADAL" clId="{60EF8BD8-28BE-4DEA-8BF5-9092FBACA38C}" dt="2022-06-20T18:31:56.881" v="17"/>
        <pc:sldMkLst>
          <pc:docMk/>
          <pc:sldMk cId="39516254" sldId="257"/>
        </pc:sldMkLst>
        <pc:picChg chg="add del mod ord">
          <ac:chgData name="DANIELE FAZZARI" userId="48d00745-275a-4274-8b1c-05b23de7b372" providerId="ADAL" clId="{60EF8BD8-28BE-4DEA-8BF5-9092FBACA38C}" dt="2022-06-20T18:31:56.881" v="17"/>
          <ac:picMkLst>
            <pc:docMk/>
            <pc:sldMk cId="39516254" sldId="257"/>
            <ac:picMk id="3" creationId="{E42162FC-E914-8532-49CF-0F39D75CAE76}"/>
          </ac:picMkLst>
        </pc:picChg>
      </pc:sldChg>
      <pc:sldChg chg="addSp delSp modSp mod">
        <pc:chgData name="DANIELE FAZZARI" userId="48d00745-275a-4274-8b1c-05b23de7b372" providerId="ADAL" clId="{60EF8BD8-28BE-4DEA-8BF5-9092FBACA38C}" dt="2022-06-20T18:57:50.045" v="669" actId="1076"/>
        <pc:sldMkLst>
          <pc:docMk/>
          <pc:sldMk cId="4042675555" sldId="258"/>
        </pc:sldMkLst>
        <pc:spChg chg="mod">
          <ac:chgData name="DANIELE FAZZARI" userId="48d00745-275a-4274-8b1c-05b23de7b372" providerId="ADAL" clId="{60EF8BD8-28BE-4DEA-8BF5-9092FBACA38C}" dt="2022-06-20T18:44:26.827" v="383" actId="1076"/>
          <ac:spMkLst>
            <pc:docMk/>
            <pc:sldMk cId="4042675555" sldId="258"/>
            <ac:spMk id="2" creationId="{F45B49FD-3138-C5CB-7F55-E29A9740B896}"/>
          </ac:spMkLst>
        </pc:spChg>
        <pc:spChg chg="mod">
          <ac:chgData name="DANIELE FAZZARI" userId="48d00745-275a-4274-8b1c-05b23de7b372" providerId="ADAL" clId="{60EF8BD8-28BE-4DEA-8BF5-9092FBACA38C}" dt="2022-06-20T18:43:56.579" v="374" actId="1076"/>
          <ac:spMkLst>
            <pc:docMk/>
            <pc:sldMk cId="4042675555" sldId="258"/>
            <ac:spMk id="4" creationId="{12DDCEAA-C3F9-42E0-BE49-3B730C3692F8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10" creationId="{CE2F1500-DBA8-232F-8B74-0954513CE9FE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0" creationId="{A9F1D3E9-6C95-35BF-2A9B-5C839AE50F68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1" creationId="{36EC6DEB-CB9A-3F33-9FA5-85854FD7760F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2" creationId="{A40615FD-1D74-413A-C4EB-FA0603B20C01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3" creationId="{0EED2B4C-ACB7-A759-507E-F9624C1D6825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4" creationId="{711642F0-4978-8E1A-38BC-57DE2DF16619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5" creationId="{ED6D5957-6D6D-6A4C-D751-4B009CCF64FC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6" creationId="{B489CF88-05C7-3E74-BBDD-D0650959AAEE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7" creationId="{8BA2AE4A-A616-65B5-3300-D62C66A43A13}"/>
          </ac:spMkLst>
        </pc:spChg>
        <pc:spChg chg="add mod">
          <ac:chgData name="DANIELE FAZZARI" userId="48d00745-275a-4274-8b1c-05b23de7b372" providerId="ADAL" clId="{60EF8BD8-28BE-4DEA-8BF5-9092FBACA38C}" dt="2022-06-20T18:40:33.140" v="204" actId="1076"/>
          <ac:spMkLst>
            <pc:docMk/>
            <pc:sldMk cId="4042675555" sldId="258"/>
            <ac:spMk id="28" creationId="{09D30675-D469-C4F6-B39C-BC51C18ECCFF}"/>
          </ac:spMkLst>
        </pc:spChg>
        <pc:spChg chg="add del mod">
          <ac:chgData name="DANIELE FAZZARI" userId="48d00745-275a-4274-8b1c-05b23de7b372" providerId="ADAL" clId="{60EF8BD8-28BE-4DEA-8BF5-9092FBACA38C}" dt="2022-06-20T18:38:51.810" v="177" actId="21"/>
          <ac:spMkLst>
            <pc:docMk/>
            <pc:sldMk cId="4042675555" sldId="258"/>
            <ac:spMk id="29" creationId="{0AFBB3D3-E592-35B4-EAEB-90E92D4C3A63}"/>
          </ac:spMkLst>
        </pc:spChg>
        <pc:spChg chg="add del mod">
          <ac:chgData name="DANIELE FAZZARI" userId="48d00745-275a-4274-8b1c-05b23de7b372" providerId="ADAL" clId="{60EF8BD8-28BE-4DEA-8BF5-9092FBACA38C}" dt="2022-06-20T18:39:16.825" v="188" actId="11529"/>
          <ac:spMkLst>
            <pc:docMk/>
            <pc:sldMk cId="4042675555" sldId="258"/>
            <ac:spMk id="30" creationId="{4DFCB789-97EA-5092-7AE4-2C553948EDA3}"/>
          </ac:spMkLst>
        </pc:spChg>
        <pc:spChg chg="add mod">
          <ac:chgData name="DANIELE FAZZARI" userId="48d00745-275a-4274-8b1c-05b23de7b372" providerId="ADAL" clId="{60EF8BD8-28BE-4DEA-8BF5-9092FBACA38C}" dt="2022-06-20T18:39:33.528" v="191" actId="208"/>
          <ac:spMkLst>
            <pc:docMk/>
            <pc:sldMk cId="4042675555" sldId="258"/>
            <ac:spMk id="31" creationId="{AF91F7C9-133D-854C-55F7-3799EFB74CEC}"/>
          </ac:spMkLst>
        </pc:spChg>
        <pc:spChg chg="add mod">
          <ac:chgData name="DANIELE FAZZARI" userId="48d00745-275a-4274-8b1c-05b23de7b372" providerId="ADAL" clId="{60EF8BD8-28BE-4DEA-8BF5-9092FBACA38C}" dt="2022-06-20T18:39:47.865" v="194" actId="208"/>
          <ac:spMkLst>
            <pc:docMk/>
            <pc:sldMk cId="4042675555" sldId="258"/>
            <ac:spMk id="32" creationId="{AF10F869-615E-087C-9848-AB24B2360304}"/>
          </ac:spMkLst>
        </pc:spChg>
        <pc:spChg chg="add mod">
          <ac:chgData name="DANIELE FAZZARI" userId="48d00745-275a-4274-8b1c-05b23de7b372" providerId="ADAL" clId="{60EF8BD8-28BE-4DEA-8BF5-9092FBACA38C}" dt="2022-06-20T18:57:37.351" v="666" actId="1076"/>
          <ac:spMkLst>
            <pc:docMk/>
            <pc:sldMk cId="4042675555" sldId="258"/>
            <ac:spMk id="39" creationId="{05AE238F-1BB7-DAF4-A120-E702D0DE5CCE}"/>
          </ac:spMkLst>
        </pc:spChg>
        <pc:spChg chg="add mod">
          <ac:chgData name="DANIELE FAZZARI" userId="48d00745-275a-4274-8b1c-05b23de7b372" providerId="ADAL" clId="{60EF8BD8-28BE-4DEA-8BF5-9092FBACA38C}" dt="2022-06-20T18:57:50.045" v="669" actId="1076"/>
          <ac:spMkLst>
            <pc:docMk/>
            <pc:sldMk cId="4042675555" sldId="258"/>
            <ac:spMk id="40" creationId="{1B031C4A-DF06-C22F-BB89-ED6675758F68}"/>
          </ac:spMkLst>
        </pc:spChg>
        <pc:spChg chg="add mod">
          <ac:chgData name="DANIELE FAZZARI" userId="48d00745-275a-4274-8b1c-05b23de7b372" providerId="ADAL" clId="{60EF8BD8-28BE-4DEA-8BF5-9092FBACA38C}" dt="2022-06-20T18:42:16.452" v="313" actId="14100"/>
          <ac:spMkLst>
            <pc:docMk/>
            <pc:sldMk cId="4042675555" sldId="258"/>
            <ac:spMk id="41" creationId="{87377827-32B9-13B4-DB0D-B56BCB663DEA}"/>
          </ac:spMkLst>
        </pc:spChg>
        <pc:spChg chg="add mod">
          <ac:chgData name="DANIELE FAZZARI" userId="48d00745-275a-4274-8b1c-05b23de7b372" providerId="ADAL" clId="{60EF8BD8-28BE-4DEA-8BF5-9092FBACA38C}" dt="2022-06-20T18:42:26.753" v="318" actId="208"/>
          <ac:spMkLst>
            <pc:docMk/>
            <pc:sldMk cId="4042675555" sldId="258"/>
            <ac:spMk id="42" creationId="{8EEEB209-5CA1-48DA-69E4-A6DF15ED0596}"/>
          </ac:spMkLst>
        </pc:spChg>
        <pc:spChg chg="add mod">
          <ac:chgData name="DANIELE FAZZARI" userId="48d00745-275a-4274-8b1c-05b23de7b372" providerId="ADAL" clId="{60EF8BD8-28BE-4DEA-8BF5-9092FBACA38C}" dt="2022-06-20T18:43:41.161" v="368" actId="207"/>
          <ac:spMkLst>
            <pc:docMk/>
            <pc:sldMk cId="4042675555" sldId="258"/>
            <ac:spMk id="50" creationId="{089F6C81-9D78-5ABC-AD20-E2DE33C3BA0A}"/>
          </ac:spMkLst>
        </pc:spChg>
        <pc:spChg chg="add mod">
          <ac:chgData name="DANIELE FAZZARI" userId="48d00745-275a-4274-8b1c-05b23de7b372" providerId="ADAL" clId="{60EF8BD8-28BE-4DEA-8BF5-9092FBACA38C}" dt="2022-06-20T18:43:51.752" v="373" actId="20577"/>
          <ac:spMkLst>
            <pc:docMk/>
            <pc:sldMk cId="4042675555" sldId="258"/>
            <ac:spMk id="51" creationId="{C9187F43-DD49-E772-41EC-21E5C8FFE9BB}"/>
          </ac:spMkLst>
        </pc:spChg>
        <pc:picChg chg="mod">
          <ac:chgData name="DANIELE FAZZARI" userId="48d00745-275a-4274-8b1c-05b23de7b372" providerId="ADAL" clId="{60EF8BD8-28BE-4DEA-8BF5-9092FBACA38C}" dt="2022-06-20T18:38:06.419" v="171" actId="14100"/>
          <ac:picMkLst>
            <pc:docMk/>
            <pc:sldMk cId="4042675555" sldId="258"/>
            <ac:picMk id="6" creationId="{1630A604-916A-4A5F-81FC-6937A9D5C98C}"/>
          </ac:picMkLst>
        </pc:picChg>
        <pc:picChg chg="mod">
          <ac:chgData name="DANIELE FAZZARI" userId="48d00745-275a-4274-8b1c-05b23de7b372" providerId="ADAL" clId="{60EF8BD8-28BE-4DEA-8BF5-9092FBACA38C}" dt="2022-06-20T18:40:33.140" v="204" actId="1076"/>
          <ac:picMkLst>
            <pc:docMk/>
            <pc:sldMk cId="4042675555" sldId="258"/>
            <ac:picMk id="12" creationId="{0FE311DE-E5E6-24D9-0CE7-98BCC9E369CE}"/>
          </ac:picMkLst>
        </pc:pic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5" creationId="{33B46B07-6E04-DF21-1F75-9EE1054AA284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8" creationId="{9D85C4FC-B7E4-DAFA-AD02-63B92165AAB1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1" creationId="{88098BFF-7594-0C73-4712-9EAFA8321C34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3" creationId="{D6B1CFD5-63CD-84DD-DD8F-721CB5EF4715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4" creationId="{D44DDFEF-7D44-E213-0FE2-DB4C5A7A811B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5" creationId="{527A4D37-CEA1-36D9-EC91-596243C89787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6" creationId="{35E556FB-22C2-832F-D6B4-2A5A01C856C5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7" creationId="{416F7B99-335F-BA38-17BB-9D3B4D23A041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8" creationId="{FA4F3928-7D7A-B4FB-6680-830705B26C67}"/>
          </ac:cxnSpMkLst>
        </pc:cxnChg>
        <pc:cxnChg chg="add mod">
          <ac:chgData name="DANIELE FAZZARI" userId="48d00745-275a-4274-8b1c-05b23de7b372" providerId="ADAL" clId="{60EF8BD8-28BE-4DEA-8BF5-9092FBACA38C}" dt="2022-06-20T18:40:33.140" v="204" actId="1076"/>
          <ac:cxnSpMkLst>
            <pc:docMk/>
            <pc:sldMk cId="4042675555" sldId="258"/>
            <ac:cxnSpMk id="19" creationId="{52730EC8-05A3-DB81-CB15-33DB2E01CBB8}"/>
          </ac:cxnSpMkLst>
        </pc:cxnChg>
        <pc:cxnChg chg="add del mod">
          <ac:chgData name="DANIELE FAZZARI" userId="48d00745-275a-4274-8b1c-05b23de7b372" providerId="ADAL" clId="{60EF8BD8-28BE-4DEA-8BF5-9092FBACA38C}" dt="2022-06-20T18:40:08.424" v="197" actId="478"/>
          <ac:cxnSpMkLst>
            <pc:docMk/>
            <pc:sldMk cId="4042675555" sldId="258"/>
            <ac:cxnSpMk id="34" creationId="{7288EACA-7202-5796-CC75-0C607F522673}"/>
          </ac:cxnSpMkLst>
        </pc:cxnChg>
        <pc:cxnChg chg="add mod">
          <ac:chgData name="DANIELE FAZZARI" userId="48d00745-275a-4274-8b1c-05b23de7b372" providerId="ADAL" clId="{60EF8BD8-28BE-4DEA-8BF5-9092FBACA38C}" dt="2022-06-20T18:40:15.520" v="199" actId="208"/>
          <ac:cxnSpMkLst>
            <pc:docMk/>
            <pc:sldMk cId="4042675555" sldId="258"/>
            <ac:cxnSpMk id="36" creationId="{1E55CD91-3590-50B6-BD6B-3946C7A58F12}"/>
          </ac:cxnSpMkLst>
        </pc:cxnChg>
        <pc:cxnChg chg="add">
          <ac:chgData name="DANIELE FAZZARI" userId="48d00745-275a-4274-8b1c-05b23de7b372" providerId="ADAL" clId="{60EF8BD8-28BE-4DEA-8BF5-9092FBACA38C}" dt="2022-06-20T18:40:21.157" v="200" actId="11529"/>
          <ac:cxnSpMkLst>
            <pc:docMk/>
            <pc:sldMk cId="4042675555" sldId="258"/>
            <ac:cxnSpMk id="38" creationId="{B17E4256-5453-99B9-A3A9-F8138C7FD346}"/>
          </ac:cxnSpMkLst>
        </pc:cxnChg>
        <pc:cxnChg chg="add mod">
          <ac:chgData name="DANIELE FAZZARI" userId="48d00745-275a-4274-8b1c-05b23de7b372" providerId="ADAL" clId="{60EF8BD8-28BE-4DEA-8BF5-9092FBACA38C}" dt="2022-06-20T18:43:00.075" v="329" actId="14100"/>
          <ac:cxnSpMkLst>
            <pc:docMk/>
            <pc:sldMk cId="4042675555" sldId="258"/>
            <ac:cxnSpMk id="43" creationId="{028AAED0-0C4D-F420-F7E6-975204D6EAE6}"/>
          </ac:cxnSpMkLst>
        </pc:cxnChg>
        <pc:cxnChg chg="add mod">
          <ac:chgData name="DANIELE FAZZARI" userId="48d00745-275a-4274-8b1c-05b23de7b372" providerId="ADAL" clId="{60EF8BD8-28BE-4DEA-8BF5-9092FBACA38C}" dt="2022-06-20T18:42:54.555" v="327" actId="1076"/>
          <ac:cxnSpMkLst>
            <pc:docMk/>
            <pc:sldMk cId="4042675555" sldId="258"/>
            <ac:cxnSpMk id="45" creationId="{6C6143B6-A5D4-867A-1C8A-C569D0787043}"/>
          </ac:cxnSpMkLst>
        </pc:cxnChg>
      </pc:sldChg>
      <pc:sldChg chg="addSp delSp modSp mod">
        <pc:chgData name="DANIELE FAZZARI" userId="48d00745-275a-4274-8b1c-05b23de7b372" providerId="ADAL" clId="{60EF8BD8-28BE-4DEA-8BF5-9092FBACA38C}" dt="2022-06-20T19:22:09.822" v="827" actId="20577"/>
        <pc:sldMkLst>
          <pc:docMk/>
          <pc:sldMk cId="3310042331" sldId="259"/>
        </pc:sldMkLst>
        <pc:spChg chg="mod">
          <ac:chgData name="DANIELE FAZZARI" userId="48d00745-275a-4274-8b1c-05b23de7b372" providerId="ADAL" clId="{60EF8BD8-28BE-4DEA-8BF5-9092FBACA38C}" dt="2022-06-20T18:57:15.632" v="662" actId="1076"/>
          <ac:spMkLst>
            <pc:docMk/>
            <pc:sldMk cId="3310042331" sldId="259"/>
            <ac:spMk id="2" creationId="{E4181B87-5290-482D-A8D8-98498212A1C4}"/>
          </ac:spMkLst>
        </pc:spChg>
        <pc:spChg chg="mod">
          <ac:chgData name="DANIELE FAZZARI" userId="48d00745-275a-4274-8b1c-05b23de7b372" providerId="ADAL" clId="{60EF8BD8-28BE-4DEA-8BF5-9092FBACA38C}" dt="2022-06-20T18:57:18.327" v="663" actId="1076"/>
          <ac:spMkLst>
            <pc:docMk/>
            <pc:sldMk cId="3310042331" sldId="259"/>
            <ac:spMk id="7" creationId="{6E8AC9A0-8C48-485C-9D95-3B56654438C8}"/>
          </ac:spMkLst>
        </pc:spChg>
        <pc:spChg chg="add mod">
          <ac:chgData name="DANIELE FAZZARI" userId="48d00745-275a-4274-8b1c-05b23de7b372" providerId="ADAL" clId="{60EF8BD8-28BE-4DEA-8BF5-9092FBACA38C}" dt="2022-06-20T18:57:15.632" v="662" actId="1076"/>
          <ac:spMkLst>
            <pc:docMk/>
            <pc:sldMk cId="3310042331" sldId="259"/>
            <ac:spMk id="10" creationId="{F70FB99D-81A7-A54A-E021-2714E5C76F8F}"/>
          </ac:spMkLst>
        </pc:spChg>
        <pc:spChg chg="add mod">
          <ac:chgData name="DANIELE FAZZARI" userId="48d00745-275a-4274-8b1c-05b23de7b372" providerId="ADAL" clId="{60EF8BD8-28BE-4DEA-8BF5-9092FBACA38C}" dt="2022-06-20T18:57:15.632" v="662" actId="1076"/>
          <ac:spMkLst>
            <pc:docMk/>
            <pc:sldMk cId="3310042331" sldId="259"/>
            <ac:spMk id="12" creationId="{2B7C6EA4-1A40-BCC2-4706-0B8CA156709B}"/>
          </ac:spMkLst>
        </pc:spChg>
        <pc:spChg chg="add mod">
          <ac:chgData name="DANIELE FAZZARI" userId="48d00745-275a-4274-8b1c-05b23de7b372" providerId="ADAL" clId="{60EF8BD8-28BE-4DEA-8BF5-9092FBACA38C}" dt="2022-06-20T18:57:15.632" v="662" actId="1076"/>
          <ac:spMkLst>
            <pc:docMk/>
            <pc:sldMk cId="3310042331" sldId="259"/>
            <ac:spMk id="14" creationId="{D0A9BFD2-2E02-9E15-544E-77749A1AB535}"/>
          </ac:spMkLst>
        </pc:spChg>
        <pc:spChg chg="add mod">
          <ac:chgData name="DANIELE FAZZARI" userId="48d00745-275a-4274-8b1c-05b23de7b372" providerId="ADAL" clId="{60EF8BD8-28BE-4DEA-8BF5-9092FBACA38C}" dt="2022-06-20T18:57:15.632" v="662" actId="1076"/>
          <ac:spMkLst>
            <pc:docMk/>
            <pc:sldMk cId="3310042331" sldId="259"/>
            <ac:spMk id="16" creationId="{23F3E1D9-A957-2F20-37BF-39E5A44C4668}"/>
          </ac:spMkLst>
        </pc:spChg>
        <pc:spChg chg="add del mod">
          <ac:chgData name="DANIELE FAZZARI" userId="48d00745-275a-4274-8b1c-05b23de7b372" providerId="ADAL" clId="{60EF8BD8-28BE-4DEA-8BF5-9092FBACA38C}" dt="2022-06-20T19:20:29.446" v="703"/>
          <ac:spMkLst>
            <pc:docMk/>
            <pc:sldMk cId="3310042331" sldId="259"/>
            <ac:spMk id="18" creationId="{EA163C2D-C090-AAA3-0DE9-C0E76D57C100}"/>
          </ac:spMkLst>
        </pc:spChg>
        <pc:spChg chg="add mod">
          <ac:chgData name="DANIELE FAZZARI" userId="48d00745-275a-4274-8b1c-05b23de7b372" providerId="ADAL" clId="{60EF8BD8-28BE-4DEA-8BF5-9092FBACA38C}" dt="2022-06-20T19:20:36.379" v="706" actId="14100"/>
          <ac:spMkLst>
            <pc:docMk/>
            <pc:sldMk cId="3310042331" sldId="259"/>
            <ac:spMk id="19" creationId="{136D1CF0-7925-C829-9A77-3A732FE9889B}"/>
          </ac:spMkLst>
        </pc:spChg>
        <pc:spChg chg="add mod">
          <ac:chgData name="DANIELE FAZZARI" userId="48d00745-275a-4274-8b1c-05b23de7b372" providerId="ADAL" clId="{60EF8BD8-28BE-4DEA-8BF5-9092FBACA38C}" dt="2022-06-20T19:22:09.822" v="827" actId="20577"/>
          <ac:spMkLst>
            <pc:docMk/>
            <pc:sldMk cId="3310042331" sldId="259"/>
            <ac:spMk id="21" creationId="{7B33B385-A8E0-7313-D383-30EF8A8865DB}"/>
          </ac:spMkLst>
        </pc:spChg>
        <pc:picChg chg="add del mod ord">
          <ac:chgData name="DANIELE FAZZARI" userId="48d00745-275a-4274-8b1c-05b23de7b372" providerId="ADAL" clId="{60EF8BD8-28BE-4DEA-8BF5-9092FBACA38C}" dt="2022-06-20T18:31:46.370" v="13"/>
          <ac:picMkLst>
            <pc:docMk/>
            <pc:sldMk cId="3310042331" sldId="259"/>
            <ac:picMk id="9" creationId="{62568ECC-A6F6-1F41-4602-16267AD3FCC0}"/>
          </ac:picMkLst>
        </pc:picChg>
        <pc:picChg chg="mod">
          <ac:chgData name="DANIELE FAZZARI" userId="48d00745-275a-4274-8b1c-05b23de7b372" providerId="ADAL" clId="{60EF8BD8-28BE-4DEA-8BF5-9092FBACA38C}" dt="2022-06-20T19:20:29.070" v="702" actId="1076"/>
          <ac:picMkLst>
            <pc:docMk/>
            <pc:sldMk cId="3310042331" sldId="259"/>
            <ac:picMk id="13" creationId="{A967C9F0-B21A-2B40-9FA8-07BC5B14FE77}"/>
          </ac:picMkLst>
        </pc:picChg>
        <pc:picChg chg="mod">
          <ac:chgData name="DANIELE FAZZARI" userId="48d00745-275a-4274-8b1c-05b23de7b372" providerId="ADAL" clId="{60EF8BD8-28BE-4DEA-8BF5-9092FBACA38C}" dt="2022-06-20T18:57:22.727" v="664" actId="1076"/>
          <ac:picMkLst>
            <pc:docMk/>
            <pc:sldMk cId="3310042331" sldId="259"/>
            <ac:picMk id="17" creationId="{CBA24838-123A-E825-B32A-8BD059A67A23}"/>
          </ac:picMkLst>
        </pc:picChg>
        <pc:cxnChg chg="mod">
          <ac:chgData name="DANIELE FAZZARI" userId="48d00745-275a-4274-8b1c-05b23de7b372" providerId="ADAL" clId="{60EF8BD8-28BE-4DEA-8BF5-9092FBACA38C}" dt="2022-06-20T18:57:15.632" v="662" actId="1076"/>
          <ac:cxnSpMkLst>
            <pc:docMk/>
            <pc:sldMk cId="3310042331" sldId="259"/>
            <ac:cxnSpMk id="8" creationId="{7610D2AC-EFC1-9C0C-8AFB-70F6DA6B7B09}"/>
          </ac:cxnSpMkLst>
        </pc:cxnChg>
        <pc:cxnChg chg="add mod">
          <ac:chgData name="DANIELE FAZZARI" userId="48d00745-275a-4274-8b1c-05b23de7b372" providerId="ADAL" clId="{60EF8BD8-28BE-4DEA-8BF5-9092FBACA38C}" dt="2022-06-20T18:57:15.632" v="662" actId="1076"/>
          <ac:cxnSpMkLst>
            <pc:docMk/>
            <pc:sldMk cId="3310042331" sldId="259"/>
            <ac:cxnSpMk id="11" creationId="{B17ADDF3-4EB9-BE83-B0EE-5D7FB99B1EA4}"/>
          </ac:cxnSpMkLst>
        </pc:cxnChg>
        <pc:cxnChg chg="add mod">
          <ac:chgData name="DANIELE FAZZARI" userId="48d00745-275a-4274-8b1c-05b23de7b372" providerId="ADAL" clId="{60EF8BD8-28BE-4DEA-8BF5-9092FBACA38C}" dt="2022-06-20T18:57:15.632" v="662" actId="1076"/>
          <ac:cxnSpMkLst>
            <pc:docMk/>
            <pc:sldMk cId="3310042331" sldId="259"/>
            <ac:cxnSpMk id="15" creationId="{1B26630E-494D-5CFD-F000-A0C954A4BC8A}"/>
          </ac:cxnSpMkLst>
        </pc:cxnChg>
        <pc:cxnChg chg="add mod">
          <ac:chgData name="DANIELE FAZZARI" userId="48d00745-275a-4274-8b1c-05b23de7b372" providerId="ADAL" clId="{60EF8BD8-28BE-4DEA-8BF5-9092FBACA38C}" dt="2022-06-20T19:21:12.338" v="711" actId="14100"/>
          <ac:cxnSpMkLst>
            <pc:docMk/>
            <pc:sldMk cId="3310042331" sldId="259"/>
            <ac:cxnSpMk id="20" creationId="{191AFCB7-FE03-FACA-DFC2-24CCDDA8CAA4}"/>
          </ac:cxnSpMkLst>
        </pc:cxnChg>
      </pc:sldChg>
      <pc:sldChg chg="addSp delSp modSp mod">
        <pc:chgData name="DANIELE FAZZARI" userId="48d00745-275a-4274-8b1c-05b23de7b372" providerId="ADAL" clId="{60EF8BD8-28BE-4DEA-8BF5-9092FBACA38C}" dt="2022-06-20T18:55:50.655" v="653" actId="1076"/>
        <pc:sldMkLst>
          <pc:docMk/>
          <pc:sldMk cId="3629293646" sldId="260"/>
        </pc:sldMkLst>
        <pc:spChg chg="mod">
          <ac:chgData name="DANIELE FAZZARI" userId="48d00745-275a-4274-8b1c-05b23de7b372" providerId="ADAL" clId="{60EF8BD8-28BE-4DEA-8BF5-9092FBACA38C}" dt="2022-06-20T18:55:00.905" v="632" actId="404"/>
          <ac:spMkLst>
            <pc:docMk/>
            <pc:sldMk cId="3629293646" sldId="260"/>
            <ac:spMk id="5" creationId="{A6BE59B9-200A-4BB7-B3D8-87AD307CB237}"/>
          </ac:spMkLst>
        </pc:spChg>
        <pc:spChg chg="mod">
          <ac:chgData name="DANIELE FAZZARI" userId="48d00745-275a-4274-8b1c-05b23de7b372" providerId="ADAL" clId="{60EF8BD8-28BE-4DEA-8BF5-9092FBACA38C}" dt="2022-06-20T18:55:04.744" v="636" actId="404"/>
          <ac:spMkLst>
            <pc:docMk/>
            <pc:sldMk cId="3629293646" sldId="260"/>
            <ac:spMk id="8" creationId="{8F3D8401-22A3-4603-BE56-82FE8FA7504E}"/>
          </ac:spMkLst>
        </pc:spChg>
        <pc:spChg chg="add mod">
          <ac:chgData name="DANIELE FAZZARI" userId="48d00745-275a-4274-8b1c-05b23de7b372" providerId="ADAL" clId="{60EF8BD8-28BE-4DEA-8BF5-9092FBACA38C}" dt="2022-06-20T18:55:11.031" v="638" actId="1076"/>
          <ac:spMkLst>
            <pc:docMk/>
            <pc:sldMk cId="3629293646" sldId="260"/>
            <ac:spMk id="10" creationId="{C2B3F393-3BCB-E08D-B9F5-A327F045EAD7}"/>
          </ac:spMkLst>
        </pc:spChg>
        <pc:picChg chg="mod">
          <ac:chgData name="DANIELE FAZZARI" userId="48d00745-275a-4274-8b1c-05b23de7b372" providerId="ADAL" clId="{60EF8BD8-28BE-4DEA-8BF5-9092FBACA38C}" dt="2022-06-20T18:54:57.991" v="629" actId="1076"/>
          <ac:picMkLst>
            <pc:docMk/>
            <pc:sldMk cId="3629293646" sldId="260"/>
            <ac:picMk id="9" creationId="{1537136A-9275-3DA6-27CF-DEE9D200840E}"/>
          </ac:picMkLst>
        </pc:picChg>
        <pc:cxnChg chg="add mod">
          <ac:chgData name="DANIELE FAZZARI" userId="48d00745-275a-4274-8b1c-05b23de7b372" providerId="ADAL" clId="{60EF8BD8-28BE-4DEA-8BF5-9092FBACA38C}" dt="2022-06-20T18:55:17.447" v="639" actId="1076"/>
          <ac:cxnSpMkLst>
            <pc:docMk/>
            <pc:sldMk cId="3629293646" sldId="260"/>
            <ac:cxnSpMk id="4" creationId="{9E1A7538-535A-3EC5-3F74-A3AA66430D80}"/>
          </ac:cxnSpMkLst>
        </pc:cxnChg>
        <pc:cxnChg chg="add mod">
          <ac:chgData name="DANIELE FAZZARI" userId="48d00745-275a-4274-8b1c-05b23de7b372" providerId="ADAL" clId="{60EF8BD8-28BE-4DEA-8BF5-9092FBACA38C}" dt="2022-06-20T18:55:42.199" v="648" actId="14100"/>
          <ac:cxnSpMkLst>
            <pc:docMk/>
            <pc:sldMk cId="3629293646" sldId="260"/>
            <ac:cxnSpMk id="11" creationId="{C3D58266-C4C4-A38A-6D9B-25C58DD427F1}"/>
          </ac:cxnSpMkLst>
        </pc:cxnChg>
        <pc:cxnChg chg="add mod">
          <ac:chgData name="DANIELE FAZZARI" userId="48d00745-275a-4274-8b1c-05b23de7b372" providerId="ADAL" clId="{60EF8BD8-28BE-4DEA-8BF5-9092FBACA38C}" dt="2022-06-20T18:55:38.799" v="647" actId="1076"/>
          <ac:cxnSpMkLst>
            <pc:docMk/>
            <pc:sldMk cId="3629293646" sldId="260"/>
            <ac:cxnSpMk id="14" creationId="{E6D91109-9E0A-DB3F-D7C6-685A0C5A22ED}"/>
          </ac:cxnSpMkLst>
        </pc:cxnChg>
        <pc:cxnChg chg="add del mod">
          <ac:chgData name="DANIELE FAZZARI" userId="48d00745-275a-4274-8b1c-05b23de7b372" providerId="ADAL" clId="{60EF8BD8-28BE-4DEA-8BF5-9092FBACA38C}" dt="2022-06-20T18:55:46.497" v="651" actId="21"/>
          <ac:cxnSpMkLst>
            <pc:docMk/>
            <pc:sldMk cId="3629293646" sldId="260"/>
            <ac:cxnSpMk id="17" creationId="{B8A2D4D2-F1A1-5626-A597-37ED5B123CE9}"/>
          </ac:cxnSpMkLst>
        </pc:cxnChg>
        <pc:cxnChg chg="add mod">
          <ac:chgData name="DANIELE FAZZARI" userId="48d00745-275a-4274-8b1c-05b23de7b372" providerId="ADAL" clId="{60EF8BD8-28BE-4DEA-8BF5-9092FBACA38C}" dt="2022-06-20T18:55:50.655" v="653" actId="1076"/>
          <ac:cxnSpMkLst>
            <pc:docMk/>
            <pc:sldMk cId="3629293646" sldId="260"/>
            <ac:cxnSpMk id="19" creationId="{1701F26E-996F-3B75-2253-47E23A74E0C2}"/>
          </ac:cxnSpMkLst>
        </pc:cxnChg>
      </pc:sldChg>
      <pc:sldChg chg="addSp modSp mod">
        <pc:chgData name="DANIELE FAZZARI" userId="48d00745-275a-4274-8b1c-05b23de7b372" providerId="ADAL" clId="{60EF8BD8-28BE-4DEA-8BF5-9092FBACA38C}" dt="2022-06-20T19:25:04.849" v="871" actId="208"/>
        <pc:sldMkLst>
          <pc:docMk/>
          <pc:sldMk cId="731493605" sldId="262"/>
        </pc:sldMkLst>
        <pc:spChg chg="add mod">
          <ac:chgData name="DANIELE FAZZARI" userId="48d00745-275a-4274-8b1c-05b23de7b372" providerId="ADAL" clId="{60EF8BD8-28BE-4DEA-8BF5-9092FBACA38C}" dt="2022-06-20T19:23:58.224" v="866" actId="1076"/>
          <ac:spMkLst>
            <pc:docMk/>
            <pc:sldMk cId="731493605" sldId="262"/>
            <ac:spMk id="3" creationId="{B5FE1C7D-57EA-9530-BF0D-AF95C96CB352}"/>
          </ac:spMkLst>
        </pc:spChg>
        <pc:spChg chg="add mod">
          <ac:chgData name="DANIELE FAZZARI" userId="48d00745-275a-4274-8b1c-05b23de7b372" providerId="ADAL" clId="{60EF8BD8-28BE-4DEA-8BF5-9092FBACA38C}" dt="2022-06-20T19:23:58.224" v="866" actId="1076"/>
          <ac:spMkLst>
            <pc:docMk/>
            <pc:sldMk cId="731493605" sldId="262"/>
            <ac:spMk id="6" creationId="{C7F35B7C-2AF8-DDC6-75AE-C4896DC0AF60}"/>
          </ac:spMkLst>
        </pc:spChg>
        <pc:spChg chg="add mod">
          <ac:chgData name="DANIELE FAZZARI" userId="48d00745-275a-4274-8b1c-05b23de7b372" providerId="ADAL" clId="{60EF8BD8-28BE-4DEA-8BF5-9092FBACA38C}" dt="2022-06-20T19:23:58.224" v="866" actId="1076"/>
          <ac:spMkLst>
            <pc:docMk/>
            <pc:sldMk cId="731493605" sldId="262"/>
            <ac:spMk id="9" creationId="{8CE8E103-0687-2477-D10F-768D99A0BEBB}"/>
          </ac:spMkLst>
        </pc:spChg>
        <pc:spChg chg="mod">
          <ac:chgData name="DANIELE FAZZARI" userId="48d00745-275a-4274-8b1c-05b23de7b372" providerId="ADAL" clId="{60EF8BD8-28BE-4DEA-8BF5-9092FBACA38C}" dt="2022-06-20T19:23:58.224" v="866" actId="1076"/>
          <ac:spMkLst>
            <pc:docMk/>
            <pc:sldMk cId="731493605" sldId="262"/>
            <ac:spMk id="13" creationId="{C9ADF08D-AA46-43E0-BDDB-E9B8A2636EF4}"/>
          </ac:spMkLst>
        </pc:spChg>
        <pc:picChg chg="mod">
          <ac:chgData name="DANIELE FAZZARI" userId="48d00745-275a-4274-8b1c-05b23de7b372" providerId="ADAL" clId="{60EF8BD8-28BE-4DEA-8BF5-9092FBACA38C}" dt="2022-06-20T19:24:00.592" v="867" actId="1076"/>
          <ac:picMkLst>
            <pc:docMk/>
            <pc:sldMk cId="731493605" sldId="262"/>
            <ac:picMk id="5" creationId="{C571F33C-EB46-D0A3-2D15-3597AC3194BB}"/>
          </ac:picMkLst>
        </pc:picChg>
        <pc:picChg chg="mod">
          <ac:chgData name="DANIELE FAZZARI" userId="48d00745-275a-4274-8b1c-05b23de7b372" providerId="ADAL" clId="{60EF8BD8-28BE-4DEA-8BF5-9092FBACA38C}" dt="2022-06-20T19:25:04.849" v="871" actId="208"/>
          <ac:picMkLst>
            <pc:docMk/>
            <pc:sldMk cId="731493605" sldId="262"/>
            <ac:picMk id="10" creationId="{DB2C7C48-7BDF-4202-90B0-D2882F07E1A1}"/>
          </ac:picMkLst>
        </pc:picChg>
        <pc:cxnChg chg="add mod">
          <ac:chgData name="DANIELE FAZZARI" userId="48d00745-275a-4274-8b1c-05b23de7b372" providerId="ADAL" clId="{60EF8BD8-28BE-4DEA-8BF5-9092FBACA38C}" dt="2022-06-20T19:23:58.224" v="866" actId="1076"/>
          <ac:cxnSpMkLst>
            <pc:docMk/>
            <pc:sldMk cId="731493605" sldId="262"/>
            <ac:cxnSpMk id="7" creationId="{6991C9E0-CFD8-F7C3-4171-F47F29C9635A}"/>
          </ac:cxnSpMkLst>
        </pc:cxnChg>
        <pc:cxnChg chg="add mod">
          <ac:chgData name="DANIELE FAZZARI" userId="48d00745-275a-4274-8b1c-05b23de7b372" providerId="ADAL" clId="{60EF8BD8-28BE-4DEA-8BF5-9092FBACA38C}" dt="2022-06-20T19:23:58.224" v="866" actId="1076"/>
          <ac:cxnSpMkLst>
            <pc:docMk/>
            <pc:sldMk cId="731493605" sldId="262"/>
            <ac:cxnSpMk id="11" creationId="{A17F72BE-298B-AAF2-D485-56002B8B25E1}"/>
          </ac:cxnSpMkLst>
        </pc:cxnChg>
      </pc:sldChg>
      <pc:sldChg chg="modSp mod">
        <pc:chgData name="DANIELE FAZZARI" userId="48d00745-275a-4274-8b1c-05b23de7b372" providerId="ADAL" clId="{60EF8BD8-28BE-4DEA-8BF5-9092FBACA38C}" dt="2022-06-20T19:24:47.241" v="869" actId="208"/>
        <pc:sldMkLst>
          <pc:docMk/>
          <pc:sldMk cId="3878906898" sldId="263"/>
        </pc:sldMkLst>
        <pc:picChg chg="mod">
          <ac:chgData name="DANIELE FAZZARI" userId="48d00745-275a-4274-8b1c-05b23de7b372" providerId="ADAL" clId="{60EF8BD8-28BE-4DEA-8BF5-9092FBACA38C}" dt="2022-06-20T19:24:47.241" v="869" actId="208"/>
          <ac:picMkLst>
            <pc:docMk/>
            <pc:sldMk cId="3878906898" sldId="263"/>
            <ac:picMk id="6" creationId="{0E86E500-1361-4677-85E2-5AE66EDF1A8B}"/>
          </ac:picMkLst>
        </pc:picChg>
      </pc:sldChg>
      <pc:sldChg chg="addSp delSp modSp mod">
        <pc:chgData name="DANIELE FAZZARI" userId="48d00745-275a-4274-8b1c-05b23de7b372" providerId="ADAL" clId="{60EF8BD8-28BE-4DEA-8BF5-9092FBACA38C}" dt="2022-06-20T19:24:57.264" v="870" actId="208"/>
        <pc:sldMkLst>
          <pc:docMk/>
          <pc:sldMk cId="2299319109" sldId="264"/>
        </pc:sldMkLst>
        <pc:spChg chg="add mod">
          <ac:chgData name="DANIELE FAZZARI" userId="48d00745-275a-4274-8b1c-05b23de7b372" providerId="ADAL" clId="{60EF8BD8-28BE-4DEA-8BF5-9092FBACA38C}" dt="2022-06-20T19:23:52.615" v="865" actId="1076"/>
          <ac:spMkLst>
            <pc:docMk/>
            <pc:sldMk cId="2299319109" sldId="264"/>
            <ac:spMk id="6" creationId="{6955C9BE-D7BA-5427-1C55-AB22C1A9CC82}"/>
          </ac:spMkLst>
        </pc:spChg>
        <pc:spChg chg="add mod">
          <ac:chgData name="DANIELE FAZZARI" userId="48d00745-275a-4274-8b1c-05b23de7b372" providerId="ADAL" clId="{60EF8BD8-28BE-4DEA-8BF5-9092FBACA38C}" dt="2022-06-20T19:23:52.615" v="865" actId="1076"/>
          <ac:spMkLst>
            <pc:docMk/>
            <pc:sldMk cId="2299319109" sldId="264"/>
            <ac:spMk id="7" creationId="{CA7DD564-9ED4-F79E-58BF-BE617E70651A}"/>
          </ac:spMkLst>
        </pc:spChg>
        <pc:spChg chg="mod">
          <ac:chgData name="DANIELE FAZZARI" userId="48d00745-275a-4274-8b1c-05b23de7b372" providerId="ADAL" clId="{60EF8BD8-28BE-4DEA-8BF5-9092FBACA38C}" dt="2022-06-20T19:23:52.615" v="865" actId="1076"/>
          <ac:spMkLst>
            <pc:docMk/>
            <pc:sldMk cId="2299319109" sldId="264"/>
            <ac:spMk id="9" creationId="{2EC8CC0D-94EA-4823-B5CB-922E4F7065CF}"/>
          </ac:spMkLst>
        </pc:spChg>
        <pc:spChg chg="add mod">
          <ac:chgData name="DANIELE FAZZARI" userId="48d00745-275a-4274-8b1c-05b23de7b372" providerId="ADAL" clId="{60EF8BD8-28BE-4DEA-8BF5-9092FBACA38C}" dt="2022-06-20T19:23:52.615" v="865" actId="1076"/>
          <ac:spMkLst>
            <pc:docMk/>
            <pc:sldMk cId="2299319109" sldId="264"/>
            <ac:spMk id="13" creationId="{5CCCF0DD-B2D4-F751-D8FC-2B4F1D3B588F}"/>
          </ac:spMkLst>
        </pc:spChg>
        <pc:picChg chg="mod">
          <ac:chgData name="DANIELE FAZZARI" userId="48d00745-275a-4274-8b1c-05b23de7b372" providerId="ADAL" clId="{60EF8BD8-28BE-4DEA-8BF5-9092FBACA38C}" dt="2022-06-20T19:23:49.440" v="864" actId="1076"/>
          <ac:picMkLst>
            <pc:docMk/>
            <pc:sldMk cId="2299319109" sldId="264"/>
            <ac:picMk id="4" creationId="{DA1A5C6F-5EF6-46B0-21C5-35B95E69DFD1}"/>
          </ac:picMkLst>
        </pc:picChg>
        <pc:picChg chg="mod">
          <ac:chgData name="DANIELE FAZZARI" userId="48d00745-275a-4274-8b1c-05b23de7b372" providerId="ADAL" clId="{60EF8BD8-28BE-4DEA-8BF5-9092FBACA38C}" dt="2022-06-20T19:24:57.264" v="870" actId="208"/>
          <ac:picMkLst>
            <pc:docMk/>
            <pc:sldMk cId="2299319109" sldId="264"/>
            <ac:picMk id="12" creationId="{63175000-A038-4C55-B6C0-AA8079604820}"/>
          </ac:picMkLst>
        </pc:picChg>
        <pc:cxnChg chg="add mod">
          <ac:chgData name="DANIELE FAZZARI" userId="48d00745-275a-4274-8b1c-05b23de7b372" providerId="ADAL" clId="{60EF8BD8-28BE-4DEA-8BF5-9092FBACA38C}" dt="2022-06-20T19:23:52.615" v="865" actId="1076"/>
          <ac:cxnSpMkLst>
            <pc:docMk/>
            <pc:sldMk cId="2299319109" sldId="264"/>
            <ac:cxnSpMk id="8" creationId="{4648B3A2-EDF0-4681-ED16-C732A625772C}"/>
          </ac:cxnSpMkLst>
        </pc:cxnChg>
        <pc:cxnChg chg="add del mod">
          <ac:chgData name="DANIELE FAZZARI" userId="48d00745-275a-4274-8b1c-05b23de7b372" providerId="ADAL" clId="{60EF8BD8-28BE-4DEA-8BF5-9092FBACA38C}" dt="2022-06-20T19:23:16.103" v="851"/>
          <ac:cxnSpMkLst>
            <pc:docMk/>
            <pc:sldMk cId="2299319109" sldId="264"/>
            <ac:cxnSpMk id="10" creationId="{A4BB117C-6421-629F-6D36-11AF73AB6335}"/>
          </ac:cxnSpMkLst>
        </pc:cxnChg>
        <pc:cxnChg chg="add mod">
          <ac:chgData name="DANIELE FAZZARI" userId="48d00745-275a-4274-8b1c-05b23de7b372" providerId="ADAL" clId="{60EF8BD8-28BE-4DEA-8BF5-9092FBACA38C}" dt="2022-06-20T19:23:52.615" v="865" actId="1076"/>
          <ac:cxnSpMkLst>
            <pc:docMk/>
            <pc:sldMk cId="2299319109" sldId="264"/>
            <ac:cxnSpMk id="11" creationId="{6AE4A382-C3A6-1A70-CB4E-049AFEDE398E}"/>
          </ac:cxnSpMkLst>
        </pc:cxnChg>
      </pc:sldChg>
      <pc:sldChg chg="addSp delSp modSp mod">
        <pc:chgData name="DANIELE FAZZARI" userId="48d00745-275a-4274-8b1c-05b23de7b372" providerId="ADAL" clId="{60EF8BD8-28BE-4DEA-8BF5-9092FBACA38C}" dt="2022-06-20T18:31:26.497" v="9" actId="1076"/>
        <pc:sldMkLst>
          <pc:docMk/>
          <pc:sldMk cId="1223157474" sldId="266"/>
        </pc:sldMkLst>
        <pc:spChg chg="mod">
          <ac:chgData name="DANIELE FAZZARI" userId="48d00745-275a-4274-8b1c-05b23de7b372" providerId="ADAL" clId="{60EF8BD8-28BE-4DEA-8BF5-9092FBACA38C}" dt="2022-06-20T18:31:26.497" v="9" actId="1076"/>
          <ac:spMkLst>
            <pc:docMk/>
            <pc:sldMk cId="1223157474" sldId="266"/>
            <ac:spMk id="6" creationId="{C05DAE93-87EF-EFA3-6C77-A25985A0167E}"/>
          </ac:spMkLst>
        </pc:spChg>
        <pc:picChg chg="add mod">
          <ac:chgData name="DANIELE FAZZARI" userId="48d00745-275a-4274-8b1c-05b23de7b372" providerId="ADAL" clId="{60EF8BD8-28BE-4DEA-8BF5-9092FBACA38C}" dt="2022-06-20T18:29:24.672" v="5" actId="1076"/>
          <ac:picMkLst>
            <pc:docMk/>
            <pc:sldMk cId="1223157474" sldId="266"/>
            <ac:picMk id="3" creationId="{738A0AC1-040B-15FC-FAD1-EB97687FD016}"/>
          </ac:picMkLst>
        </pc:picChg>
        <pc:picChg chg="mod">
          <ac:chgData name="DANIELE FAZZARI" userId="48d00745-275a-4274-8b1c-05b23de7b372" providerId="ADAL" clId="{60EF8BD8-28BE-4DEA-8BF5-9092FBACA38C}" dt="2022-06-20T18:31:26.179" v="8" actId="1076"/>
          <ac:picMkLst>
            <pc:docMk/>
            <pc:sldMk cId="1223157474" sldId="266"/>
            <ac:picMk id="5" creationId="{273C8FCB-98AD-512A-D2F2-7DA0436824C5}"/>
          </ac:picMkLst>
        </pc:picChg>
        <pc:picChg chg="del">
          <ac:chgData name="DANIELE FAZZARI" userId="48d00745-275a-4274-8b1c-05b23de7b372" providerId="ADAL" clId="{60EF8BD8-28BE-4DEA-8BF5-9092FBACA38C}" dt="2022-06-20T18:29:20.208" v="2" actId="21"/>
          <ac:picMkLst>
            <pc:docMk/>
            <pc:sldMk cId="1223157474" sldId="266"/>
            <ac:picMk id="12" creationId="{E26DB46F-6A50-9CBA-E888-7726553FA77B}"/>
          </ac:picMkLst>
        </pc:picChg>
      </pc:sldChg>
    </pc:docChg>
  </pc:docChgLst>
  <pc:docChgLst>
    <pc:chgData name="ALFONSO CONTE" userId="8d7c930d-2d94-482b-b55b-f2fc0183f165" providerId="ADAL" clId="{5F879963-EDFB-8541-82BB-C4D056B0CDE8}"/>
    <pc:docChg chg="modSld">
      <pc:chgData name="ALFONSO CONTE" userId="8d7c930d-2d94-482b-b55b-f2fc0183f165" providerId="ADAL" clId="{5F879963-EDFB-8541-82BB-C4D056B0CDE8}" dt="2022-06-16T14:51:12.667" v="10" actId="1076"/>
      <pc:docMkLst>
        <pc:docMk/>
      </pc:docMkLst>
      <pc:sldChg chg="modSp">
        <pc:chgData name="ALFONSO CONTE" userId="8d7c930d-2d94-482b-b55b-f2fc0183f165" providerId="ADAL" clId="{5F879963-EDFB-8541-82BB-C4D056B0CDE8}" dt="2022-06-16T14:51:12.667" v="10" actId="1076"/>
        <pc:sldMkLst>
          <pc:docMk/>
          <pc:sldMk cId="4191851768" sldId="256"/>
        </pc:sldMkLst>
        <pc:spChg chg="mod">
          <ac:chgData name="ALFONSO CONTE" userId="8d7c930d-2d94-482b-b55b-f2fc0183f165" providerId="ADAL" clId="{5F879963-EDFB-8541-82BB-C4D056B0CDE8}" dt="2022-06-16T14:50:57.858" v="9" actId="20577"/>
          <ac:spMkLst>
            <pc:docMk/>
            <pc:sldMk cId="4191851768" sldId="256"/>
            <ac:spMk id="3" creationId="{BF551968-0E3D-4C36-A065-E10CD4B4F782}"/>
          </ac:spMkLst>
        </pc:spChg>
        <pc:spChg chg="mod">
          <ac:chgData name="ALFONSO CONTE" userId="8d7c930d-2d94-482b-b55b-f2fc0183f165" providerId="ADAL" clId="{5F879963-EDFB-8541-82BB-C4D056B0CDE8}" dt="2022-06-16T14:51:12.667" v="10" actId="1076"/>
          <ac:spMkLst>
            <pc:docMk/>
            <pc:sldMk cId="4191851768" sldId="256"/>
            <ac:spMk id="4" creationId="{B6B86B7D-4270-4A9D-9AB7-9E88081472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F1F13-3711-3365-D2B5-4B895106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FD928-6D50-AF9B-8C86-FB748F4E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07807-B5CA-B143-1E7A-BA455E40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5D03A4-4A36-0CAC-71E8-A3F1F3C5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7041F0-27DA-2CDE-2661-C85399F8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EE5B9-B87E-CF92-740F-856CE5A1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D07E4B-3CE9-A1F4-F4DF-82D38704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64F68-8D25-03BD-7AE8-85A986FD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002CEC-C9AB-6F86-A5A9-EFB8E352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30066D-02B1-163F-E66A-9270B67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6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C62A55-3198-4772-19F6-08F209BEB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30571-FAA1-E4E8-BEEC-1AE48BB5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2CA033-40D0-4977-BC81-773B16B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C8843-6422-F5EB-B5ED-1C3F529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12EE8-C978-5F6E-15DC-5525E890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5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115D-3073-8B05-2490-15C047E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42872A-B722-75C5-B34E-3801636E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2173CF-9CF3-10DD-CC32-F09AB76C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442ECD-C4A2-ED99-CEE7-D9599E73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C3E97-810E-25BC-E418-18C0408F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A9885-403F-7EEA-D580-80D57006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14C916-A25D-94D8-771F-3C3B0916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C9976C-1624-F1DA-94F6-0DDFB1FB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58C236-F91A-16D5-E45F-70141764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55B30A-AD8B-2EE1-B2A2-6AE6950D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150DE-45BF-42FC-1780-3C0C31D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8ABF1-796E-1016-8FB9-F5530EF44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3A6C89-F113-55E6-0BB6-47E56896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05F09A-090A-5AAC-D8DB-885DD49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1D5B80-48A9-0C01-8681-05A169F9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494822-6387-0B26-7425-D2DE294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FC913-7584-F842-B6E1-B613B52A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D7B22F-8100-22BD-67F6-ED006161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7000BA-8D58-C579-8D20-683BBAF3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C1BE51-04A5-B218-7D14-5FB6C4D0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A20B41-DFD1-3461-1DB7-41A7879A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CA52A7-35E0-C438-8ED8-EDA09A3F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7E4209-8A1F-7A3D-3E95-E0EFE2F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22ADE6-E3B2-B29D-D4C1-56C9F18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D2F46-9018-202E-BE5C-ECD3E872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877CCE-1C98-0F53-545B-7DC29040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040DDB-032B-2191-972F-ED699CB2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B9D32-F5F1-D3DE-461B-616D0D3E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75D83-30E5-211E-B30D-6051B075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E6711F-AB1B-A32C-2BDD-36336227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936366-4543-AD69-C534-56ABA14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49316-955F-E9BB-0E96-459EE11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15AA0-F789-5109-1C6B-0A3DA089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B3D52C-639F-CD83-1056-1209CC04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4318E-D1B8-5E1C-8FCA-9F35F73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BC5827-19AC-4556-60D8-8CDAA749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0FEDAB-5B30-510F-333B-41DC9952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224ED-3765-ACB1-12A7-1CBFB95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688D6C-D76F-4D0D-7DB2-FFC3366D9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52F1CB-99D4-49C9-F140-38566395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1FD18E-3ECE-D03C-22D9-6257FF09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B2A380-5C17-7261-5335-16135D90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A1CC2-9E11-FF05-6DA3-0C77354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D2F0FD-4397-0E4B-BB0B-5A97D7B6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DC10A4-DAA3-E310-5F87-59410F5C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A18486-C132-64D9-177C-7DDAF3D49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801BC-AFA7-6A14-FA7E-C831592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BD1D8F-97E1-2E9A-160D-9C66CEE9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BF551968-0E3D-4C36-A065-E10CD4B4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9370" y="2568675"/>
            <a:ext cx="5357600" cy="1160213"/>
          </a:xfrm>
        </p:spPr>
        <p:txBody>
          <a:bodyPr>
            <a:noAutofit/>
          </a:bodyPr>
          <a:lstStyle/>
          <a:p>
            <a:pPr algn="ctr"/>
            <a:r>
              <a:rPr lang="it-IT" sz="3600" dirty="0">
                <a:solidFill>
                  <a:schemeClr val="tx2">
                    <a:lumMod val="75000"/>
                  </a:schemeClr>
                </a:solidFill>
              </a:rPr>
              <a:t>Simulazione</a:t>
            </a:r>
            <a:r>
              <a:rPr lang="it-IT" sz="3600" dirty="0">
                <a:solidFill>
                  <a:srgbClr val="002060"/>
                </a:solidFill>
              </a:rPr>
              <a:t> </a:t>
            </a:r>
            <a:r>
              <a:rPr lang="it-IT" sz="3600" dirty="0">
                <a:solidFill>
                  <a:schemeClr val="accent2"/>
                </a:solidFill>
              </a:rPr>
              <a:t>ASIM </a:t>
            </a:r>
          </a:p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Esame del 17/05/2022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86B7D-4270-4A9D-9AB7-9E8808147264}"/>
              </a:ext>
            </a:extLst>
          </p:cNvPr>
          <p:cNvSpPr txBox="1"/>
          <p:nvPr/>
        </p:nvSpPr>
        <p:spPr>
          <a:xfrm>
            <a:off x="4724400" y="4695529"/>
            <a:ext cx="3094817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dirty="0">
                <a:solidFill>
                  <a:srgbClr val="002060"/>
                </a:solidFill>
                <a:latin typeface="Calibri"/>
                <a:cs typeface="Calibri"/>
              </a:rPr>
              <a:t>Conte </a:t>
            </a:r>
            <a:r>
              <a:rPr lang="it-IT" sz="1600">
                <a:solidFill>
                  <a:srgbClr val="002060"/>
                </a:solidFill>
                <a:latin typeface="Calibri"/>
                <a:cs typeface="Calibri"/>
              </a:rPr>
              <a:t>Alfonso </a:t>
            </a:r>
            <a:r>
              <a:rPr lang="it-IT" sz="1600">
                <a:solidFill>
                  <a:schemeClr val="accent1"/>
                </a:solidFill>
                <a:latin typeface="Calibri"/>
                <a:cs typeface="Calibri"/>
              </a:rPr>
              <a:t>M63001378</a:t>
            </a:r>
          </a:p>
          <a:p>
            <a:r>
              <a:rPr lang="it-IT" sz="1600">
                <a:solidFill>
                  <a:srgbClr val="002060"/>
                </a:solidFill>
                <a:latin typeface="Calibri"/>
                <a:cs typeface="Calibri"/>
              </a:rPr>
              <a:t>De Luca Roberta </a:t>
            </a:r>
            <a:r>
              <a:rPr lang="it-IT" sz="1600">
                <a:solidFill>
                  <a:schemeClr val="accent1"/>
                </a:solidFill>
                <a:latin typeface="Calibri"/>
                <a:cs typeface="Calibri"/>
              </a:rPr>
              <a:t>M63001270</a:t>
            </a:r>
          </a:p>
          <a:p>
            <a:r>
              <a:rPr lang="it-IT" sz="1600">
                <a:solidFill>
                  <a:srgbClr val="002060"/>
                </a:solidFill>
                <a:latin typeface="Calibri"/>
                <a:cs typeface="Calibri"/>
              </a:rPr>
              <a:t>Conti </a:t>
            </a:r>
            <a:r>
              <a:rPr lang="it-IT" sz="1600" dirty="0">
                <a:solidFill>
                  <a:srgbClr val="002060"/>
                </a:solidFill>
                <a:latin typeface="Calibri"/>
                <a:cs typeface="Calibri"/>
              </a:rPr>
              <a:t>Matteo </a:t>
            </a:r>
            <a:r>
              <a:rPr lang="it-IT" sz="1600" dirty="0">
                <a:solidFill>
                  <a:schemeClr val="accent1"/>
                </a:solidFill>
                <a:latin typeface="Calibri"/>
                <a:cs typeface="Calibri"/>
              </a:rPr>
              <a:t>M63001317</a:t>
            </a:r>
          </a:p>
          <a:p>
            <a:r>
              <a:rPr lang="it-IT" sz="1600" dirty="0">
                <a:solidFill>
                  <a:srgbClr val="002060"/>
                </a:solidFill>
                <a:latin typeface="Calibri"/>
                <a:cs typeface="Calibri"/>
              </a:rPr>
              <a:t>Iannaccone Francesco </a:t>
            </a:r>
            <a:r>
              <a:rPr lang="it-IT" sz="1600" dirty="0">
                <a:solidFill>
                  <a:schemeClr val="accent1"/>
                </a:solidFill>
                <a:latin typeface="Calibri"/>
                <a:cs typeface="Calibri"/>
              </a:rPr>
              <a:t>M63001324</a:t>
            </a:r>
          </a:p>
          <a:p>
            <a:r>
              <a:rPr lang="it-IT" sz="1600" dirty="0">
                <a:solidFill>
                  <a:srgbClr val="002060"/>
                </a:solidFill>
                <a:latin typeface="Calibri"/>
                <a:cs typeface="Calibri"/>
              </a:rPr>
              <a:t>Fazzari Daniele </a:t>
            </a:r>
            <a:r>
              <a:rPr lang="it-IT" sz="1600" dirty="0">
                <a:solidFill>
                  <a:schemeClr val="accent1"/>
                </a:solidFill>
                <a:latin typeface="Calibri"/>
                <a:cs typeface="Calibri"/>
              </a:rPr>
              <a:t>M63001384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49A9F54-7A96-B27C-4DC8-B255AC4E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30" y="474937"/>
            <a:ext cx="3546953" cy="1050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5F39A-1F4B-7457-F08C-4E5BF15469F4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1660CA-22E0-49EE-BC96-C5B362485259}"/>
              </a:ext>
            </a:extLst>
          </p:cNvPr>
          <p:cNvSpPr txBox="1"/>
          <p:nvPr/>
        </p:nvSpPr>
        <p:spPr>
          <a:xfrm>
            <a:off x="4475203" y="232133"/>
            <a:ext cx="310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accent2"/>
                </a:solidFill>
              </a:rPr>
              <a:t>Check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3200" dirty="0">
                <a:solidFill>
                  <a:srgbClr val="002060"/>
                </a:solidFill>
              </a:rPr>
              <a:t>Subroutine</a:t>
            </a:r>
            <a:endParaRPr lang="it-IT" sz="2800" dirty="0">
              <a:solidFill>
                <a:srgbClr val="00206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86E500-1361-4677-85E2-5AE66EDF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71" y="2266625"/>
            <a:ext cx="4202798" cy="259883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0796F9D-F60B-7ED9-FB99-B26F94E1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31" y="1608381"/>
            <a:ext cx="582058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98C0648-EA6F-4C64-867D-234BCC74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50" y="604982"/>
            <a:ext cx="8017405" cy="56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73C8FCB-98AD-512A-D2F2-7DA04368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C05DAE93-87EF-EFA3-6C77-A25985A0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2566324"/>
            <a:ext cx="1887691" cy="862676"/>
          </a:xfrm>
        </p:spPr>
        <p:txBody>
          <a:bodyPr>
            <a:normAutofit fontScale="90000"/>
          </a:bodyPr>
          <a:lstStyle/>
          <a:p>
            <a:r>
              <a:rPr lang="it-IT" sz="2200" b="1">
                <a:solidFill>
                  <a:schemeClr val="accent2"/>
                </a:solidFill>
              </a:rPr>
              <a:t>PSEUDOCODICE</a:t>
            </a:r>
            <a:r>
              <a:rPr lang="it-IT" sz="2000" b="1">
                <a:solidFill>
                  <a:schemeClr val="accent4"/>
                </a:solidFill>
              </a:rPr>
              <a:t> </a:t>
            </a:r>
            <a:r>
              <a:rPr lang="it-IT" sz="2000" b="1">
                <a:solidFill>
                  <a:schemeClr val="bg2"/>
                </a:solidFill>
              </a:rPr>
              <a:t> </a:t>
            </a:r>
            <a:br>
              <a:rPr lang="it-IT" sz="2000" b="1">
                <a:solidFill>
                  <a:schemeClr val="bg2"/>
                </a:solidFill>
              </a:rPr>
            </a:br>
            <a:r>
              <a:rPr lang="it-IT" sz="2200" b="1">
                <a:solidFill>
                  <a:schemeClr val="bg2">
                    <a:lumMod val="90000"/>
                  </a:schemeClr>
                </a:solidFill>
              </a:rPr>
              <a:t>NODO A </a:t>
            </a:r>
            <a:br>
              <a:rPr lang="it-IT" sz="1800" b="1">
                <a:solidFill>
                  <a:schemeClr val="bg2">
                    <a:lumMod val="90000"/>
                  </a:schemeClr>
                </a:solidFill>
              </a:rPr>
            </a:br>
            <a:r>
              <a:rPr lang="it-IT" sz="1800" b="1">
                <a:solidFill>
                  <a:schemeClr val="bg2">
                    <a:lumMod val="90000"/>
                  </a:schemeClr>
                </a:solidFill>
              </a:rPr>
              <a:t>(MAIN e ISR_B)</a:t>
            </a:r>
            <a:endParaRPr lang="it-IT" sz="2000" b="1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5A9FEC-7FD3-86C2-DFAD-7D2E015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00" y="77256"/>
            <a:ext cx="3919846" cy="9905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960E736-190F-D2FC-B96D-8A361393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483" y="77256"/>
            <a:ext cx="4354980" cy="678074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9331E0E-A054-7BDA-69A7-F03DA7E1E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954" y="4767172"/>
            <a:ext cx="3798886" cy="201357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8A0AC1-040B-15FC-FAD1-EB97687F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100" y="1330839"/>
            <a:ext cx="3496348" cy="31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DDCEAA-C3F9-42E0-BE49-3B730C3692F8}"/>
              </a:ext>
            </a:extLst>
          </p:cNvPr>
          <p:cNvSpPr txBox="1"/>
          <p:nvPr/>
        </p:nvSpPr>
        <p:spPr>
          <a:xfrm>
            <a:off x="521797" y="2748401"/>
            <a:ext cx="2315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>
                <a:solidFill>
                  <a:srgbClr val="002060"/>
                </a:solidFill>
                <a:latin typeface="Palatino Linotype" panose="02040502050505030304" pitchFamily="18" charset="0"/>
              </a:rPr>
              <a:t>Configurazione</a:t>
            </a:r>
          </a:p>
          <a:p>
            <a:pPr algn="ctr"/>
            <a:r>
              <a:rPr lang="it-IT" sz="2400">
                <a:solidFill>
                  <a:schemeClr val="accent2"/>
                </a:solidFill>
                <a:latin typeface="Palatino Linotype" panose="02040502050505030304" pitchFamily="18" charset="0"/>
              </a:rPr>
              <a:t>ASIM</a:t>
            </a:r>
            <a:endParaRPr lang="it-IT" sz="2000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30A604-916A-4A5F-81FC-6937A9D5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85" y="2046087"/>
            <a:ext cx="1738437" cy="278626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5B49FD-3138-C5CB-7F55-E29A9740B896}"/>
              </a:ext>
            </a:extLst>
          </p:cNvPr>
          <p:cNvSpPr txBox="1"/>
          <p:nvPr/>
        </p:nvSpPr>
        <p:spPr>
          <a:xfrm>
            <a:off x="8706678" y="1586167"/>
            <a:ext cx="342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chemeClr val="tx2">
                    <a:lumMod val="75000"/>
                  </a:schemeClr>
                </a:solidFill>
              </a:rPr>
              <a:t>Vettore delle interruzioni </a:t>
            </a:r>
            <a:r>
              <a:rPr lang="it-IT" sz="1100" i="1"/>
              <a:t>(nodo A)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FE311DE-E5E6-24D9-0CE7-98BCC9E3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14" y="450531"/>
            <a:ext cx="2569272" cy="5807848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3B46B07-6E04-DF21-1F75-9EE1054AA284}"/>
              </a:ext>
            </a:extLst>
          </p:cNvPr>
          <p:cNvCxnSpPr>
            <a:cxnSpLocks/>
          </p:cNvCxnSpPr>
          <p:nvPr/>
        </p:nvCxnSpPr>
        <p:spPr>
          <a:xfrm>
            <a:off x="4562153" y="909320"/>
            <a:ext cx="79956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D85C4FC-B7E4-DAFA-AD02-63B92165AAB1}"/>
              </a:ext>
            </a:extLst>
          </p:cNvPr>
          <p:cNvCxnSpPr>
            <a:cxnSpLocks/>
          </p:cNvCxnSpPr>
          <p:nvPr/>
        </p:nvCxnSpPr>
        <p:spPr>
          <a:xfrm>
            <a:off x="4574314" y="1404620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8098BFF-7594-0C73-4712-9EAFA8321C34}"/>
              </a:ext>
            </a:extLst>
          </p:cNvPr>
          <p:cNvCxnSpPr>
            <a:cxnSpLocks/>
          </p:cNvCxnSpPr>
          <p:nvPr/>
        </p:nvCxnSpPr>
        <p:spPr>
          <a:xfrm>
            <a:off x="4574314" y="1881511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6B1CFD5-63CD-84DD-DD8F-721CB5EF4715}"/>
              </a:ext>
            </a:extLst>
          </p:cNvPr>
          <p:cNvCxnSpPr>
            <a:cxnSpLocks/>
          </p:cNvCxnSpPr>
          <p:nvPr/>
        </p:nvCxnSpPr>
        <p:spPr>
          <a:xfrm>
            <a:off x="4574314" y="2395220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44DDFEF-7D44-E213-0FE2-DB4C5A7A811B}"/>
              </a:ext>
            </a:extLst>
          </p:cNvPr>
          <p:cNvCxnSpPr>
            <a:cxnSpLocks/>
          </p:cNvCxnSpPr>
          <p:nvPr/>
        </p:nvCxnSpPr>
        <p:spPr>
          <a:xfrm>
            <a:off x="4562153" y="2884170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27A4D37-CEA1-36D9-EC91-596243C89787}"/>
              </a:ext>
            </a:extLst>
          </p:cNvPr>
          <p:cNvCxnSpPr>
            <a:cxnSpLocks/>
          </p:cNvCxnSpPr>
          <p:nvPr/>
        </p:nvCxnSpPr>
        <p:spPr>
          <a:xfrm>
            <a:off x="4574314" y="3373890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5E556FB-22C2-832F-D6B4-2A5A01C856C5}"/>
              </a:ext>
            </a:extLst>
          </p:cNvPr>
          <p:cNvCxnSpPr>
            <a:cxnSpLocks/>
          </p:cNvCxnSpPr>
          <p:nvPr/>
        </p:nvCxnSpPr>
        <p:spPr>
          <a:xfrm>
            <a:off x="4631464" y="4349991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16F7B99-335F-BA38-17BB-9D3B4D23A041}"/>
              </a:ext>
            </a:extLst>
          </p:cNvPr>
          <p:cNvCxnSpPr>
            <a:cxnSpLocks/>
          </p:cNvCxnSpPr>
          <p:nvPr/>
        </p:nvCxnSpPr>
        <p:spPr>
          <a:xfrm>
            <a:off x="4631464" y="4877041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A4F3928-7D7A-B4FB-6680-830705B26C67}"/>
              </a:ext>
            </a:extLst>
          </p:cNvPr>
          <p:cNvCxnSpPr>
            <a:cxnSpLocks/>
          </p:cNvCxnSpPr>
          <p:nvPr/>
        </p:nvCxnSpPr>
        <p:spPr>
          <a:xfrm>
            <a:off x="4607142" y="3817293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2730EC8-05A3-DB81-CB15-33DB2E01CBB8}"/>
              </a:ext>
            </a:extLst>
          </p:cNvPr>
          <p:cNvCxnSpPr>
            <a:cxnSpLocks/>
          </p:cNvCxnSpPr>
          <p:nvPr/>
        </p:nvCxnSpPr>
        <p:spPr>
          <a:xfrm>
            <a:off x="4607142" y="5410441"/>
            <a:ext cx="7874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2F1500-DBA8-232F-8B74-0954513CE9FE}"/>
              </a:ext>
            </a:extLst>
          </p:cNvPr>
          <p:cNvSpPr txBox="1"/>
          <p:nvPr/>
        </p:nvSpPr>
        <p:spPr>
          <a:xfrm>
            <a:off x="3712565" y="786209"/>
            <a:ext cx="89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CPU Nodo B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9F1D3E9-6C95-35BF-2A9B-5C839AE50F68}"/>
              </a:ext>
            </a:extLst>
          </p:cNvPr>
          <p:cNvSpPr txBox="1"/>
          <p:nvPr/>
        </p:nvSpPr>
        <p:spPr>
          <a:xfrm>
            <a:off x="3739439" y="2279732"/>
            <a:ext cx="89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CPU Nodo C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6EC6DEB-CB9A-3F33-9FA5-85854FD7760F}"/>
              </a:ext>
            </a:extLst>
          </p:cNvPr>
          <p:cNvSpPr txBox="1"/>
          <p:nvPr/>
        </p:nvSpPr>
        <p:spPr>
          <a:xfrm>
            <a:off x="3837888" y="3693481"/>
            <a:ext cx="892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CPU Nodo 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40615FD-1D74-413A-C4EB-FA0603B20C01}"/>
              </a:ext>
            </a:extLst>
          </p:cNvPr>
          <p:cNvSpPr txBox="1"/>
          <p:nvPr/>
        </p:nvSpPr>
        <p:spPr>
          <a:xfrm>
            <a:off x="3450793" y="1272406"/>
            <a:ext cx="1153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MEM/BUS Nodo B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EED2B4C-ACB7-A759-507E-F9624C1D6825}"/>
              </a:ext>
            </a:extLst>
          </p:cNvPr>
          <p:cNvSpPr txBox="1"/>
          <p:nvPr/>
        </p:nvSpPr>
        <p:spPr>
          <a:xfrm>
            <a:off x="3420517" y="2748401"/>
            <a:ext cx="1153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MEM/BUS Nodo 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11642F0-4978-8E1A-38BC-57DE2DF16619}"/>
              </a:ext>
            </a:extLst>
          </p:cNvPr>
          <p:cNvSpPr txBox="1"/>
          <p:nvPr/>
        </p:nvSpPr>
        <p:spPr>
          <a:xfrm>
            <a:off x="3477667" y="4220906"/>
            <a:ext cx="1153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MEM/BUS Nodo 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D6D5957-6D6D-6A4C-D751-4B009CCF64FC}"/>
              </a:ext>
            </a:extLst>
          </p:cNvPr>
          <p:cNvSpPr txBox="1"/>
          <p:nvPr/>
        </p:nvSpPr>
        <p:spPr>
          <a:xfrm>
            <a:off x="3401568" y="1750216"/>
            <a:ext cx="12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PIA Nodo B (B -&gt; A)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89CF88-05C7-3E74-BBDD-D0650959AAEE}"/>
              </a:ext>
            </a:extLst>
          </p:cNvPr>
          <p:cNvSpPr txBox="1"/>
          <p:nvPr/>
        </p:nvSpPr>
        <p:spPr>
          <a:xfrm>
            <a:off x="3371292" y="3190881"/>
            <a:ext cx="12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PIA Nodo C (C -&gt; A)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BA2AE4A-A616-65B5-3300-D62C66A43A13}"/>
              </a:ext>
            </a:extLst>
          </p:cNvPr>
          <p:cNvSpPr txBox="1"/>
          <p:nvPr/>
        </p:nvSpPr>
        <p:spPr>
          <a:xfrm>
            <a:off x="3429397" y="4754451"/>
            <a:ext cx="12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PIA Nodo A (B -&gt; A)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9D30675-D469-C4F6-B39C-BC51C18ECCFF}"/>
              </a:ext>
            </a:extLst>
          </p:cNvPr>
          <p:cNvSpPr txBox="1"/>
          <p:nvPr/>
        </p:nvSpPr>
        <p:spPr>
          <a:xfrm>
            <a:off x="3428442" y="5280980"/>
            <a:ext cx="12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accent1">
                    <a:lumMod val="50000"/>
                  </a:schemeClr>
                </a:solidFill>
              </a:rPr>
              <a:t>PIA Nodo A (C -&gt; A)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F91F7C9-133D-854C-55F7-3799EFB74CEC}"/>
              </a:ext>
            </a:extLst>
          </p:cNvPr>
          <p:cNvSpPr/>
          <p:nvPr/>
        </p:nvSpPr>
        <p:spPr>
          <a:xfrm>
            <a:off x="9024938" y="2279732"/>
            <a:ext cx="547687" cy="115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F10F869-615E-087C-9848-AB24B2360304}"/>
              </a:ext>
            </a:extLst>
          </p:cNvPr>
          <p:cNvSpPr/>
          <p:nvPr/>
        </p:nvSpPr>
        <p:spPr>
          <a:xfrm>
            <a:off x="9024938" y="2410465"/>
            <a:ext cx="547687" cy="115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E55CD91-3590-50B6-BD6B-3946C7A58F12}"/>
              </a:ext>
            </a:extLst>
          </p:cNvPr>
          <p:cNvCxnSpPr>
            <a:endCxn id="31" idx="1"/>
          </p:cNvCxnSpPr>
          <p:nvPr/>
        </p:nvCxnSpPr>
        <p:spPr>
          <a:xfrm>
            <a:off x="8801100" y="2279732"/>
            <a:ext cx="223838" cy="577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7E4256-5453-99B9-A3A9-F8138C7FD346}"/>
              </a:ext>
            </a:extLst>
          </p:cNvPr>
          <p:cNvCxnSpPr>
            <a:endCxn id="32" idx="1"/>
          </p:cNvCxnSpPr>
          <p:nvPr/>
        </p:nvCxnSpPr>
        <p:spPr>
          <a:xfrm flipV="1">
            <a:off x="8801100" y="2468209"/>
            <a:ext cx="223838" cy="5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5AE238F-1BB7-DAF4-A120-E702D0DE5CCE}"/>
              </a:ext>
            </a:extLst>
          </p:cNvPr>
          <p:cNvSpPr txBox="1"/>
          <p:nvPr/>
        </p:nvSpPr>
        <p:spPr>
          <a:xfrm>
            <a:off x="7794891" y="2093160"/>
            <a:ext cx="1585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>
                <a:solidFill>
                  <a:schemeClr val="accent2"/>
                </a:solidFill>
              </a:rPr>
              <a:t>level 3</a:t>
            </a:r>
            <a:r>
              <a:rPr lang="it-IT" sz="800"/>
              <a:t> </a:t>
            </a:r>
            <a:r>
              <a:rPr lang="it-IT" sz="700">
                <a:solidFill>
                  <a:schemeClr val="tx2">
                    <a:lumMod val="50000"/>
                  </a:schemeClr>
                </a:solidFill>
              </a:rPr>
              <a:t>interrupt autovector</a:t>
            </a:r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B031C4A-DF06-C22F-BB89-ED6675758F68}"/>
              </a:ext>
            </a:extLst>
          </p:cNvPr>
          <p:cNvSpPr txBox="1"/>
          <p:nvPr/>
        </p:nvSpPr>
        <p:spPr>
          <a:xfrm>
            <a:off x="7793844" y="2505635"/>
            <a:ext cx="1585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>
                <a:solidFill>
                  <a:schemeClr val="accent1"/>
                </a:solidFill>
              </a:rPr>
              <a:t>level 4</a:t>
            </a:r>
            <a:r>
              <a:rPr lang="it-IT" sz="800">
                <a:solidFill>
                  <a:schemeClr val="accent1"/>
                </a:solidFill>
              </a:rPr>
              <a:t> </a:t>
            </a:r>
            <a:r>
              <a:rPr lang="it-IT" sz="700">
                <a:solidFill>
                  <a:schemeClr val="tx2">
                    <a:lumMod val="50000"/>
                  </a:schemeClr>
                </a:solidFill>
              </a:rPr>
              <a:t>interrupt autovector</a:t>
            </a:r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87377827-32B9-13B4-DB0D-B56BCB663DEA}"/>
              </a:ext>
            </a:extLst>
          </p:cNvPr>
          <p:cNvSpPr/>
          <p:nvPr/>
        </p:nvSpPr>
        <p:spPr>
          <a:xfrm>
            <a:off x="10014908" y="2287574"/>
            <a:ext cx="410205" cy="115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8EEEB209-5CA1-48DA-69E4-A6DF15ED0596}"/>
              </a:ext>
            </a:extLst>
          </p:cNvPr>
          <p:cNvSpPr/>
          <p:nvPr/>
        </p:nvSpPr>
        <p:spPr>
          <a:xfrm>
            <a:off x="10010762" y="2402842"/>
            <a:ext cx="410206" cy="115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28AAED0-0C4D-F420-F7E6-975204D6EAE6}"/>
              </a:ext>
            </a:extLst>
          </p:cNvPr>
          <p:cNvCxnSpPr>
            <a:cxnSpLocks/>
          </p:cNvCxnSpPr>
          <p:nvPr/>
        </p:nvCxnSpPr>
        <p:spPr>
          <a:xfrm flipV="1">
            <a:off x="10429259" y="2222888"/>
            <a:ext cx="535250" cy="1222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C6143B6-A5D4-867A-1C8A-C569D0787043}"/>
              </a:ext>
            </a:extLst>
          </p:cNvPr>
          <p:cNvCxnSpPr>
            <a:cxnSpLocks/>
          </p:cNvCxnSpPr>
          <p:nvPr/>
        </p:nvCxnSpPr>
        <p:spPr>
          <a:xfrm>
            <a:off x="10420968" y="2467748"/>
            <a:ext cx="543541" cy="1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89F6C81-9D78-5ABC-AD20-E2DE33C3BA0A}"/>
              </a:ext>
            </a:extLst>
          </p:cNvPr>
          <p:cNvSpPr txBox="1"/>
          <p:nvPr/>
        </p:nvSpPr>
        <p:spPr>
          <a:xfrm>
            <a:off x="10913315" y="2073997"/>
            <a:ext cx="1253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>
                <a:solidFill>
                  <a:schemeClr val="accent2"/>
                </a:solidFill>
              </a:rPr>
              <a:t>ISR_B </a:t>
            </a:r>
            <a:r>
              <a:rPr lang="it-IT" sz="800" b="1">
                <a:solidFill>
                  <a:schemeClr val="tx2">
                    <a:lumMod val="50000"/>
                  </a:schemeClr>
                </a:solidFill>
              </a:rPr>
              <a:t>address</a:t>
            </a:r>
            <a:endParaRPr lang="it-IT" sz="9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9187F43-DD49-E772-41EC-21E5C8FFE9BB}"/>
              </a:ext>
            </a:extLst>
          </p:cNvPr>
          <p:cNvSpPr txBox="1"/>
          <p:nvPr/>
        </p:nvSpPr>
        <p:spPr>
          <a:xfrm>
            <a:off x="10938535" y="2505635"/>
            <a:ext cx="1253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>
                <a:solidFill>
                  <a:schemeClr val="accent1"/>
                </a:solidFill>
              </a:rPr>
              <a:t>ISR_C </a:t>
            </a:r>
            <a:r>
              <a:rPr lang="it-IT" sz="800" b="1">
                <a:solidFill>
                  <a:schemeClr val="tx2">
                    <a:lumMod val="50000"/>
                  </a:schemeClr>
                </a:solidFill>
              </a:rPr>
              <a:t>address</a:t>
            </a:r>
            <a:endParaRPr lang="it-IT" sz="9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7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181B87-5290-482D-A8D8-98498212A1C4}"/>
              </a:ext>
            </a:extLst>
          </p:cNvPr>
          <p:cNvSpPr txBox="1"/>
          <p:nvPr/>
        </p:nvSpPr>
        <p:spPr>
          <a:xfrm>
            <a:off x="2319544" y="1392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8AC9A0-8C48-485C-9D95-3B56654438C8}"/>
              </a:ext>
            </a:extLst>
          </p:cNvPr>
          <p:cNvSpPr txBox="1"/>
          <p:nvPr/>
        </p:nvSpPr>
        <p:spPr>
          <a:xfrm>
            <a:off x="4282127" y="204694"/>
            <a:ext cx="350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Struttura </a:t>
            </a:r>
            <a:r>
              <a:rPr lang="it-IT" sz="2400" dirty="0">
                <a:solidFill>
                  <a:schemeClr val="accent2"/>
                </a:solidFill>
              </a:rPr>
              <a:t>Nodo B</a:t>
            </a:r>
            <a:r>
              <a:rPr lang="it-IT" sz="2400" dirty="0">
                <a:solidFill>
                  <a:srgbClr val="C00000"/>
                </a:solidFill>
              </a:rPr>
              <a:t> </a:t>
            </a:r>
            <a:r>
              <a:rPr lang="it-IT" sz="2400" dirty="0">
                <a:solidFill>
                  <a:srgbClr val="002060"/>
                </a:solidFill>
              </a:rPr>
              <a:t>e </a:t>
            </a:r>
            <a:r>
              <a:rPr lang="it-IT" sz="2400" dirty="0">
                <a:solidFill>
                  <a:schemeClr val="accent2"/>
                </a:solidFill>
              </a:rPr>
              <a:t>Nodo C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610D2AC-EFC1-9C0C-8AFB-70F6DA6B7B09}"/>
              </a:ext>
            </a:extLst>
          </p:cNvPr>
          <p:cNvCxnSpPr>
            <a:cxnSpLocks/>
          </p:cNvCxnSpPr>
          <p:nvPr/>
        </p:nvCxnSpPr>
        <p:spPr>
          <a:xfrm>
            <a:off x="6461018" y="1154369"/>
            <a:ext cx="0" cy="454926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A967C9F0-B21A-2B40-9FA8-07BC5B14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58" y="1154369"/>
            <a:ext cx="4437802" cy="489148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BA24838-123A-E825-B32A-8BD059A6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90" y="1154369"/>
            <a:ext cx="3221824" cy="259991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70FB99D-81A7-A54A-E021-2714E5C76F8F}"/>
              </a:ext>
            </a:extLst>
          </p:cNvPr>
          <p:cNvSpPr/>
          <p:nvPr/>
        </p:nvSpPr>
        <p:spPr>
          <a:xfrm>
            <a:off x="1613231" y="1461237"/>
            <a:ext cx="1309007" cy="138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17ADDF3-4EB9-BE83-B0EE-5D7FB99B1EA4}"/>
              </a:ext>
            </a:extLst>
          </p:cNvPr>
          <p:cNvCxnSpPr>
            <a:cxnSpLocks/>
          </p:cNvCxnSpPr>
          <p:nvPr/>
        </p:nvCxnSpPr>
        <p:spPr>
          <a:xfrm flipV="1">
            <a:off x="2922238" y="1392059"/>
            <a:ext cx="288350" cy="1096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7C6EA4-1A40-BCC2-4706-0B8CA156709B}"/>
              </a:ext>
            </a:extLst>
          </p:cNvPr>
          <p:cNvSpPr txBox="1"/>
          <p:nvPr/>
        </p:nvSpPr>
        <p:spPr>
          <a:xfrm>
            <a:off x="3176400" y="1227723"/>
            <a:ext cx="15859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Messaggi da 4 Byte (N = 4)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0A9BFD2-2E02-9E15-544E-77749A1AB535}"/>
              </a:ext>
            </a:extLst>
          </p:cNvPr>
          <p:cNvSpPr/>
          <p:nvPr/>
        </p:nvSpPr>
        <p:spPr>
          <a:xfrm>
            <a:off x="1613231" y="1611315"/>
            <a:ext cx="1309007" cy="138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B26630E-494D-5CFD-F000-A0C954A4BC8A}"/>
              </a:ext>
            </a:extLst>
          </p:cNvPr>
          <p:cNvCxnSpPr>
            <a:cxnSpLocks/>
          </p:cNvCxnSpPr>
          <p:nvPr/>
        </p:nvCxnSpPr>
        <p:spPr>
          <a:xfrm>
            <a:off x="2929833" y="1666093"/>
            <a:ext cx="29632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F3E1D9-A957-2F20-37BF-39E5A44C4668}"/>
              </a:ext>
            </a:extLst>
          </p:cNvPr>
          <p:cNvSpPr txBox="1"/>
          <p:nvPr/>
        </p:nvSpPr>
        <p:spPr>
          <a:xfrm>
            <a:off x="3176400" y="1524003"/>
            <a:ext cx="188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Numero di messaggi da inviare (T = 4)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36D1CF0-7925-C829-9A77-3A732FE9889B}"/>
              </a:ext>
            </a:extLst>
          </p:cNvPr>
          <p:cNvSpPr/>
          <p:nvPr/>
        </p:nvSpPr>
        <p:spPr>
          <a:xfrm>
            <a:off x="8083881" y="2940050"/>
            <a:ext cx="1695119" cy="1585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91AFCB7-FE03-FACA-DFC2-24CCDDA8CAA4}"/>
              </a:ext>
            </a:extLst>
          </p:cNvPr>
          <p:cNvCxnSpPr>
            <a:cxnSpLocks/>
          </p:cNvCxnSpPr>
          <p:nvPr/>
        </p:nvCxnSpPr>
        <p:spPr>
          <a:xfrm>
            <a:off x="9420800" y="3098621"/>
            <a:ext cx="269300" cy="285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B33B385-A8E0-7313-D383-30EF8A8865DB}"/>
              </a:ext>
            </a:extLst>
          </p:cNvPr>
          <p:cNvSpPr txBox="1"/>
          <p:nvPr/>
        </p:nvSpPr>
        <p:spPr>
          <a:xfrm>
            <a:off x="9010609" y="3384550"/>
            <a:ext cx="186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 Hex: 41 42 43 44 45 46 47 48 4A ....</a:t>
            </a:r>
            <a:br>
              <a:rPr lang="it-IT" sz="800">
                <a:solidFill>
                  <a:schemeClr val="tx2">
                    <a:lumMod val="50000"/>
                  </a:schemeClr>
                </a:solidFill>
              </a:rPr>
            </a:br>
            <a:endParaRPr lang="it-IT" sz="8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4BD454-9D75-4892-8552-571F9A00A605}"/>
              </a:ext>
            </a:extLst>
          </p:cNvPr>
          <p:cNvSpPr txBox="1"/>
          <p:nvPr/>
        </p:nvSpPr>
        <p:spPr>
          <a:xfrm>
            <a:off x="3802791" y="154310"/>
            <a:ext cx="370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chemeClr val="tx2">
                    <a:lumMod val="50000"/>
                  </a:schemeClr>
                </a:solidFill>
              </a:rPr>
              <a:t>NODO A</a:t>
            </a:r>
            <a:r>
              <a:rPr lang="it-IT" sz="3200">
                <a:solidFill>
                  <a:srgbClr val="002060"/>
                </a:solidFill>
              </a:rPr>
              <a:t>: </a:t>
            </a:r>
            <a:r>
              <a:rPr lang="it-IT" sz="3200">
                <a:solidFill>
                  <a:schemeClr val="accent2"/>
                </a:solidFill>
              </a:rPr>
              <a:t>Dati</a:t>
            </a:r>
            <a:r>
              <a:rPr lang="it-IT" sz="3200">
                <a:solidFill>
                  <a:srgbClr val="002060"/>
                </a:solidFill>
              </a:rPr>
              <a:t> e </a:t>
            </a:r>
            <a:r>
              <a:rPr lang="it-IT" sz="3200">
                <a:solidFill>
                  <a:schemeClr val="accent2"/>
                </a:solidFill>
              </a:rPr>
              <a:t>Main</a:t>
            </a:r>
            <a:endParaRPr lang="it-IT" sz="3200" dirty="0">
              <a:solidFill>
                <a:schemeClr val="accen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BE59B9-200A-4BB7-B3D8-87AD307CB237}"/>
              </a:ext>
            </a:extLst>
          </p:cNvPr>
          <p:cNvSpPr txBox="1"/>
          <p:nvPr/>
        </p:nvSpPr>
        <p:spPr>
          <a:xfrm>
            <a:off x="1106650" y="1608515"/>
            <a:ext cx="75027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2"/>
                </a:solidFill>
              </a:rPr>
              <a:t>Area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3D8401-22A3-4603-BE56-82FE8FA7504E}"/>
              </a:ext>
            </a:extLst>
          </p:cNvPr>
          <p:cNvSpPr txBox="1"/>
          <p:nvPr/>
        </p:nvSpPr>
        <p:spPr>
          <a:xfrm>
            <a:off x="6167619" y="1608515"/>
            <a:ext cx="478016" cy="2616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>
                <a:solidFill>
                  <a:schemeClr val="accent2"/>
                </a:solidFill>
              </a:rPr>
              <a:t>Main</a:t>
            </a:r>
            <a:endParaRPr lang="it-IT" dirty="0">
              <a:solidFill>
                <a:schemeClr val="accent2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7CA8D66-71F8-F875-5D9B-6B9F53051343}"/>
              </a:ext>
            </a:extLst>
          </p:cNvPr>
          <p:cNvCxnSpPr>
            <a:cxnSpLocks/>
          </p:cNvCxnSpPr>
          <p:nvPr/>
        </p:nvCxnSpPr>
        <p:spPr>
          <a:xfrm>
            <a:off x="5811475" y="1224429"/>
            <a:ext cx="0" cy="44524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537136A-9275-3DA6-27CF-DEE9D200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43" y="1695468"/>
            <a:ext cx="3257020" cy="364858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2BC4118-75EA-8280-DB7F-DBA11C07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64" y="1695468"/>
            <a:ext cx="4592074" cy="2352249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E1A7538-535A-3EC5-3F74-A3AA66430D80}"/>
              </a:ext>
            </a:extLst>
          </p:cNvPr>
          <p:cNvCxnSpPr/>
          <p:nvPr/>
        </p:nvCxnSpPr>
        <p:spPr>
          <a:xfrm flipV="1">
            <a:off x="3802791" y="2163163"/>
            <a:ext cx="464950" cy="10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B3F393-3BCB-E08D-B9F5-A327F045EAD7}"/>
              </a:ext>
            </a:extLst>
          </p:cNvPr>
          <p:cNvSpPr txBox="1"/>
          <p:nvPr/>
        </p:nvSpPr>
        <p:spPr>
          <a:xfrm>
            <a:off x="4267741" y="2001581"/>
            <a:ext cx="1030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>
                <a:solidFill>
                  <a:schemeClr val="tx2">
                    <a:lumMod val="50000"/>
                  </a:schemeClr>
                </a:solidFill>
              </a:rPr>
              <a:t>Memory mapping registri delle PIA </a:t>
            </a:r>
            <a:r>
              <a:rPr lang="it-IT" sz="80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3D58266-C4C4-A38A-6D9B-25C58DD427F1}"/>
              </a:ext>
            </a:extLst>
          </p:cNvPr>
          <p:cNvCxnSpPr>
            <a:cxnSpLocks/>
          </p:cNvCxnSpPr>
          <p:nvPr/>
        </p:nvCxnSpPr>
        <p:spPr>
          <a:xfrm flipV="1">
            <a:off x="3802791" y="2060845"/>
            <a:ext cx="0" cy="59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6D91109-9E0A-DB3F-D7C6-685A0C5A22ED}"/>
              </a:ext>
            </a:extLst>
          </p:cNvPr>
          <p:cNvCxnSpPr>
            <a:cxnSpLocks/>
          </p:cNvCxnSpPr>
          <p:nvPr/>
        </p:nvCxnSpPr>
        <p:spPr>
          <a:xfrm>
            <a:off x="3727358" y="2060845"/>
            <a:ext cx="7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701F26E-996F-3B75-2253-47E23A74E0C2}"/>
              </a:ext>
            </a:extLst>
          </p:cNvPr>
          <p:cNvCxnSpPr>
            <a:cxnSpLocks/>
          </p:cNvCxnSpPr>
          <p:nvPr/>
        </p:nvCxnSpPr>
        <p:spPr>
          <a:xfrm>
            <a:off x="3727676" y="2652713"/>
            <a:ext cx="7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1FBC1A-D86C-4C3E-BF5C-7159C29A7076}"/>
              </a:ext>
            </a:extLst>
          </p:cNvPr>
          <p:cNvSpPr txBox="1"/>
          <p:nvPr/>
        </p:nvSpPr>
        <p:spPr>
          <a:xfrm>
            <a:off x="761409" y="2123994"/>
            <a:ext cx="4410665" cy="111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>
                <a:solidFill>
                  <a:srgbClr val="002060"/>
                </a:solidFill>
              </a:rPr>
              <a:t>Nodo A </a:t>
            </a:r>
          </a:p>
          <a:p>
            <a:pPr algn="ctr"/>
            <a:r>
              <a:rPr lang="it-IT" sz="3200">
                <a:solidFill>
                  <a:srgbClr val="002060"/>
                </a:solidFill>
              </a:rPr>
              <a:t>Struttura </a:t>
            </a:r>
            <a:r>
              <a:rPr lang="it-IT" sz="3200" dirty="0">
                <a:solidFill>
                  <a:schemeClr val="accent2"/>
                </a:solidFill>
              </a:rPr>
              <a:t>ISR_</a:t>
            </a:r>
            <a:r>
              <a:rPr lang="it-IT" sz="3200">
                <a:solidFill>
                  <a:schemeClr val="accent2"/>
                </a:solidFill>
              </a:rPr>
              <a:t>B</a:t>
            </a:r>
            <a:r>
              <a:rPr lang="it-IT" sz="3200">
                <a:solidFill>
                  <a:srgbClr val="C00000"/>
                </a:solidFill>
              </a:rPr>
              <a:t> </a:t>
            </a:r>
            <a:r>
              <a:rPr lang="it-IT" sz="3200">
                <a:solidFill>
                  <a:srgbClr val="002060"/>
                </a:solidFill>
              </a:rPr>
              <a:t>(e </a:t>
            </a:r>
            <a:r>
              <a:rPr lang="it-IT" sz="3200" dirty="0">
                <a:solidFill>
                  <a:schemeClr val="accent2"/>
                </a:solidFill>
              </a:rPr>
              <a:t>ISR</a:t>
            </a:r>
            <a:r>
              <a:rPr lang="it-IT" sz="3200">
                <a:solidFill>
                  <a:schemeClr val="accent2"/>
                </a:solidFill>
              </a:rPr>
              <a:t>_C</a:t>
            </a:r>
            <a:r>
              <a:rPr lang="it-IT" sz="3200">
                <a:solidFill>
                  <a:srgbClr val="002060"/>
                </a:solidFill>
              </a:rPr>
              <a:t>)</a:t>
            </a:r>
            <a:endParaRPr lang="it-IT" sz="3200" dirty="0">
              <a:solidFill>
                <a:srgbClr val="00206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C1B4E2-2D2B-4A6A-8679-198913A8C124}"/>
              </a:ext>
            </a:extLst>
          </p:cNvPr>
          <p:cNvSpPr txBox="1"/>
          <p:nvPr/>
        </p:nvSpPr>
        <p:spPr>
          <a:xfrm>
            <a:off x="1123951" y="3577118"/>
            <a:ext cx="3829049" cy="73866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NOTA</a:t>
            </a:r>
            <a:r>
              <a:rPr lang="it-IT" sz="1400" dirty="0">
                <a:solidFill>
                  <a:schemeClr val="tx2">
                    <a:lumMod val="75000"/>
                  </a:schemeClr>
                </a:solidFill>
              </a:rPr>
              <a:t>: La struttura della ISR relativa al nodo C coincide con quella del nodo B (a meno del nome delle etichette e variabili utilizzate)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30A090E-3693-ECDA-DD55-8763E00F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85" y="85725"/>
            <a:ext cx="512756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218A1D-533A-46CE-8928-CB5F07AA1D33}"/>
              </a:ext>
            </a:extLst>
          </p:cNvPr>
          <p:cNvSpPr txBox="1"/>
          <p:nvPr/>
        </p:nvSpPr>
        <p:spPr>
          <a:xfrm>
            <a:off x="4309829" y="154515"/>
            <a:ext cx="4153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rgbClr val="002060"/>
                </a:solidFill>
              </a:rPr>
              <a:t>Struttura Handle </a:t>
            </a:r>
            <a:r>
              <a:rPr lang="it-IT" sz="3200">
                <a:solidFill>
                  <a:schemeClr val="accent2"/>
                </a:solidFill>
              </a:rPr>
              <a:t>FASE 1</a:t>
            </a:r>
            <a:endParaRPr lang="it-IT" sz="3200" dirty="0">
              <a:solidFill>
                <a:schemeClr val="accent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2C7C48-7BDF-4202-90B0-D2882F07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25" y="2105740"/>
            <a:ext cx="2276625" cy="211400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ADF08D-AA46-43E0-BDDB-E9B8A2636EF4}"/>
              </a:ext>
            </a:extLst>
          </p:cNvPr>
          <p:cNvSpPr txBox="1"/>
          <p:nvPr/>
        </p:nvSpPr>
        <p:spPr>
          <a:xfrm>
            <a:off x="7556349" y="4413395"/>
            <a:ext cx="2694561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</a:rPr>
              <a:t>Stato della </a:t>
            </a:r>
            <a:r>
              <a:rPr lang="it-IT" sz="1600" dirty="0">
                <a:solidFill>
                  <a:schemeClr val="accent2"/>
                </a:solidFill>
              </a:rPr>
              <a:t>memoria</a:t>
            </a:r>
            <a:r>
              <a:rPr lang="it-IT" sz="1600" dirty="0">
                <a:solidFill>
                  <a:srgbClr val="002060"/>
                </a:solidFill>
              </a:rPr>
              <a:t> al termine della </a:t>
            </a:r>
            <a:r>
              <a:rPr lang="it-IT" sz="1600" dirty="0">
                <a:solidFill>
                  <a:schemeClr val="accent2"/>
                </a:solidFill>
              </a:rPr>
              <a:t>fase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71F33C-EB46-D0A3-2D15-3597AC31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90" y="1050560"/>
            <a:ext cx="5982535" cy="522042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7F35B7C-2AF8-DDC6-75AE-C4896DC0AF60}"/>
              </a:ext>
            </a:extLst>
          </p:cNvPr>
          <p:cNvSpPr/>
          <p:nvPr/>
        </p:nvSpPr>
        <p:spPr>
          <a:xfrm>
            <a:off x="8781143" y="2463416"/>
            <a:ext cx="1023257" cy="1464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91C9E0-CFD8-F7C3-4171-F47F29C9635A}"/>
              </a:ext>
            </a:extLst>
          </p:cNvPr>
          <p:cNvCxnSpPr>
            <a:cxnSpLocks/>
          </p:cNvCxnSpPr>
          <p:nvPr/>
        </p:nvCxnSpPr>
        <p:spPr>
          <a:xfrm flipV="1">
            <a:off x="9804400" y="2402312"/>
            <a:ext cx="535250" cy="1222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FE1C7D-57EA-9530-BF0D-AF95C96CB352}"/>
              </a:ext>
            </a:extLst>
          </p:cNvPr>
          <p:cNvSpPr txBox="1"/>
          <p:nvPr/>
        </p:nvSpPr>
        <p:spPr>
          <a:xfrm>
            <a:off x="10276674" y="2309146"/>
            <a:ext cx="111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«A B C D»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CE8E103-0687-2477-D10F-768D99A0BEBB}"/>
              </a:ext>
            </a:extLst>
          </p:cNvPr>
          <p:cNvSpPr/>
          <p:nvPr/>
        </p:nvSpPr>
        <p:spPr>
          <a:xfrm>
            <a:off x="8763019" y="2637281"/>
            <a:ext cx="1023258" cy="122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7F72BE-298B-AAF2-D485-56002B8B25E1}"/>
              </a:ext>
            </a:extLst>
          </p:cNvPr>
          <p:cNvCxnSpPr>
            <a:cxnSpLocks/>
          </p:cNvCxnSpPr>
          <p:nvPr/>
        </p:nvCxnSpPr>
        <p:spPr>
          <a:xfrm flipV="1">
            <a:off x="9785960" y="2505849"/>
            <a:ext cx="553690" cy="1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9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218A1D-533A-46CE-8928-CB5F07AA1D33}"/>
              </a:ext>
            </a:extLst>
          </p:cNvPr>
          <p:cNvSpPr txBox="1"/>
          <p:nvPr/>
        </p:nvSpPr>
        <p:spPr>
          <a:xfrm>
            <a:off x="4138529" y="281459"/>
            <a:ext cx="4153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>
                <a:solidFill>
                  <a:srgbClr val="002060"/>
                </a:solidFill>
              </a:rPr>
              <a:t>Struttura Handle </a:t>
            </a:r>
            <a:r>
              <a:rPr lang="it-IT" sz="3200">
                <a:solidFill>
                  <a:schemeClr val="accent2"/>
                </a:solidFill>
              </a:rPr>
              <a:t>FASE 2</a:t>
            </a:r>
            <a:endParaRPr lang="it-IT" sz="3200" dirty="0">
              <a:solidFill>
                <a:schemeClr val="accent2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3175000-A038-4C55-B6C0-AA807960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74" y="2200009"/>
            <a:ext cx="2330376" cy="219391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C8CC0D-94EA-4823-B5CB-922E4F7065CF}"/>
              </a:ext>
            </a:extLst>
          </p:cNvPr>
          <p:cNvSpPr txBox="1"/>
          <p:nvPr/>
        </p:nvSpPr>
        <p:spPr>
          <a:xfrm>
            <a:off x="7442182" y="4393923"/>
            <a:ext cx="2694561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</a:rPr>
              <a:t>Stato della </a:t>
            </a:r>
            <a:r>
              <a:rPr lang="it-IT" sz="1600" dirty="0">
                <a:solidFill>
                  <a:schemeClr val="accent2"/>
                </a:solidFill>
              </a:rPr>
              <a:t>memoria</a:t>
            </a:r>
            <a:r>
              <a:rPr lang="it-IT" sz="1600" dirty="0">
                <a:solidFill>
                  <a:srgbClr val="002060"/>
                </a:solidFill>
              </a:rPr>
              <a:t> al termine della </a:t>
            </a:r>
            <a:r>
              <a:rPr lang="it-IT" sz="1600" dirty="0">
                <a:solidFill>
                  <a:schemeClr val="accent2"/>
                </a:solidFill>
              </a:rPr>
              <a:t>fase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1A5C6F-5EF6-46B0-21C5-35B95E69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4" y="2045333"/>
            <a:ext cx="5525271" cy="296268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55C9BE-D7BA-5427-1C55-AB22C1A9CC82}"/>
              </a:ext>
            </a:extLst>
          </p:cNvPr>
          <p:cNvSpPr/>
          <p:nvPr/>
        </p:nvSpPr>
        <p:spPr>
          <a:xfrm>
            <a:off x="8607648" y="2551564"/>
            <a:ext cx="1012925" cy="1778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A7DD564-9ED4-F79E-58BF-BE617E70651A}"/>
              </a:ext>
            </a:extLst>
          </p:cNvPr>
          <p:cNvSpPr/>
          <p:nvPr/>
        </p:nvSpPr>
        <p:spPr>
          <a:xfrm>
            <a:off x="8597315" y="2729375"/>
            <a:ext cx="1012925" cy="1778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648B3A2-EDF0-4681-ED16-C732A625772C}"/>
              </a:ext>
            </a:extLst>
          </p:cNvPr>
          <p:cNvCxnSpPr>
            <a:cxnSpLocks/>
          </p:cNvCxnSpPr>
          <p:nvPr/>
        </p:nvCxnSpPr>
        <p:spPr>
          <a:xfrm flipV="1">
            <a:off x="9610240" y="2622843"/>
            <a:ext cx="553690" cy="1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AE4A382-C3A6-1A70-CB4E-049AFEDE398E}"/>
              </a:ext>
            </a:extLst>
          </p:cNvPr>
          <p:cNvCxnSpPr>
            <a:cxnSpLocks/>
          </p:cNvCxnSpPr>
          <p:nvPr/>
        </p:nvCxnSpPr>
        <p:spPr>
          <a:xfrm flipV="1">
            <a:off x="9630906" y="2490460"/>
            <a:ext cx="535250" cy="1222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CCF0DD-B2D4-F751-D8FC-2B4F1D3B588F}"/>
              </a:ext>
            </a:extLst>
          </p:cNvPr>
          <p:cNvSpPr txBox="1"/>
          <p:nvPr/>
        </p:nvSpPr>
        <p:spPr>
          <a:xfrm>
            <a:off x="10136742" y="2363470"/>
            <a:ext cx="111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«J K L M»</a:t>
            </a:r>
          </a:p>
        </p:txBody>
      </p:sp>
    </p:spTree>
    <p:extLst>
      <p:ext uri="{BB962C8B-B14F-4D97-AF65-F5344CB8AC3E}">
        <p14:creationId xmlns:p14="http://schemas.microsoft.com/office/powerpoint/2010/main" val="2299319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244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Tema di Office</vt:lpstr>
      <vt:lpstr>Presentazione standard di PowerPoint</vt:lpstr>
      <vt:lpstr>Presentazione standard di PowerPoint</vt:lpstr>
      <vt:lpstr>PSEUDOCODICE   NODO A  (MAIN e ISR_B)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ASIM</dc:title>
  <dc:creator>alfonso conte</dc:creator>
  <cp:lastModifiedBy>MATTEO CONTI</cp:lastModifiedBy>
  <cp:revision>66</cp:revision>
  <dcterms:created xsi:type="dcterms:W3CDTF">2022-06-16T10:41:36Z</dcterms:created>
  <dcterms:modified xsi:type="dcterms:W3CDTF">2022-06-20T21:04:31Z</dcterms:modified>
</cp:coreProperties>
</file>