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61" r:id="rId4"/>
    <p:sldId id="262" r:id="rId5"/>
    <p:sldId id="263" r:id="rId6"/>
    <p:sldId id="264" r:id="rId7"/>
    <p:sldId id="257" r:id="rId8"/>
    <p:sldId id="266" r:id="rId9"/>
    <p:sldId id="259" r:id="rId10"/>
    <p:sldId id="26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27040-5C06-700E-21FE-0AD3322577C3}" v="31" dt="2022-11-10T20:02:24.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snapToGrid="0">
      <p:cViewPr>
        <p:scale>
          <a:sx n="96" d="100"/>
          <a:sy n="96" d="100"/>
        </p:scale>
        <p:origin x="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CONTI" userId="S::mat.conti@studenti.unina.it::b49ef875-d548-4728-92a7-2ecf30e76046" providerId="AD" clId="Web-{CC82602D-5D39-381A-D0AE-B4C5C6513A5C}"/>
    <pc:docChg chg="modSld">
      <pc:chgData name="MATTEO CONTI" userId="S::mat.conti@studenti.unina.it::b49ef875-d548-4728-92a7-2ecf30e76046" providerId="AD" clId="Web-{CC82602D-5D39-381A-D0AE-B4C5C6513A5C}" dt="2022-11-02T15:13:52.594" v="85" actId="1076"/>
      <pc:docMkLst>
        <pc:docMk/>
      </pc:docMkLst>
      <pc:sldChg chg="addSp delSp modSp mod setBg">
        <pc:chgData name="MATTEO CONTI" userId="S::mat.conti@studenti.unina.it::b49ef875-d548-4728-92a7-2ecf30e76046" providerId="AD" clId="Web-{CC82602D-5D39-381A-D0AE-B4C5C6513A5C}" dt="2022-11-02T15:09:14.103" v="12"/>
        <pc:sldMkLst>
          <pc:docMk/>
          <pc:sldMk cId="2508163342" sldId="258"/>
        </pc:sldMkLst>
        <pc:spChg chg="mod">
          <ac:chgData name="MATTEO CONTI" userId="S::mat.conti@studenti.unina.it::b49ef875-d548-4728-92a7-2ecf30e76046" providerId="AD" clId="Web-{CC82602D-5D39-381A-D0AE-B4C5C6513A5C}" dt="2022-11-02T15:09:14.103" v="12"/>
          <ac:spMkLst>
            <pc:docMk/>
            <pc:sldMk cId="2508163342" sldId="258"/>
            <ac:spMk id="2" creationId="{7FC7842D-D36F-C3B9-7144-5073EB406B79}"/>
          </ac:spMkLst>
        </pc:spChg>
        <pc:spChg chg="mod ord">
          <ac:chgData name="MATTEO CONTI" userId="S::mat.conti@studenti.unina.it::b49ef875-d548-4728-92a7-2ecf30e76046" providerId="AD" clId="Web-{CC82602D-5D39-381A-D0AE-B4C5C6513A5C}" dt="2022-11-02T15:09:14.103" v="12"/>
          <ac:spMkLst>
            <pc:docMk/>
            <pc:sldMk cId="2508163342" sldId="258"/>
            <ac:spMk id="3" creationId="{D8274D85-D731-FC6A-A93F-1E5EB028B09D}"/>
          </ac:spMkLst>
        </pc:spChg>
        <pc:spChg chg="add del">
          <ac:chgData name="MATTEO CONTI" userId="S::mat.conti@studenti.unina.it::b49ef875-d548-4728-92a7-2ecf30e76046" providerId="AD" clId="Web-{CC82602D-5D39-381A-D0AE-B4C5C6513A5C}" dt="2022-11-02T15:08:51.681" v="5"/>
          <ac:spMkLst>
            <pc:docMk/>
            <pc:sldMk cId="2508163342" sldId="258"/>
            <ac:spMk id="8" creationId="{7B831B6F-405A-4B47-B9BB-5CA88F285844}"/>
          </ac:spMkLst>
        </pc:spChg>
        <pc:spChg chg="add del">
          <ac:chgData name="MATTEO CONTI" userId="S::mat.conti@studenti.unina.it::b49ef875-d548-4728-92a7-2ecf30e76046" providerId="AD" clId="Web-{CC82602D-5D39-381A-D0AE-B4C5C6513A5C}" dt="2022-11-02T15:08:51.681" v="5"/>
          <ac:spMkLst>
            <pc:docMk/>
            <pc:sldMk cId="2508163342" sldId="258"/>
            <ac:spMk id="9" creationId="{953EE71A-6488-4203-A7C4-77102FD0DCCA}"/>
          </ac:spMkLst>
        </pc:spChg>
        <pc:spChg chg="add del">
          <ac:chgData name="MATTEO CONTI" userId="S::mat.conti@studenti.unina.it::b49ef875-d548-4728-92a7-2ecf30e76046" providerId="AD" clId="Web-{CC82602D-5D39-381A-D0AE-B4C5C6513A5C}" dt="2022-11-02T15:08:37.055" v="3"/>
          <ac:spMkLst>
            <pc:docMk/>
            <pc:sldMk cId="2508163342" sldId="258"/>
            <ac:spMk id="11" creationId="{F13C74B1-5B17-4795-BED0-7140497B445A}"/>
          </ac:spMkLst>
        </pc:spChg>
        <pc:spChg chg="add del">
          <ac:chgData name="MATTEO CONTI" userId="S::mat.conti@studenti.unina.it::b49ef875-d548-4728-92a7-2ecf30e76046" providerId="AD" clId="Web-{CC82602D-5D39-381A-D0AE-B4C5C6513A5C}" dt="2022-11-02T15:09:14.103" v="12"/>
          <ac:spMkLst>
            <pc:docMk/>
            <pc:sldMk cId="2508163342" sldId="258"/>
            <ac:spMk id="12" creationId="{45D37F4E-DDB4-456B-97E0-9937730A039F}"/>
          </ac:spMkLst>
        </pc:spChg>
        <pc:spChg chg="add del">
          <ac:chgData name="MATTEO CONTI" userId="S::mat.conti@studenti.unina.it::b49ef875-d548-4728-92a7-2ecf30e76046" providerId="AD" clId="Web-{CC82602D-5D39-381A-D0AE-B4C5C6513A5C}" dt="2022-11-02T15:08:37.055" v="3"/>
          <ac:spMkLst>
            <pc:docMk/>
            <pc:sldMk cId="2508163342" sldId="258"/>
            <ac:spMk id="13" creationId="{D4974D33-8DC5-464E-8C6D-BE58F0669C17}"/>
          </ac:spMkLst>
        </pc:spChg>
        <pc:spChg chg="add del">
          <ac:chgData name="MATTEO CONTI" userId="S::mat.conti@studenti.unina.it::b49ef875-d548-4728-92a7-2ecf30e76046" providerId="AD" clId="Web-{CC82602D-5D39-381A-D0AE-B4C5C6513A5C}" dt="2022-11-02T15:09:14.103" v="12"/>
          <ac:spMkLst>
            <pc:docMk/>
            <pc:sldMk cId="2508163342" sldId="258"/>
            <ac:spMk id="14" creationId="{B2DD41CD-8F47-4F56-AD12-4E2FF7696987}"/>
          </ac:spMkLst>
        </pc:spChg>
        <pc:picChg chg="mod">
          <ac:chgData name="MATTEO CONTI" userId="S::mat.conti@studenti.unina.it::b49ef875-d548-4728-92a7-2ecf30e76046" providerId="AD" clId="Web-{CC82602D-5D39-381A-D0AE-B4C5C6513A5C}" dt="2022-11-02T15:09:14.103" v="12"/>
          <ac:picMkLst>
            <pc:docMk/>
            <pc:sldMk cId="2508163342" sldId="258"/>
            <ac:picMk id="6" creationId="{AF0DF03B-8E15-8745-2F93-6C906427A87F}"/>
          </ac:picMkLst>
        </pc:picChg>
      </pc:sldChg>
      <pc:sldChg chg="addSp delSp modSp mod setBg">
        <pc:chgData name="MATTEO CONTI" userId="S::mat.conti@studenti.unina.it::b49ef875-d548-4728-92a7-2ecf30e76046" providerId="AD" clId="Web-{CC82602D-5D39-381A-D0AE-B4C5C6513A5C}" dt="2022-11-02T15:10:35.261" v="31"/>
        <pc:sldMkLst>
          <pc:docMk/>
          <pc:sldMk cId="1591836382" sldId="262"/>
        </pc:sldMkLst>
        <pc:spChg chg="add del mod">
          <ac:chgData name="MATTEO CONTI" userId="S::mat.conti@studenti.unina.it::b49ef875-d548-4728-92a7-2ecf30e76046" providerId="AD" clId="Web-{CC82602D-5D39-381A-D0AE-B4C5C6513A5C}" dt="2022-11-02T15:10:35.261" v="31"/>
          <ac:spMkLst>
            <pc:docMk/>
            <pc:sldMk cId="1591836382" sldId="262"/>
            <ac:spMk id="5" creationId="{E3B02824-1491-EFF1-5579-82EA3C73911B}"/>
          </ac:spMkLst>
        </pc:spChg>
        <pc:spChg chg="add del">
          <ac:chgData name="MATTEO CONTI" userId="S::mat.conti@studenti.unina.it::b49ef875-d548-4728-92a7-2ecf30e76046" providerId="AD" clId="Web-{CC82602D-5D39-381A-D0AE-B4C5C6513A5C}" dt="2022-11-02T15:10:35.261" v="31"/>
          <ac:spMkLst>
            <pc:docMk/>
            <pc:sldMk cId="1591836382" sldId="262"/>
            <ac:spMk id="8" creationId="{100EDD19-6802-4EC3-95CE-CFFAB042CFD6}"/>
          </ac:spMkLst>
        </pc:spChg>
        <pc:spChg chg="add del">
          <ac:chgData name="MATTEO CONTI" userId="S::mat.conti@studenti.unina.it::b49ef875-d548-4728-92a7-2ecf30e76046" providerId="AD" clId="Web-{CC82602D-5D39-381A-D0AE-B4C5C6513A5C}" dt="2022-11-02T15:10:35.261" v="31"/>
          <ac:spMkLst>
            <pc:docMk/>
            <pc:sldMk cId="1591836382" sldId="262"/>
            <ac:spMk id="9" creationId="{DB17E863-922E-4C26-BD64-E8FD41D28661}"/>
          </ac:spMkLst>
        </pc:spChg>
        <pc:spChg chg="add del">
          <ac:chgData name="MATTEO CONTI" userId="S::mat.conti@studenti.unina.it::b49ef875-d548-4728-92a7-2ecf30e76046" providerId="AD" clId="Web-{CC82602D-5D39-381A-D0AE-B4C5C6513A5C}" dt="2022-11-02T15:09:08.900" v="10"/>
          <ac:spMkLst>
            <pc:docMk/>
            <pc:sldMk cId="1591836382" sldId="262"/>
            <ac:spMk id="10" creationId="{777A147A-9ED8-46B4-8660-1B3C2AA880B5}"/>
          </ac:spMkLst>
        </pc:spChg>
        <pc:spChg chg="add del">
          <ac:chgData name="MATTEO CONTI" userId="S::mat.conti@studenti.unina.it::b49ef875-d548-4728-92a7-2ecf30e76046" providerId="AD" clId="Web-{CC82602D-5D39-381A-D0AE-B4C5C6513A5C}" dt="2022-11-02T15:09:04.212" v="8"/>
          <ac:spMkLst>
            <pc:docMk/>
            <pc:sldMk cId="1591836382" sldId="262"/>
            <ac:spMk id="11" creationId="{35DB3719-6FDC-4E5D-891D-FF40B7300F64}"/>
          </ac:spMkLst>
        </pc:spChg>
        <pc:spChg chg="add del">
          <ac:chgData name="MATTEO CONTI" userId="S::mat.conti@studenti.unina.it::b49ef875-d548-4728-92a7-2ecf30e76046" providerId="AD" clId="Web-{CC82602D-5D39-381A-D0AE-B4C5C6513A5C}" dt="2022-11-02T15:09:08.900" v="10"/>
          <ac:spMkLst>
            <pc:docMk/>
            <pc:sldMk cId="1591836382" sldId="262"/>
            <ac:spMk id="12" creationId="{5D6C15A0-C087-4593-8414-2B4EC1CDC3DE}"/>
          </ac:spMkLst>
        </pc:spChg>
        <pc:spChg chg="add del">
          <ac:chgData name="MATTEO CONTI" userId="S::mat.conti@studenti.unina.it::b49ef875-d548-4728-92a7-2ecf30e76046" providerId="AD" clId="Web-{CC82602D-5D39-381A-D0AE-B4C5C6513A5C}" dt="2022-11-02T15:09:04.212" v="8"/>
          <ac:spMkLst>
            <pc:docMk/>
            <pc:sldMk cId="1591836382" sldId="262"/>
            <ac:spMk id="13" creationId="{E0CBAC23-2E3F-4A90-BA59-F8299F6A5439}"/>
          </ac:spMkLst>
        </pc:spChg>
        <pc:spChg chg="add del">
          <ac:chgData name="MATTEO CONTI" userId="S::mat.conti@studenti.unina.it::b49ef875-d548-4728-92a7-2ecf30e76046" providerId="AD" clId="Web-{CC82602D-5D39-381A-D0AE-B4C5C6513A5C}" dt="2022-11-02T15:09:08.900" v="10"/>
          <ac:spMkLst>
            <pc:docMk/>
            <pc:sldMk cId="1591836382" sldId="262"/>
            <ac:spMk id="15" creationId="{E3B02824-1491-EFF1-5579-82EA3C73911B}"/>
          </ac:spMkLst>
        </pc:spChg>
        <pc:graphicFrameChg chg="add del">
          <ac:chgData name="MATTEO CONTI" userId="S::mat.conti@studenti.unina.it::b49ef875-d548-4728-92a7-2ecf30e76046" providerId="AD" clId="Web-{CC82602D-5D39-381A-D0AE-B4C5C6513A5C}" dt="2022-11-02T15:09:04.212" v="8"/>
          <ac:graphicFrameMkLst>
            <pc:docMk/>
            <pc:sldMk cId="1591836382" sldId="262"/>
            <ac:graphicFrameMk id="7" creationId="{D33A81C1-8920-6608-28D5-D4B307C35B89}"/>
          </ac:graphicFrameMkLst>
        </pc:graphicFrameChg>
      </pc:sldChg>
      <pc:sldChg chg="addSp delSp modSp mod setBg">
        <pc:chgData name="MATTEO CONTI" userId="S::mat.conti@studenti.unina.it::b49ef875-d548-4728-92a7-2ecf30e76046" providerId="AD" clId="Web-{CC82602D-5D39-381A-D0AE-B4C5C6513A5C}" dt="2022-11-02T15:13:52.594" v="85" actId="1076"/>
        <pc:sldMkLst>
          <pc:docMk/>
          <pc:sldMk cId="4075771876" sldId="263"/>
        </pc:sldMkLst>
        <pc:spChg chg="add mod">
          <ac:chgData name="MATTEO CONTI" userId="S::mat.conti@studenti.unina.it::b49ef875-d548-4728-92a7-2ecf30e76046" providerId="AD" clId="Web-{CC82602D-5D39-381A-D0AE-B4C5C6513A5C}" dt="2022-11-02T15:12:34.499" v="71"/>
          <ac:spMkLst>
            <pc:docMk/>
            <pc:sldMk cId="4075771876" sldId="263"/>
            <ac:spMk id="2" creationId="{2A8041CB-B72A-ABEB-6802-0AB25264E321}"/>
          </ac:spMkLst>
        </pc:spChg>
        <pc:spChg chg="add mod">
          <ac:chgData name="MATTEO CONTI" userId="S::mat.conti@studenti.unina.it::b49ef875-d548-4728-92a7-2ecf30e76046" providerId="AD" clId="Web-{CC82602D-5D39-381A-D0AE-B4C5C6513A5C}" dt="2022-11-02T15:13:52.594" v="85" actId="1076"/>
          <ac:spMkLst>
            <pc:docMk/>
            <pc:sldMk cId="4075771876" sldId="263"/>
            <ac:spMk id="3" creationId="{63FD3171-B828-63BA-6595-FD615E256461}"/>
          </ac:spMkLst>
        </pc:spChg>
        <pc:spChg chg="ord">
          <ac:chgData name="MATTEO CONTI" userId="S::mat.conti@studenti.unina.it::b49ef875-d548-4728-92a7-2ecf30e76046" providerId="AD" clId="Web-{CC82602D-5D39-381A-D0AE-B4C5C6513A5C}" dt="2022-11-02T15:12:34.499" v="71"/>
          <ac:spMkLst>
            <pc:docMk/>
            <pc:sldMk cId="4075771876" sldId="263"/>
            <ac:spMk id="4" creationId="{9496496D-FAD7-4A37-683D-607EB37B8FD3}"/>
          </ac:spMkLst>
        </pc:spChg>
        <pc:spChg chg="del mod">
          <ac:chgData name="MATTEO CONTI" userId="S::mat.conti@studenti.unina.it::b49ef875-d548-4728-92a7-2ecf30e76046" providerId="AD" clId="Web-{CC82602D-5D39-381A-D0AE-B4C5C6513A5C}" dt="2022-11-02T15:11:06.137" v="34"/>
          <ac:spMkLst>
            <pc:docMk/>
            <pc:sldMk cId="4075771876" sldId="263"/>
            <ac:spMk id="6" creationId="{7AB12AAB-4878-E906-182B-4F9EE395915E}"/>
          </ac:spMkLst>
        </pc:spChg>
        <pc:spChg chg="add del">
          <ac:chgData name="MATTEO CONTI" userId="S::mat.conti@studenti.unina.it::b49ef875-d548-4728-92a7-2ecf30e76046" providerId="AD" clId="Web-{CC82602D-5D39-381A-D0AE-B4C5C6513A5C}" dt="2022-11-02T15:12:34.499" v="71"/>
          <ac:spMkLst>
            <pc:docMk/>
            <pc:sldMk cId="4075771876" sldId="263"/>
            <ac:spMk id="9" creationId="{2B566528-1B12-4246-9431-5C2D7D081168}"/>
          </ac:spMkLst>
        </pc:spChg>
        <pc:spChg chg="add del">
          <ac:chgData name="MATTEO CONTI" userId="S::mat.conti@studenti.unina.it::b49ef875-d548-4728-92a7-2ecf30e76046" providerId="AD" clId="Web-{CC82602D-5D39-381A-D0AE-B4C5C6513A5C}" dt="2022-11-02T15:12:34.499" v="71"/>
          <ac:spMkLst>
            <pc:docMk/>
            <pc:sldMk cId="4075771876" sldId="263"/>
            <ac:spMk id="11" creationId="{2E80C965-DB6D-4F81-9E9E-B027384D0BD6}"/>
          </ac:spMkLst>
        </pc:spChg>
        <pc:spChg chg="add del">
          <ac:chgData name="MATTEO CONTI" userId="S::mat.conti@studenti.unina.it::b49ef875-d548-4728-92a7-2ecf30e76046" providerId="AD" clId="Web-{CC82602D-5D39-381A-D0AE-B4C5C6513A5C}" dt="2022-11-02T15:12:34.499" v="71"/>
          <ac:spMkLst>
            <pc:docMk/>
            <pc:sldMk cId="4075771876" sldId="263"/>
            <ac:spMk id="13" creationId="{A580F890-B085-4E95-96AA-55AEBEC5CE6E}"/>
          </ac:spMkLst>
        </pc:spChg>
        <pc:spChg chg="add del">
          <ac:chgData name="MATTEO CONTI" userId="S::mat.conti@studenti.unina.it::b49ef875-d548-4728-92a7-2ecf30e76046" providerId="AD" clId="Web-{CC82602D-5D39-381A-D0AE-B4C5C6513A5C}" dt="2022-11-02T15:12:34.499" v="71"/>
          <ac:spMkLst>
            <pc:docMk/>
            <pc:sldMk cId="4075771876" sldId="263"/>
            <ac:spMk id="15" creationId="{D3F51FEB-38FB-4F6C-9F7B-2F2AFAB65463}"/>
          </ac:spMkLst>
        </pc:spChg>
        <pc:spChg chg="add del">
          <ac:chgData name="MATTEO CONTI" userId="S::mat.conti@studenti.unina.it::b49ef875-d548-4728-92a7-2ecf30e76046" providerId="AD" clId="Web-{CC82602D-5D39-381A-D0AE-B4C5C6513A5C}" dt="2022-11-02T15:12:34.499" v="71"/>
          <ac:spMkLst>
            <pc:docMk/>
            <pc:sldMk cId="4075771876" sldId="263"/>
            <ac:spMk id="17" creationId="{1E547BA6-BAE0-43BB-A7CA-60F69CE252F0}"/>
          </ac:spMkLst>
        </pc:spChg>
      </pc:sldChg>
    </pc:docChg>
  </pc:docChgLst>
  <pc:docChgLst>
    <pc:chgData name="MATTEO CONTI" userId="b49ef875-d548-4728-92a7-2ecf30e76046" providerId="ADAL" clId="{3A21BDBC-1329-4114-B785-60918EDC39BC}"/>
    <pc:docChg chg="undo custSel addSld modSld">
      <pc:chgData name="MATTEO CONTI" userId="b49ef875-d548-4728-92a7-2ecf30e76046" providerId="ADAL" clId="{3A21BDBC-1329-4114-B785-60918EDC39BC}" dt="2022-11-02T17:23:29.139" v="1506" actId="20577"/>
      <pc:docMkLst>
        <pc:docMk/>
      </pc:docMkLst>
      <pc:sldChg chg="modSp mod">
        <pc:chgData name="MATTEO CONTI" userId="b49ef875-d548-4728-92a7-2ecf30e76046" providerId="ADAL" clId="{3A21BDBC-1329-4114-B785-60918EDC39BC}" dt="2022-11-01T22:48:59.212" v="734" actId="20577"/>
        <pc:sldMkLst>
          <pc:docMk/>
          <pc:sldMk cId="109857222" sldId="256"/>
        </pc:sldMkLst>
        <pc:spChg chg="mod">
          <ac:chgData name="MATTEO CONTI" userId="b49ef875-d548-4728-92a7-2ecf30e76046" providerId="ADAL" clId="{3A21BDBC-1329-4114-B785-60918EDC39BC}" dt="2022-11-01T22:48:39.161" v="673" actId="20577"/>
          <ac:spMkLst>
            <pc:docMk/>
            <pc:sldMk cId="109857222" sldId="256"/>
            <ac:spMk id="2" creationId="{00000000-0000-0000-0000-000000000000}"/>
          </ac:spMkLst>
        </pc:spChg>
        <pc:spChg chg="mod">
          <ac:chgData name="MATTEO CONTI" userId="b49ef875-d548-4728-92a7-2ecf30e76046" providerId="ADAL" clId="{3A21BDBC-1329-4114-B785-60918EDC39BC}" dt="2022-11-01T22:48:59.212" v="734" actId="20577"/>
          <ac:spMkLst>
            <pc:docMk/>
            <pc:sldMk cId="109857222" sldId="256"/>
            <ac:spMk id="3" creationId="{00000000-0000-0000-0000-000000000000}"/>
          </ac:spMkLst>
        </pc:spChg>
      </pc:sldChg>
      <pc:sldChg chg="addSp delSp modSp mod">
        <pc:chgData name="MATTEO CONTI" userId="b49ef875-d548-4728-92a7-2ecf30e76046" providerId="ADAL" clId="{3A21BDBC-1329-4114-B785-60918EDC39BC}" dt="2022-11-02T13:29:03.588" v="807" actId="20577"/>
        <pc:sldMkLst>
          <pc:docMk/>
          <pc:sldMk cId="88148507" sldId="257"/>
        </pc:sldMkLst>
        <pc:spChg chg="mod">
          <ac:chgData name="MATTEO CONTI" userId="b49ef875-d548-4728-92a7-2ecf30e76046" providerId="ADAL" clId="{3A21BDBC-1329-4114-B785-60918EDC39BC}" dt="2022-11-01T21:24:35.686" v="225" actId="20577"/>
          <ac:spMkLst>
            <pc:docMk/>
            <pc:sldMk cId="88148507" sldId="257"/>
            <ac:spMk id="2" creationId="{48ED30B7-3BDB-DACA-97F5-811BA404DF52}"/>
          </ac:spMkLst>
        </pc:spChg>
        <pc:spChg chg="del">
          <ac:chgData name="MATTEO CONTI" userId="b49ef875-d548-4728-92a7-2ecf30e76046" providerId="ADAL" clId="{3A21BDBC-1329-4114-B785-60918EDC39BC}" dt="2022-11-01T21:19:39.026" v="176" actId="22"/>
          <ac:spMkLst>
            <pc:docMk/>
            <pc:sldMk cId="88148507" sldId="257"/>
            <ac:spMk id="3" creationId="{CDA8A67C-C3F4-6535-C74E-BF317EAF990A}"/>
          </ac:spMkLst>
        </pc:spChg>
        <pc:spChg chg="add del mod">
          <ac:chgData name="MATTEO CONTI" userId="b49ef875-d548-4728-92a7-2ecf30e76046" providerId="ADAL" clId="{3A21BDBC-1329-4114-B785-60918EDC39BC}" dt="2022-11-01T21:24:19.336" v="222" actId="21"/>
          <ac:spMkLst>
            <pc:docMk/>
            <pc:sldMk cId="88148507" sldId="257"/>
            <ac:spMk id="6" creationId="{500B627D-3071-84F6-9336-9961637B4DBA}"/>
          </ac:spMkLst>
        </pc:spChg>
        <pc:spChg chg="mod">
          <ac:chgData name="MATTEO CONTI" userId="b49ef875-d548-4728-92a7-2ecf30e76046" providerId="ADAL" clId="{3A21BDBC-1329-4114-B785-60918EDC39BC}" dt="2022-11-02T13:29:03.588" v="807" actId="20577"/>
          <ac:spMkLst>
            <pc:docMk/>
            <pc:sldMk cId="88148507" sldId="257"/>
            <ac:spMk id="7" creationId="{71D60B5F-9263-0D23-5DB3-7A0BA425102C}"/>
          </ac:spMkLst>
        </pc:spChg>
        <pc:picChg chg="add mod ord">
          <ac:chgData name="MATTEO CONTI" userId="b49ef875-d548-4728-92a7-2ecf30e76046" providerId="ADAL" clId="{3A21BDBC-1329-4114-B785-60918EDC39BC}" dt="2022-11-01T21:24:20.454" v="223" actId="1076"/>
          <ac:picMkLst>
            <pc:docMk/>
            <pc:sldMk cId="88148507" sldId="257"/>
            <ac:picMk id="5" creationId="{8B19399D-8718-B137-79BC-42893E51A809}"/>
          </ac:picMkLst>
        </pc:picChg>
      </pc:sldChg>
      <pc:sldChg chg="addSp delSp modSp mod">
        <pc:chgData name="MATTEO CONTI" userId="b49ef875-d548-4728-92a7-2ecf30e76046" providerId="ADAL" clId="{3A21BDBC-1329-4114-B785-60918EDC39BC}" dt="2022-11-02T16:15:58.088" v="1449" actId="14100"/>
        <pc:sldMkLst>
          <pc:docMk/>
          <pc:sldMk cId="2508163342" sldId="258"/>
        </pc:sldMkLst>
        <pc:spChg chg="mod">
          <ac:chgData name="MATTEO CONTI" userId="b49ef875-d548-4728-92a7-2ecf30e76046" providerId="ADAL" clId="{3A21BDBC-1329-4114-B785-60918EDC39BC}" dt="2022-11-02T13:33:07.811" v="1383" actId="1076"/>
          <ac:spMkLst>
            <pc:docMk/>
            <pc:sldMk cId="2508163342" sldId="258"/>
            <ac:spMk id="3" creationId="{D8274D85-D731-FC6A-A93F-1E5EB028B09D}"/>
          </ac:spMkLst>
        </pc:spChg>
        <pc:spChg chg="del">
          <ac:chgData name="MATTEO CONTI" userId="b49ef875-d548-4728-92a7-2ecf30e76046" providerId="ADAL" clId="{3A21BDBC-1329-4114-B785-60918EDC39BC}" dt="2022-11-01T22:47:31.570" v="658" actId="478"/>
          <ac:spMkLst>
            <pc:docMk/>
            <pc:sldMk cId="2508163342" sldId="258"/>
            <ac:spMk id="5" creationId="{A5834064-1AED-52D4-7D10-40ABE76BA467}"/>
          </ac:spMkLst>
        </pc:spChg>
        <pc:picChg chg="add mod">
          <ac:chgData name="MATTEO CONTI" userId="b49ef875-d548-4728-92a7-2ecf30e76046" providerId="ADAL" clId="{3A21BDBC-1329-4114-B785-60918EDC39BC}" dt="2022-11-02T16:15:58.088" v="1449" actId="14100"/>
          <ac:picMkLst>
            <pc:docMk/>
            <pc:sldMk cId="2508163342" sldId="258"/>
            <ac:picMk id="6" creationId="{AF0DF03B-8E15-8745-2F93-6C906427A87F}"/>
          </ac:picMkLst>
        </pc:picChg>
      </pc:sldChg>
      <pc:sldChg chg="addSp delSp modSp mod">
        <pc:chgData name="MATTEO CONTI" userId="b49ef875-d548-4728-92a7-2ecf30e76046" providerId="ADAL" clId="{3A21BDBC-1329-4114-B785-60918EDC39BC}" dt="2022-11-01T21:25:30.716" v="229"/>
        <pc:sldMkLst>
          <pc:docMk/>
          <pc:sldMk cId="3730125773" sldId="259"/>
        </pc:sldMkLst>
        <pc:spChg chg="mod">
          <ac:chgData name="MATTEO CONTI" userId="b49ef875-d548-4728-92a7-2ecf30e76046" providerId="ADAL" clId="{3A21BDBC-1329-4114-B785-60918EDC39BC}" dt="2022-11-01T21:18:07.774" v="150" actId="20577"/>
          <ac:spMkLst>
            <pc:docMk/>
            <pc:sldMk cId="3730125773" sldId="259"/>
            <ac:spMk id="2" creationId="{61D509E2-FC3D-456A-BC0D-9554A2A5E0BB}"/>
          </ac:spMkLst>
        </pc:spChg>
        <pc:spChg chg="del">
          <ac:chgData name="MATTEO CONTI" userId="b49ef875-d548-4728-92a7-2ecf30e76046" providerId="ADAL" clId="{3A21BDBC-1329-4114-B785-60918EDC39BC}" dt="2022-11-01T21:18:12.050" v="151"/>
          <ac:spMkLst>
            <pc:docMk/>
            <pc:sldMk cId="3730125773" sldId="259"/>
            <ac:spMk id="3" creationId="{3032DFA3-BF50-1E1D-879B-CC14E0995B5B}"/>
          </ac:spMkLst>
        </pc:spChg>
        <pc:picChg chg="add mod">
          <ac:chgData name="MATTEO CONTI" userId="b49ef875-d548-4728-92a7-2ecf30e76046" providerId="ADAL" clId="{3A21BDBC-1329-4114-B785-60918EDC39BC}" dt="2022-11-01T21:18:17.541" v="156" actId="1076"/>
          <ac:picMkLst>
            <pc:docMk/>
            <pc:sldMk cId="3730125773" sldId="259"/>
            <ac:picMk id="5" creationId="{F2F42B3E-AEEF-EE5F-E1D6-E6675A41A26F}"/>
          </ac:picMkLst>
        </pc:picChg>
        <pc:picChg chg="add mod">
          <ac:chgData name="MATTEO CONTI" userId="b49ef875-d548-4728-92a7-2ecf30e76046" providerId="ADAL" clId="{3A21BDBC-1329-4114-B785-60918EDC39BC}" dt="2022-11-01T21:25:30.716" v="229"/>
          <ac:picMkLst>
            <pc:docMk/>
            <pc:sldMk cId="3730125773" sldId="259"/>
            <ac:picMk id="7" creationId="{D3C212AA-A051-81BA-1A1A-986F09219D45}"/>
          </ac:picMkLst>
        </pc:picChg>
      </pc:sldChg>
      <pc:sldChg chg="modSp mod">
        <pc:chgData name="MATTEO CONTI" userId="b49ef875-d548-4728-92a7-2ecf30e76046" providerId="ADAL" clId="{3A21BDBC-1329-4114-B785-60918EDC39BC}" dt="2022-11-02T16:54:42.339" v="1484" actId="1076"/>
        <pc:sldMkLst>
          <pc:docMk/>
          <pc:sldMk cId="2086474944" sldId="260"/>
        </pc:sldMkLst>
        <pc:spChg chg="mod">
          <ac:chgData name="MATTEO CONTI" userId="b49ef875-d548-4728-92a7-2ecf30e76046" providerId="ADAL" clId="{3A21BDBC-1329-4114-B785-60918EDC39BC}" dt="2022-11-02T16:54:42.339" v="1484" actId="1076"/>
          <ac:spMkLst>
            <pc:docMk/>
            <pc:sldMk cId="2086474944" sldId="260"/>
            <ac:spMk id="2" creationId="{69401536-8B06-D3C9-6229-286ABBCFBAD3}"/>
          </ac:spMkLst>
        </pc:spChg>
        <pc:spChg chg="mod">
          <ac:chgData name="MATTEO CONTI" userId="b49ef875-d548-4728-92a7-2ecf30e76046" providerId="ADAL" clId="{3A21BDBC-1329-4114-B785-60918EDC39BC}" dt="2022-11-02T16:54:38.216" v="1483" actId="1076"/>
          <ac:spMkLst>
            <pc:docMk/>
            <pc:sldMk cId="2086474944" sldId="260"/>
            <ac:spMk id="3" creationId="{3E238C7A-CA97-EBB4-2FBC-B17D497D0567}"/>
          </ac:spMkLst>
        </pc:spChg>
      </pc:sldChg>
      <pc:sldChg chg="addSp delSp modSp mod setBg">
        <pc:chgData name="MATTEO CONTI" userId="b49ef875-d548-4728-92a7-2ecf30e76046" providerId="ADAL" clId="{3A21BDBC-1329-4114-B785-60918EDC39BC}" dt="2022-11-02T16:32:24.608" v="1469" actId="20577"/>
        <pc:sldMkLst>
          <pc:docMk/>
          <pc:sldMk cId="2224769358" sldId="261"/>
        </pc:sldMkLst>
        <pc:spChg chg="mod">
          <ac:chgData name="MATTEO CONTI" userId="b49ef875-d548-4728-92a7-2ecf30e76046" providerId="ADAL" clId="{3A21BDBC-1329-4114-B785-60918EDC39BC}" dt="2022-11-01T22:41:43.754" v="657" actId="26606"/>
          <ac:spMkLst>
            <pc:docMk/>
            <pc:sldMk cId="2224769358" sldId="261"/>
            <ac:spMk id="2" creationId="{DE7739A5-2077-1232-EAC2-8E73D6DE6073}"/>
          </ac:spMkLst>
        </pc:spChg>
        <pc:spChg chg="mod ord">
          <ac:chgData name="MATTEO CONTI" userId="b49ef875-d548-4728-92a7-2ecf30e76046" providerId="ADAL" clId="{3A21BDBC-1329-4114-B785-60918EDC39BC}" dt="2022-11-02T16:32:24.608" v="1469" actId="20577"/>
          <ac:spMkLst>
            <pc:docMk/>
            <pc:sldMk cId="2224769358" sldId="261"/>
            <ac:spMk id="3" creationId="{1F964BBA-0D0C-6EFA-DEE6-F9705E58D40E}"/>
          </ac:spMkLst>
        </pc:spChg>
        <pc:spChg chg="mod">
          <ac:chgData name="MATTEO CONTI" userId="b49ef875-d548-4728-92a7-2ecf30e76046" providerId="ADAL" clId="{3A21BDBC-1329-4114-B785-60918EDC39BC}" dt="2022-11-01T21:00:11.143" v="44" actId="20577"/>
          <ac:spMkLst>
            <pc:docMk/>
            <pc:sldMk cId="2224769358" sldId="261"/>
            <ac:spMk id="5" creationId="{E9EDC649-EA87-9CD6-091B-222B57A177B0}"/>
          </ac:spMkLst>
        </pc:spChg>
        <pc:spChg chg="ord">
          <ac:chgData name="MATTEO CONTI" userId="b49ef875-d548-4728-92a7-2ecf30e76046" providerId="ADAL" clId="{3A21BDBC-1329-4114-B785-60918EDC39BC}" dt="2022-11-01T22:41:43.754" v="657" actId="26606"/>
          <ac:spMkLst>
            <pc:docMk/>
            <pc:sldMk cId="2224769358" sldId="261"/>
            <ac:spMk id="7" creationId="{E545B05F-32A5-C8DB-626B-61776FB0EEA3}"/>
          </ac:spMkLst>
        </pc:spChg>
        <pc:spChg chg="del">
          <ac:chgData name="MATTEO CONTI" userId="b49ef875-d548-4728-92a7-2ecf30e76046" providerId="ADAL" clId="{3A21BDBC-1329-4114-B785-60918EDC39BC}" dt="2022-11-01T22:40:14.413" v="646" actId="478"/>
          <ac:spMkLst>
            <pc:docMk/>
            <pc:sldMk cId="2224769358" sldId="261"/>
            <ac:spMk id="9" creationId="{5CF64681-C2CB-BA43-3760-26AF484B72C7}"/>
          </ac:spMkLst>
        </pc:spChg>
        <pc:spChg chg="add del">
          <ac:chgData name="MATTEO CONTI" userId="b49ef875-d548-4728-92a7-2ecf30e76046" providerId="ADAL" clId="{3A21BDBC-1329-4114-B785-60918EDC39BC}" dt="2022-11-01T22:41:43.734" v="656" actId="26606"/>
          <ac:spMkLst>
            <pc:docMk/>
            <pc:sldMk cId="2224769358" sldId="261"/>
            <ac:spMk id="13" creationId="{201CC55D-ED54-4C5C-95E6-10947BD1103B}"/>
          </ac:spMkLst>
        </pc:spChg>
        <pc:spChg chg="add del">
          <ac:chgData name="MATTEO CONTI" userId="b49ef875-d548-4728-92a7-2ecf30e76046" providerId="ADAL" clId="{3A21BDBC-1329-4114-B785-60918EDC39BC}" dt="2022-11-01T22:41:43.734" v="656" actId="26606"/>
          <ac:spMkLst>
            <pc:docMk/>
            <pc:sldMk cId="2224769358" sldId="261"/>
            <ac:spMk id="19" creationId="{3873B707-463F-40B0-8227-E8CC6C67EB25}"/>
          </ac:spMkLst>
        </pc:spChg>
        <pc:spChg chg="add del">
          <ac:chgData name="MATTEO CONTI" userId="b49ef875-d548-4728-92a7-2ecf30e76046" providerId="ADAL" clId="{3A21BDBC-1329-4114-B785-60918EDC39BC}" dt="2022-11-01T22:41:43.734" v="656" actId="26606"/>
          <ac:spMkLst>
            <pc:docMk/>
            <pc:sldMk cId="2224769358" sldId="261"/>
            <ac:spMk id="21" creationId="{C13237C8-E62C-4F0D-A318-BD6FB6C2D138}"/>
          </ac:spMkLst>
        </pc:spChg>
        <pc:spChg chg="add del">
          <ac:chgData name="MATTEO CONTI" userId="b49ef875-d548-4728-92a7-2ecf30e76046" providerId="ADAL" clId="{3A21BDBC-1329-4114-B785-60918EDC39BC}" dt="2022-11-01T22:41:43.734" v="656" actId="26606"/>
          <ac:spMkLst>
            <pc:docMk/>
            <pc:sldMk cId="2224769358" sldId="261"/>
            <ac:spMk id="23" creationId="{19C9EAEA-39D0-4B0E-A0EB-51E7B26740B1}"/>
          </ac:spMkLst>
        </pc:spChg>
        <pc:spChg chg="add">
          <ac:chgData name="MATTEO CONTI" userId="b49ef875-d548-4728-92a7-2ecf30e76046" providerId="ADAL" clId="{3A21BDBC-1329-4114-B785-60918EDC39BC}" dt="2022-11-01T22:41:43.754" v="657" actId="26606"/>
          <ac:spMkLst>
            <pc:docMk/>
            <pc:sldMk cId="2224769358" sldId="261"/>
            <ac:spMk id="25" creationId="{2EB492CD-616E-47F8-933B-5E2D952A0593}"/>
          </ac:spMkLst>
        </pc:spChg>
        <pc:spChg chg="add">
          <ac:chgData name="MATTEO CONTI" userId="b49ef875-d548-4728-92a7-2ecf30e76046" providerId="ADAL" clId="{3A21BDBC-1329-4114-B785-60918EDC39BC}" dt="2022-11-01T22:41:43.754" v="657" actId="26606"/>
          <ac:spMkLst>
            <pc:docMk/>
            <pc:sldMk cId="2224769358" sldId="261"/>
            <ac:spMk id="26" creationId="{59383CF9-23B5-4335-9B21-1791C4CF1C75}"/>
          </ac:spMkLst>
        </pc:spChg>
        <pc:spChg chg="add">
          <ac:chgData name="MATTEO CONTI" userId="b49ef875-d548-4728-92a7-2ecf30e76046" providerId="ADAL" clId="{3A21BDBC-1329-4114-B785-60918EDC39BC}" dt="2022-11-01T22:41:43.754" v="657" actId="26606"/>
          <ac:spMkLst>
            <pc:docMk/>
            <pc:sldMk cId="2224769358" sldId="261"/>
            <ac:spMk id="27" creationId="{0007FE00-9498-4706-B255-6437B0252C02}"/>
          </ac:spMkLst>
        </pc:spChg>
        <pc:grpChg chg="add del">
          <ac:chgData name="MATTEO CONTI" userId="b49ef875-d548-4728-92a7-2ecf30e76046" providerId="ADAL" clId="{3A21BDBC-1329-4114-B785-60918EDC39BC}" dt="2022-11-01T22:41:43.734" v="656" actId="26606"/>
          <ac:grpSpMkLst>
            <pc:docMk/>
            <pc:sldMk cId="2224769358" sldId="261"/>
            <ac:grpSpMk id="15" creationId="{1DE889C7-FAD6-4397-98E2-05D503484459}"/>
          </ac:grpSpMkLst>
        </pc:grpChg>
        <pc:picChg chg="add mod modCrop">
          <ac:chgData name="MATTEO CONTI" userId="b49ef875-d548-4728-92a7-2ecf30e76046" providerId="ADAL" clId="{3A21BDBC-1329-4114-B785-60918EDC39BC}" dt="2022-11-01T22:41:43.754" v="657" actId="26606"/>
          <ac:picMkLst>
            <pc:docMk/>
            <pc:sldMk cId="2224769358" sldId="261"/>
            <ac:picMk id="8" creationId="{B25C7C8E-AB10-A6AA-1DEA-568DFCA1B855}"/>
          </ac:picMkLst>
        </pc:picChg>
      </pc:sldChg>
      <pc:sldChg chg="modSp mod">
        <pc:chgData name="MATTEO CONTI" userId="b49ef875-d548-4728-92a7-2ecf30e76046" providerId="ADAL" clId="{3A21BDBC-1329-4114-B785-60918EDC39BC}" dt="2022-11-02T16:54:59.107" v="1485" actId="20577"/>
        <pc:sldMkLst>
          <pc:docMk/>
          <pc:sldMk cId="1591836382" sldId="262"/>
        </pc:sldMkLst>
        <pc:spChg chg="mod">
          <ac:chgData name="MATTEO CONTI" userId="b49ef875-d548-4728-92a7-2ecf30e76046" providerId="ADAL" clId="{3A21BDBC-1329-4114-B785-60918EDC39BC}" dt="2022-11-02T16:54:59.107" v="1485" actId="20577"/>
          <ac:spMkLst>
            <pc:docMk/>
            <pc:sldMk cId="1591836382" sldId="262"/>
            <ac:spMk id="5" creationId="{E3B02824-1491-EFF1-5579-82EA3C73911B}"/>
          </ac:spMkLst>
        </pc:spChg>
      </pc:sldChg>
      <pc:sldChg chg="addSp delSp modSp new mod">
        <pc:chgData name="MATTEO CONTI" userId="b49ef875-d548-4728-92a7-2ecf30e76046" providerId="ADAL" clId="{3A21BDBC-1329-4114-B785-60918EDC39BC}" dt="2022-11-02T17:23:29.139" v="1506" actId="20577"/>
        <pc:sldMkLst>
          <pc:docMk/>
          <pc:sldMk cId="4075771876" sldId="263"/>
        </pc:sldMkLst>
        <pc:spChg chg="del">
          <ac:chgData name="MATTEO CONTI" userId="b49ef875-d548-4728-92a7-2ecf30e76046" providerId="ADAL" clId="{3A21BDBC-1329-4114-B785-60918EDC39BC}" dt="2022-11-01T21:05:45.201" v="55" actId="478"/>
          <ac:spMkLst>
            <pc:docMk/>
            <pc:sldMk cId="4075771876" sldId="263"/>
            <ac:spMk id="2" creationId="{EDD39364-1DD7-1042-736E-AD363A02F1D8}"/>
          </ac:spMkLst>
        </pc:spChg>
        <pc:spChg chg="mod">
          <ac:chgData name="MATTEO CONTI" userId="b49ef875-d548-4728-92a7-2ecf30e76046" providerId="ADAL" clId="{3A21BDBC-1329-4114-B785-60918EDC39BC}" dt="2022-11-02T17:23:29.139" v="1506" actId="20577"/>
          <ac:spMkLst>
            <pc:docMk/>
            <pc:sldMk cId="4075771876" sldId="263"/>
            <ac:spMk id="3" creationId="{63FD3171-B828-63BA-6595-FD615E256461}"/>
          </ac:spMkLst>
        </pc:spChg>
        <pc:spChg chg="del mod">
          <ac:chgData name="MATTEO CONTI" userId="b49ef875-d548-4728-92a7-2ecf30e76046" providerId="ADAL" clId="{3A21BDBC-1329-4114-B785-60918EDC39BC}" dt="2022-11-01T21:05:47.325" v="57" actId="478"/>
          <ac:spMkLst>
            <pc:docMk/>
            <pc:sldMk cId="4075771876" sldId="263"/>
            <ac:spMk id="3" creationId="{A41AD9B2-B38C-38D0-7078-254B1D70D5DB}"/>
          </ac:spMkLst>
        </pc:spChg>
        <pc:spChg chg="add mod">
          <ac:chgData name="MATTEO CONTI" userId="b49ef875-d548-4728-92a7-2ecf30e76046" providerId="ADAL" clId="{3A21BDBC-1329-4114-B785-60918EDC39BC}" dt="2022-11-01T21:05:53.567" v="59" actId="20577"/>
          <ac:spMkLst>
            <pc:docMk/>
            <pc:sldMk cId="4075771876" sldId="263"/>
            <ac:spMk id="4" creationId="{9496496D-FAD7-4A37-683D-607EB37B8FD3}"/>
          </ac:spMkLst>
        </pc:spChg>
        <pc:spChg chg="add mod ord">
          <ac:chgData name="MATTEO CONTI" userId="b49ef875-d548-4728-92a7-2ecf30e76046" providerId="ADAL" clId="{3A21BDBC-1329-4114-B785-60918EDC39BC}" dt="2022-11-02T13:28:07.083" v="797" actId="166"/>
          <ac:spMkLst>
            <pc:docMk/>
            <pc:sldMk cId="4075771876" sldId="263"/>
            <ac:spMk id="6" creationId="{7AB12AAB-4878-E906-182B-4F9EE395915E}"/>
          </ac:spMkLst>
        </pc:spChg>
      </pc:sldChg>
      <pc:sldChg chg="addSp modSp mod modNotesTx">
        <pc:chgData name="MATTEO CONTI" userId="b49ef875-d548-4728-92a7-2ecf30e76046" providerId="ADAL" clId="{3A21BDBC-1329-4114-B785-60918EDC39BC}" dt="2022-11-02T13:34:08.384" v="1447" actId="20577"/>
        <pc:sldMkLst>
          <pc:docMk/>
          <pc:sldMk cId="3161092644" sldId="264"/>
        </pc:sldMkLst>
        <pc:spChg chg="mod">
          <ac:chgData name="MATTEO CONTI" userId="b49ef875-d548-4728-92a7-2ecf30e76046" providerId="ADAL" clId="{3A21BDBC-1329-4114-B785-60918EDC39BC}" dt="2022-11-02T13:34:01.801" v="1446" actId="20577"/>
          <ac:spMkLst>
            <pc:docMk/>
            <pc:sldMk cId="3161092644" sldId="264"/>
            <ac:spMk id="3" creationId="{C8E563D9-9B31-929D-AFE2-404B256E71A5}"/>
          </ac:spMkLst>
        </pc:spChg>
        <pc:picChg chg="add mod">
          <ac:chgData name="MATTEO CONTI" userId="b49ef875-d548-4728-92a7-2ecf30e76046" providerId="ADAL" clId="{3A21BDBC-1329-4114-B785-60918EDC39BC}" dt="2022-11-01T21:17:27.672" v="122" actId="1076"/>
          <ac:picMkLst>
            <pc:docMk/>
            <pc:sldMk cId="3161092644" sldId="264"/>
            <ac:picMk id="6" creationId="{9DBDD4B1-8349-9D75-E177-EF2B7DA53996}"/>
          </ac:picMkLst>
        </pc:picChg>
      </pc:sldChg>
      <pc:sldChg chg="addSp delSp modSp new mod">
        <pc:chgData name="MATTEO CONTI" userId="b49ef875-d548-4728-92a7-2ecf30e76046" providerId="ADAL" clId="{3A21BDBC-1329-4114-B785-60918EDC39BC}" dt="2022-11-01T21:50:56.583" v="390" actId="20577"/>
        <pc:sldMkLst>
          <pc:docMk/>
          <pc:sldMk cId="2510292343" sldId="265"/>
        </pc:sldMkLst>
        <pc:spChg chg="mod">
          <ac:chgData name="MATTEO CONTI" userId="b49ef875-d548-4728-92a7-2ecf30e76046" providerId="ADAL" clId="{3A21BDBC-1329-4114-B785-60918EDC39BC}" dt="2022-11-01T21:18:29.267" v="171" actId="20577"/>
          <ac:spMkLst>
            <pc:docMk/>
            <pc:sldMk cId="2510292343" sldId="265"/>
            <ac:spMk id="2" creationId="{4CC60DF0-BCD7-819A-C4B2-66916BE3FABC}"/>
          </ac:spMkLst>
        </pc:spChg>
        <pc:spChg chg="del">
          <ac:chgData name="MATTEO CONTI" userId="b49ef875-d548-4728-92a7-2ecf30e76046" providerId="ADAL" clId="{3A21BDBC-1329-4114-B785-60918EDC39BC}" dt="2022-11-01T21:18:30.980" v="172"/>
          <ac:spMkLst>
            <pc:docMk/>
            <pc:sldMk cId="2510292343" sldId="265"/>
            <ac:spMk id="3" creationId="{F4B6966A-9D2D-1515-94BB-EEB05F04B566}"/>
          </ac:spMkLst>
        </pc:spChg>
        <pc:spChg chg="mod">
          <ac:chgData name="MATTEO CONTI" userId="b49ef875-d548-4728-92a7-2ecf30e76046" providerId="ADAL" clId="{3A21BDBC-1329-4114-B785-60918EDC39BC}" dt="2022-11-01T21:50:56.583" v="390" actId="20577"/>
          <ac:spMkLst>
            <pc:docMk/>
            <pc:sldMk cId="2510292343" sldId="265"/>
            <ac:spMk id="6" creationId="{0CA63859-AB7E-92F5-A5E2-7B81EFC31359}"/>
          </ac:spMkLst>
        </pc:spChg>
        <pc:picChg chg="add mod">
          <ac:chgData name="MATTEO CONTI" userId="b49ef875-d548-4728-92a7-2ecf30e76046" providerId="ADAL" clId="{3A21BDBC-1329-4114-B785-60918EDC39BC}" dt="2022-11-01T21:18:32.297" v="175" actId="1076"/>
          <ac:picMkLst>
            <pc:docMk/>
            <pc:sldMk cId="2510292343" sldId="265"/>
            <ac:picMk id="5" creationId="{BFC7FA98-BC04-E615-C823-6FD8CF96761D}"/>
          </ac:picMkLst>
        </pc:picChg>
        <pc:picChg chg="add mod">
          <ac:chgData name="MATTEO CONTI" userId="b49ef875-d548-4728-92a7-2ecf30e76046" providerId="ADAL" clId="{3A21BDBC-1329-4114-B785-60918EDC39BC}" dt="2022-11-01T21:31:10.171" v="235" actId="1076"/>
          <ac:picMkLst>
            <pc:docMk/>
            <pc:sldMk cId="2510292343" sldId="265"/>
            <ac:picMk id="7" creationId="{375DBEDB-7B75-3ACF-687F-02E9256EB64B}"/>
          </ac:picMkLst>
        </pc:picChg>
      </pc:sldChg>
      <pc:sldChg chg="addSp delSp modSp new mod modNotesTx">
        <pc:chgData name="MATTEO CONTI" userId="b49ef875-d548-4728-92a7-2ecf30e76046" providerId="ADAL" clId="{3A21BDBC-1329-4114-B785-60918EDC39BC}" dt="2022-11-02T13:32:14.028" v="1371" actId="1076"/>
        <pc:sldMkLst>
          <pc:docMk/>
          <pc:sldMk cId="1378410935" sldId="266"/>
        </pc:sldMkLst>
        <pc:spChg chg="mod">
          <ac:chgData name="MATTEO CONTI" userId="b49ef875-d548-4728-92a7-2ecf30e76046" providerId="ADAL" clId="{3A21BDBC-1329-4114-B785-60918EDC39BC}" dt="2022-11-02T13:29:44.022" v="904" actId="20577"/>
          <ac:spMkLst>
            <pc:docMk/>
            <pc:sldMk cId="1378410935" sldId="266"/>
            <ac:spMk id="2" creationId="{F548DBE6-4F28-F18E-E177-DF75D1C9CEE2}"/>
          </ac:spMkLst>
        </pc:spChg>
        <pc:spChg chg="mod">
          <ac:chgData name="MATTEO CONTI" userId="b49ef875-d548-4728-92a7-2ecf30e76046" providerId="ADAL" clId="{3A21BDBC-1329-4114-B785-60918EDC39BC}" dt="2022-11-02T13:32:11.288" v="1370" actId="20577"/>
          <ac:spMkLst>
            <pc:docMk/>
            <pc:sldMk cId="1378410935" sldId="266"/>
            <ac:spMk id="3" creationId="{C1B7B2B2-58A1-BA93-2151-B4C110BD3CCB}"/>
          </ac:spMkLst>
        </pc:spChg>
        <pc:spChg chg="mod">
          <ac:chgData name="MATTEO CONTI" userId="b49ef875-d548-4728-92a7-2ecf30e76046" providerId="ADAL" clId="{3A21BDBC-1329-4114-B785-60918EDC39BC}" dt="2022-11-01T21:35:25.697" v="292" actId="20577"/>
          <ac:spMkLst>
            <pc:docMk/>
            <pc:sldMk cId="1378410935" sldId="266"/>
            <ac:spMk id="6" creationId="{5C635CF6-9F65-23C0-0C09-4DDECF47C78B}"/>
          </ac:spMkLst>
        </pc:spChg>
        <pc:picChg chg="add del mod">
          <ac:chgData name="MATTEO CONTI" userId="b49ef875-d548-4728-92a7-2ecf30e76046" providerId="ADAL" clId="{3A21BDBC-1329-4114-B785-60918EDC39BC}" dt="2022-11-01T21:31:37.581" v="237" actId="21"/>
          <ac:picMkLst>
            <pc:docMk/>
            <pc:sldMk cId="1378410935" sldId="266"/>
            <ac:picMk id="5" creationId="{D79C1DE1-FAEE-20E3-88F7-AF54D07C7425}"/>
          </ac:picMkLst>
        </pc:picChg>
        <pc:picChg chg="add mod modCrop">
          <ac:chgData name="MATTEO CONTI" userId="b49ef875-d548-4728-92a7-2ecf30e76046" providerId="ADAL" clId="{3A21BDBC-1329-4114-B785-60918EDC39BC}" dt="2022-11-02T13:32:14.028" v="1371" actId="1076"/>
          <ac:picMkLst>
            <pc:docMk/>
            <pc:sldMk cId="1378410935" sldId="266"/>
            <ac:picMk id="5" creationId="{ECE97812-798C-70C8-C923-88CB145F6EA8}"/>
          </ac:picMkLst>
        </pc:picChg>
        <pc:picChg chg="add del mod modCrop">
          <ac:chgData name="MATTEO CONTI" userId="b49ef875-d548-4728-92a7-2ecf30e76046" providerId="ADAL" clId="{3A21BDBC-1329-4114-B785-60918EDC39BC}" dt="2022-11-01T21:49:47.505" v="346" actId="478"/>
          <ac:picMkLst>
            <pc:docMk/>
            <pc:sldMk cId="1378410935" sldId="266"/>
            <ac:picMk id="7" creationId="{C0C83B5E-A828-D7EF-9159-44B7DFA91BE2}"/>
          </ac:picMkLst>
        </pc:picChg>
      </pc:sldChg>
    </pc:docChg>
  </pc:docChgLst>
  <pc:docChgLst>
    <pc:chgData name="FRANCESCO IANNACCONE" userId="S::francesc.iannaccone@studenti.unina.it::0e9160aa-6057-4343-b8e0-cfdd08d1dd2a" providerId="AD" clId="Web-{615F91BB-D3C2-4B5C-862F-7670D669218C}"/>
    <pc:docChg chg="addSld delSld modSld sldOrd">
      <pc:chgData name="FRANCESCO IANNACCONE" userId="S::francesc.iannaccone@studenti.unina.it::0e9160aa-6057-4343-b8e0-cfdd08d1dd2a" providerId="AD" clId="Web-{615F91BB-D3C2-4B5C-862F-7670D669218C}" dt="2022-11-01T21:44:14.970" v="2103" actId="1076"/>
      <pc:docMkLst>
        <pc:docMk/>
      </pc:docMkLst>
      <pc:sldChg chg="addSp modSp">
        <pc:chgData name="FRANCESCO IANNACCONE" userId="S::francesc.iannaccone@studenti.unina.it::0e9160aa-6057-4343-b8e0-cfdd08d1dd2a" providerId="AD" clId="Web-{615F91BB-D3C2-4B5C-862F-7670D669218C}" dt="2022-11-01T21:37:27.147" v="1661" actId="1076"/>
        <pc:sldMkLst>
          <pc:docMk/>
          <pc:sldMk cId="88148507" sldId="257"/>
        </pc:sldMkLst>
        <pc:spChg chg="mod">
          <ac:chgData name="FRANCESCO IANNACCONE" userId="S::francesc.iannaccone@studenti.unina.it::0e9160aa-6057-4343-b8e0-cfdd08d1dd2a" providerId="AD" clId="Web-{615F91BB-D3C2-4B5C-862F-7670D669218C}" dt="2022-11-01T21:30:34.043" v="1294" actId="20577"/>
          <ac:spMkLst>
            <pc:docMk/>
            <pc:sldMk cId="88148507" sldId="257"/>
            <ac:spMk id="2" creationId="{48ED30B7-3BDB-DACA-97F5-811BA404DF52}"/>
          </ac:spMkLst>
        </pc:spChg>
        <pc:spChg chg="add mod">
          <ac:chgData name="FRANCESCO IANNACCONE" userId="S::francesc.iannaccone@studenti.unina.it::0e9160aa-6057-4343-b8e0-cfdd08d1dd2a" providerId="AD" clId="Web-{615F91BB-D3C2-4B5C-862F-7670D669218C}" dt="2022-11-01T21:37:27.147" v="1661" actId="1076"/>
          <ac:spMkLst>
            <pc:docMk/>
            <pc:sldMk cId="88148507" sldId="257"/>
            <ac:spMk id="7" creationId="{71D60B5F-9263-0D23-5DB3-7A0BA425102C}"/>
          </ac:spMkLst>
        </pc:spChg>
        <pc:picChg chg="mod modCrop">
          <ac:chgData name="FRANCESCO IANNACCONE" userId="S::francesc.iannaccone@studenti.unina.it::0e9160aa-6057-4343-b8e0-cfdd08d1dd2a" providerId="AD" clId="Web-{615F91BB-D3C2-4B5C-862F-7670D669218C}" dt="2022-11-01T21:37:22.350" v="1660" actId="1076"/>
          <ac:picMkLst>
            <pc:docMk/>
            <pc:sldMk cId="88148507" sldId="257"/>
            <ac:picMk id="5" creationId="{8B19399D-8718-B137-79BC-42893E51A809}"/>
          </ac:picMkLst>
        </pc:picChg>
      </pc:sldChg>
      <pc:sldChg chg="modSp">
        <pc:chgData name="FRANCESCO IANNACCONE" userId="S::francesc.iannaccone@studenti.unina.it::0e9160aa-6057-4343-b8e0-cfdd08d1dd2a" providerId="AD" clId="Web-{615F91BB-D3C2-4B5C-862F-7670D669218C}" dt="2022-11-01T21:12:15.469" v="401" actId="1076"/>
        <pc:sldMkLst>
          <pc:docMk/>
          <pc:sldMk cId="2508163342" sldId="258"/>
        </pc:sldMkLst>
        <pc:spChg chg="mod">
          <ac:chgData name="FRANCESCO IANNACCONE" userId="S::francesc.iannaccone@studenti.unina.it::0e9160aa-6057-4343-b8e0-cfdd08d1dd2a" providerId="AD" clId="Web-{615F91BB-D3C2-4B5C-862F-7670D669218C}" dt="2022-11-01T21:12:15.469" v="401" actId="1076"/>
          <ac:spMkLst>
            <pc:docMk/>
            <pc:sldMk cId="2508163342" sldId="258"/>
            <ac:spMk id="5" creationId="{A5834064-1AED-52D4-7D10-40ABE76BA467}"/>
          </ac:spMkLst>
        </pc:spChg>
      </pc:sldChg>
      <pc:sldChg chg="addSp delSp modSp">
        <pc:chgData name="FRANCESCO IANNACCONE" userId="S::francesc.iannaccone@studenti.unina.it::0e9160aa-6057-4343-b8e0-cfdd08d1dd2a" providerId="AD" clId="Web-{615F91BB-D3C2-4B5C-862F-7670D669218C}" dt="2022-11-01T21:42:49.155" v="2088" actId="1076"/>
        <pc:sldMkLst>
          <pc:docMk/>
          <pc:sldMk cId="3730125773" sldId="259"/>
        </pc:sldMkLst>
        <pc:spChg chg="mod">
          <ac:chgData name="FRANCESCO IANNACCONE" userId="S::francesc.iannaccone@studenti.unina.it::0e9160aa-6057-4343-b8e0-cfdd08d1dd2a" providerId="AD" clId="Web-{615F91BB-D3C2-4B5C-862F-7670D669218C}" dt="2022-11-01T21:20:38.013" v="927" actId="1076"/>
          <ac:spMkLst>
            <pc:docMk/>
            <pc:sldMk cId="3730125773" sldId="259"/>
            <ac:spMk id="2" creationId="{61D509E2-FC3D-456A-BC0D-9554A2A5E0BB}"/>
          </ac:spMkLst>
        </pc:spChg>
        <pc:spChg chg="add mod">
          <ac:chgData name="FRANCESCO IANNACCONE" userId="S::francesc.iannaccone@studenti.unina.it::0e9160aa-6057-4343-b8e0-cfdd08d1dd2a" providerId="AD" clId="Web-{615F91BB-D3C2-4B5C-862F-7670D669218C}" dt="2022-11-01T21:26:37.475" v="1288" actId="14100"/>
          <ac:spMkLst>
            <pc:docMk/>
            <pc:sldMk cId="3730125773" sldId="259"/>
            <ac:spMk id="6" creationId="{EEF9BC99-E891-6A89-CF40-62D3F1FBCD8D}"/>
          </ac:spMkLst>
        </pc:spChg>
        <pc:spChg chg="add mod">
          <ac:chgData name="FRANCESCO IANNACCONE" userId="S::francesc.iannaccone@studenti.unina.it::0e9160aa-6057-4343-b8e0-cfdd08d1dd2a" providerId="AD" clId="Web-{615F91BB-D3C2-4B5C-862F-7670D669218C}" dt="2022-11-01T21:23:48.799" v="1154" actId="1076"/>
          <ac:spMkLst>
            <pc:docMk/>
            <pc:sldMk cId="3730125773" sldId="259"/>
            <ac:spMk id="8" creationId="{EA1875A4-4270-5262-BF35-231BB0A84E69}"/>
          </ac:spMkLst>
        </pc:spChg>
        <pc:spChg chg="add del mod">
          <ac:chgData name="FRANCESCO IANNACCONE" userId="S::francesc.iannaccone@studenti.unina.it::0e9160aa-6057-4343-b8e0-cfdd08d1dd2a" providerId="AD" clId="Web-{615F91BB-D3C2-4B5C-862F-7670D669218C}" dt="2022-11-01T21:26:03.927" v="1277"/>
          <ac:spMkLst>
            <pc:docMk/>
            <pc:sldMk cId="3730125773" sldId="259"/>
            <ac:spMk id="9" creationId="{3FFC0607-9660-8258-5910-DA8716267B2B}"/>
          </ac:spMkLst>
        </pc:spChg>
        <pc:picChg chg="mod modCrop">
          <ac:chgData name="FRANCESCO IANNACCONE" userId="S::francesc.iannaccone@studenti.unina.it::0e9160aa-6057-4343-b8e0-cfdd08d1dd2a" providerId="AD" clId="Web-{615F91BB-D3C2-4B5C-862F-7670D669218C}" dt="2022-11-01T21:42:49.155" v="2088" actId="1076"/>
          <ac:picMkLst>
            <pc:docMk/>
            <pc:sldMk cId="3730125773" sldId="259"/>
            <ac:picMk id="5" creationId="{F2F42B3E-AEEF-EE5F-E1D6-E6675A41A26F}"/>
          </ac:picMkLst>
        </pc:picChg>
        <pc:picChg chg="mod modCrop">
          <ac:chgData name="FRANCESCO IANNACCONE" userId="S::francesc.iannaccone@studenti.unina.it::0e9160aa-6057-4343-b8e0-cfdd08d1dd2a" providerId="AD" clId="Web-{615F91BB-D3C2-4B5C-862F-7670D669218C}" dt="2022-11-01T21:26:50.537" v="1289" actId="1076"/>
          <ac:picMkLst>
            <pc:docMk/>
            <pc:sldMk cId="3730125773" sldId="259"/>
            <ac:picMk id="7" creationId="{D3C212AA-A051-81BA-1A1A-986F09219D45}"/>
          </ac:picMkLst>
        </pc:picChg>
      </pc:sldChg>
      <pc:sldChg chg="addSp delSp modSp">
        <pc:chgData name="FRANCESCO IANNACCONE" userId="S::francesc.iannaccone@studenti.unina.it::0e9160aa-6057-4343-b8e0-cfdd08d1dd2a" providerId="AD" clId="Web-{615F91BB-D3C2-4B5C-862F-7670D669218C}" dt="2022-11-01T21:14:07.597" v="563" actId="20577"/>
        <pc:sldMkLst>
          <pc:docMk/>
          <pc:sldMk cId="2224769358" sldId="261"/>
        </pc:sldMkLst>
        <pc:spChg chg="mod">
          <ac:chgData name="FRANCESCO IANNACCONE" userId="S::francesc.iannaccone@studenti.unina.it::0e9160aa-6057-4343-b8e0-cfdd08d1dd2a" providerId="AD" clId="Web-{615F91BB-D3C2-4B5C-862F-7670D669218C}" dt="2022-11-01T21:11:44.499" v="395" actId="1076"/>
          <ac:spMkLst>
            <pc:docMk/>
            <pc:sldMk cId="2224769358" sldId="261"/>
            <ac:spMk id="2" creationId="{DE7739A5-2077-1232-EAC2-8E73D6DE6073}"/>
          </ac:spMkLst>
        </pc:spChg>
        <pc:spChg chg="mod">
          <ac:chgData name="FRANCESCO IANNACCONE" userId="S::francesc.iannaccone@studenti.unina.it::0e9160aa-6057-4343-b8e0-cfdd08d1dd2a" providerId="AD" clId="Web-{615F91BB-D3C2-4B5C-862F-7670D669218C}" dt="2022-11-01T21:14:07.597" v="563" actId="20577"/>
          <ac:spMkLst>
            <pc:docMk/>
            <pc:sldMk cId="2224769358" sldId="261"/>
            <ac:spMk id="3" creationId="{1F964BBA-0D0C-6EFA-DEE6-F9705E58D40E}"/>
          </ac:spMkLst>
        </pc:spChg>
        <pc:spChg chg="add del mod">
          <ac:chgData name="FRANCESCO IANNACCONE" userId="S::francesc.iannaccone@studenti.unina.it::0e9160aa-6057-4343-b8e0-cfdd08d1dd2a" providerId="AD" clId="Web-{615F91BB-D3C2-4B5C-862F-7670D669218C}" dt="2022-11-01T21:14:02.940" v="560"/>
          <ac:spMkLst>
            <pc:docMk/>
            <pc:sldMk cId="2224769358" sldId="261"/>
            <ac:spMk id="4" creationId="{E69E9C49-A558-EA00-984A-D378C2F5E6CE}"/>
          </ac:spMkLst>
        </pc:spChg>
        <pc:spChg chg="del mod">
          <ac:chgData name="FRANCESCO IANNACCONE" userId="S::francesc.iannaccone@studenti.unina.it::0e9160aa-6057-4343-b8e0-cfdd08d1dd2a" providerId="AD" clId="Web-{615F91BB-D3C2-4B5C-862F-7670D669218C}" dt="2022-11-01T21:10:45.826" v="379"/>
          <ac:spMkLst>
            <pc:docMk/>
            <pc:sldMk cId="2224769358" sldId="261"/>
            <ac:spMk id="5" creationId="{E9EDC649-EA87-9CD6-091B-222B57A177B0}"/>
          </ac:spMkLst>
        </pc:spChg>
        <pc:spChg chg="add mod">
          <ac:chgData name="FRANCESCO IANNACCONE" userId="S::francesc.iannaccone@studenti.unina.it::0e9160aa-6057-4343-b8e0-cfdd08d1dd2a" providerId="AD" clId="Web-{615F91BB-D3C2-4B5C-862F-7670D669218C}" dt="2022-11-01T21:12:26.516" v="404" actId="20577"/>
          <ac:spMkLst>
            <pc:docMk/>
            <pc:sldMk cId="2224769358" sldId="261"/>
            <ac:spMk id="7" creationId="{E545B05F-32A5-C8DB-626B-61776FB0EEA3}"/>
          </ac:spMkLst>
        </pc:spChg>
        <pc:spChg chg="add mod">
          <ac:chgData name="FRANCESCO IANNACCONE" userId="S::francesc.iannaccone@studenti.unina.it::0e9160aa-6057-4343-b8e0-cfdd08d1dd2a" providerId="AD" clId="Web-{615F91BB-D3C2-4B5C-862F-7670D669218C}" dt="2022-11-01T21:13:53.706" v="557" actId="20577"/>
          <ac:spMkLst>
            <pc:docMk/>
            <pc:sldMk cId="2224769358" sldId="261"/>
            <ac:spMk id="9" creationId="{5CF64681-C2CB-BA43-3760-26AF484B72C7}"/>
          </ac:spMkLst>
        </pc:spChg>
      </pc:sldChg>
      <pc:sldChg chg="modSp">
        <pc:chgData name="FRANCESCO IANNACCONE" userId="S::francesc.iannaccone@studenti.unina.it::0e9160aa-6057-4343-b8e0-cfdd08d1dd2a" providerId="AD" clId="Web-{615F91BB-D3C2-4B5C-862F-7670D669218C}" dt="2022-11-01T21:10:52.826" v="386" actId="20577"/>
        <pc:sldMkLst>
          <pc:docMk/>
          <pc:sldMk cId="1591836382" sldId="262"/>
        </pc:sldMkLst>
        <pc:spChg chg="mod">
          <ac:chgData name="FRANCESCO IANNACCONE" userId="S::francesc.iannaccone@studenti.unina.it::0e9160aa-6057-4343-b8e0-cfdd08d1dd2a" providerId="AD" clId="Web-{615F91BB-D3C2-4B5C-862F-7670D669218C}" dt="2022-11-01T21:10:52.826" v="386" actId="20577"/>
          <ac:spMkLst>
            <pc:docMk/>
            <pc:sldMk cId="1591836382" sldId="262"/>
            <ac:spMk id="5" creationId="{E3B02824-1491-EFF1-5579-82EA3C73911B}"/>
          </ac:spMkLst>
        </pc:spChg>
      </pc:sldChg>
      <pc:sldChg chg="modSp">
        <pc:chgData name="FRANCESCO IANNACCONE" userId="S::francesc.iannaccone@studenti.unina.it::0e9160aa-6057-4343-b8e0-cfdd08d1dd2a" providerId="AD" clId="Web-{615F91BB-D3C2-4B5C-862F-7670D669218C}" dt="2022-11-01T21:11:04.295" v="388" actId="20577"/>
        <pc:sldMkLst>
          <pc:docMk/>
          <pc:sldMk cId="4075771876" sldId="263"/>
        </pc:sldMkLst>
        <pc:spChg chg="mod">
          <ac:chgData name="FRANCESCO IANNACCONE" userId="S::francesc.iannaccone@studenti.unina.it::0e9160aa-6057-4343-b8e0-cfdd08d1dd2a" providerId="AD" clId="Web-{615F91BB-D3C2-4B5C-862F-7670D669218C}" dt="2022-11-01T21:11:04.295" v="388" actId="20577"/>
          <ac:spMkLst>
            <pc:docMk/>
            <pc:sldMk cId="4075771876" sldId="263"/>
            <ac:spMk id="6" creationId="{7AB12AAB-4878-E906-182B-4F9EE395915E}"/>
          </ac:spMkLst>
        </pc:spChg>
      </pc:sldChg>
      <pc:sldChg chg="addSp delSp modSp new del ord">
        <pc:chgData name="FRANCESCO IANNACCONE" userId="S::francesc.iannaccone@studenti.unina.it::0e9160aa-6057-4343-b8e0-cfdd08d1dd2a" providerId="AD" clId="Web-{615F91BB-D3C2-4B5C-862F-7670D669218C}" dt="2022-11-01T21:14:14.300" v="564"/>
        <pc:sldMkLst>
          <pc:docMk/>
          <pc:sldMk cId="2031036476" sldId="264"/>
        </pc:sldMkLst>
        <pc:spChg chg="del">
          <ac:chgData name="FRANCESCO IANNACCONE" userId="S::francesc.iannaccone@studenti.unina.it::0e9160aa-6057-4343-b8e0-cfdd08d1dd2a" providerId="AD" clId="Web-{615F91BB-D3C2-4B5C-862F-7670D669218C}" dt="2022-11-01T21:08:35.995" v="159"/>
          <ac:spMkLst>
            <pc:docMk/>
            <pc:sldMk cId="2031036476" sldId="264"/>
            <ac:spMk id="2" creationId="{558B51FC-86C4-39FD-91A0-347125B46F1E}"/>
          </ac:spMkLst>
        </pc:spChg>
        <pc:spChg chg="del mod">
          <ac:chgData name="FRANCESCO IANNACCONE" userId="S::francesc.iannaccone@studenti.unina.it::0e9160aa-6057-4343-b8e0-cfdd08d1dd2a" providerId="AD" clId="Web-{615F91BB-D3C2-4B5C-862F-7670D669218C}" dt="2022-11-01T21:10:00.466" v="347"/>
          <ac:spMkLst>
            <pc:docMk/>
            <pc:sldMk cId="2031036476" sldId="264"/>
            <ac:spMk id="3" creationId="{A2CF8695-8A42-996F-340B-04801C80A22A}"/>
          </ac:spMkLst>
        </pc:spChg>
        <pc:spChg chg="add mod">
          <ac:chgData name="FRANCESCO IANNACCONE" userId="S::francesc.iannaccone@studenti.unina.it::0e9160aa-6057-4343-b8e0-cfdd08d1dd2a" providerId="AD" clId="Web-{615F91BB-D3C2-4B5C-862F-7670D669218C}" dt="2022-11-01T21:10:00.466" v="347"/>
          <ac:spMkLst>
            <pc:docMk/>
            <pc:sldMk cId="2031036476" sldId="264"/>
            <ac:spMk id="5" creationId="{A6CE0593-B9CE-7402-54AA-325C03A54E1A}"/>
          </ac:spMkLst>
        </pc:spChg>
      </pc:sldChg>
      <pc:sldChg chg="addSp delSp modSp new ord">
        <pc:chgData name="FRANCESCO IANNACCONE" userId="S::francesc.iannaccone@studenti.unina.it::0e9160aa-6057-4343-b8e0-cfdd08d1dd2a" providerId="AD" clId="Web-{615F91BB-D3C2-4B5C-862F-7670D669218C}" dt="2022-11-01T21:44:14.970" v="2103" actId="1076"/>
        <pc:sldMkLst>
          <pc:docMk/>
          <pc:sldMk cId="3161092644" sldId="264"/>
        </pc:sldMkLst>
        <pc:spChg chg="add del">
          <ac:chgData name="FRANCESCO IANNACCONE" userId="S::francesc.iannaccone@studenti.unina.it::0e9160aa-6057-4343-b8e0-cfdd08d1dd2a" providerId="AD" clId="Web-{615F91BB-D3C2-4B5C-862F-7670D669218C}" dt="2022-11-01T21:14:43.535" v="571"/>
          <ac:spMkLst>
            <pc:docMk/>
            <pc:sldMk cId="3161092644" sldId="264"/>
            <ac:spMk id="2" creationId="{DB3C2222-6A45-851F-2E06-383F3323FF83}"/>
          </ac:spMkLst>
        </pc:spChg>
        <pc:spChg chg="add del mod">
          <ac:chgData name="FRANCESCO IANNACCONE" userId="S::francesc.iannaccone@studenti.unina.it::0e9160aa-6057-4343-b8e0-cfdd08d1dd2a" providerId="AD" clId="Web-{615F91BB-D3C2-4B5C-862F-7670D669218C}" dt="2022-11-01T21:15:26.364" v="653" actId="20577"/>
          <ac:spMkLst>
            <pc:docMk/>
            <pc:sldMk cId="3161092644" sldId="264"/>
            <ac:spMk id="3" creationId="{C8E563D9-9B31-929D-AFE2-404B256E71A5}"/>
          </ac:spMkLst>
        </pc:spChg>
        <pc:spChg chg="add mod">
          <ac:chgData name="FRANCESCO IANNACCONE" userId="S::francesc.iannaccone@studenti.unina.it::0e9160aa-6057-4343-b8e0-cfdd08d1dd2a" providerId="AD" clId="Web-{615F91BB-D3C2-4B5C-862F-7670D669218C}" dt="2022-11-01T21:44:14.970" v="2103" actId="1076"/>
          <ac:spMkLst>
            <pc:docMk/>
            <pc:sldMk cId="3161092644" sldId="264"/>
            <ac:spMk id="5" creationId="{DF76352E-6321-82C3-48E5-B72377DB9E02}"/>
          </ac:spMkLst>
        </pc:spChg>
        <pc:spChg chg="add del mod">
          <ac:chgData name="FRANCESCO IANNACCONE" userId="S::francesc.iannaccone@studenti.unina.it::0e9160aa-6057-4343-b8e0-cfdd08d1dd2a" providerId="AD" clId="Web-{615F91BB-D3C2-4B5C-862F-7670D669218C}" dt="2022-11-01T21:17:31.321" v="890"/>
          <ac:spMkLst>
            <pc:docMk/>
            <pc:sldMk cId="3161092644" sldId="264"/>
            <ac:spMk id="7" creationId="{2CB304CE-4BCC-0FF9-F0C6-081818A87158}"/>
          </ac:spMkLst>
        </pc:spChg>
        <pc:picChg chg="mod">
          <ac:chgData name="FRANCESCO IANNACCONE" userId="S::francesc.iannaccone@studenti.unina.it::0e9160aa-6057-4343-b8e0-cfdd08d1dd2a" providerId="AD" clId="Web-{615F91BB-D3C2-4B5C-862F-7670D669218C}" dt="2022-11-01T21:44:12.188" v="2102" actId="1076"/>
          <ac:picMkLst>
            <pc:docMk/>
            <pc:sldMk cId="3161092644" sldId="264"/>
            <ac:picMk id="6" creationId="{9DBDD4B1-8349-9D75-E177-EF2B7DA53996}"/>
          </ac:picMkLst>
        </pc:picChg>
      </pc:sldChg>
      <pc:sldChg chg="addSp modSp">
        <pc:chgData name="FRANCESCO IANNACCONE" userId="S::francesc.iannaccone@studenti.unina.it::0e9160aa-6057-4343-b8e0-cfdd08d1dd2a" providerId="AD" clId="Web-{615F91BB-D3C2-4B5C-862F-7670D669218C}" dt="2022-11-01T21:43:55.344" v="2099" actId="1076"/>
        <pc:sldMkLst>
          <pc:docMk/>
          <pc:sldMk cId="2510292343" sldId="265"/>
        </pc:sldMkLst>
        <pc:spChg chg="mod">
          <ac:chgData name="FRANCESCO IANNACCONE" userId="S::francesc.iannaccone@studenti.unina.it::0e9160aa-6057-4343-b8e0-cfdd08d1dd2a" providerId="AD" clId="Web-{615F91BB-D3C2-4B5C-862F-7670D669218C}" dt="2022-11-01T21:43:37.109" v="2096" actId="1076"/>
          <ac:spMkLst>
            <pc:docMk/>
            <pc:sldMk cId="2510292343" sldId="265"/>
            <ac:spMk id="2" creationId="{4CC60DF0-BCD7-819A-C4B2-66916BE3FABC}"/>
          </ac:spMkLst>
        </pc:spChg>
        <pc:spChg chg="add mod">
          <ac:chgData name="FRANCESCO IANNACCONE" userId="S::francesc.iannaccone@studenti.unina.it::0e9160aa-6057-4343-b8e0-cfdd08d1dd2a" providerId="AD" clId="Web-{615F91BB-D3C2-4B5C-862F-7670D669218C}" dt="2022-11-01T21:43:52.406" v="2098" actId="1076"/>
          <ac:spMkLst>
            <pc:docMk/>
            <pc:sldMk cId="2510292343" sldId="265"/>
            <ac:spMk id="6" creationId="{0CA63859-AB7E-92F5-A5E2-7B81EFC31359}"/>
          </ac:spMkLst>
        </pc:spChg>
        <pc:picChg chg="mod modCrop">
          <ac:chgData name="FRANCESCO IANNACCONE" userId="S::francesc.iannaccone@studenti.unina.it::0e9160aa-6057-4343-b8e0-cfdd08d1dd2a" providerId="AD" clId="Web-{615F91BB-D3C2-4B5C-862F-7670D669218C}" dt="2022-11-01T21:43:44.047" v="2097" actId="1076"/>
          <ac:picMkLst>
            <pc:docMk/>
            <pc:sldMk cId="2510292343" sldId="265"/>
            <ac:picMk id="5" creationId="{BFC7FA98-BC04-E615-C823-6FD8CF96761D}"/>
          </ac:picMkLst>
        </pc:picChg>
        <pc:picChg chg="mod modCrop">
          <ac:chgData name="FRANCESCO IANNACCONE" userId="S::francesc.iannaccone@studenti.unina.it::0e9160aa-6057-4343-b8e0-cfdd08d1dd2a" providerId="AD" clId="Web-{615F91BB-D3C2-4B5C-862F-7670D669218C}" dt="2022-11-01T21:43:55.344" v="2099" actId="1076"/>
          <ac:picMkLst>
            <pc:docMk/>
            <pc:sldMk cId="2510292343" sldId="265"/>
            <ac:picMk id="7" creationId="{375DBEDB-7B75-3ACF-687F-02E9256EB64B}"/>
          </ac:picMkLst>
        </pc:picChg>
      </pc:sldChg>
      <pc:sldChg chg="addSp delSp modSp ord">
        <pc:chgData name="FRANCESCO IANNACCONE" userId="S::francesc.iannaccone@studenti.unina.it::0e9160aa-6057-4343-b8e0-cfdd08d1dd2a" providerId="AD" clId="Web-{615F91BB-D3C2-4B5C-862F-7670D669218C}" dt="2022-11-01T21:36:04.176" v="1646"/>
        <pc:sldMkLst>
          <pc:docMk/>
          <pc:sldMk cId="1378410935" sldId="266"/>
        </pc:sldMkLst>
        <pc:spChg chg="add del mod">
          <ac:chgData name="FRANCESCO IANNACCONE" userId="S::francesc.iannaccone@studenti.unina.it::0e9160aa-6057-4343-b8e0-cfdd08d1dd2a" providerId="AD" clId="Web-{615F91BB-D3C2-4B5C-862F-7670D669218C}" dt="2022-11-01T21:36:04.176" v="1646"/>
          <ac:spMkLst>
            <pc:docMk/>
            <pc:sldMk cId="1378410935" sldId="266"/>
            <ac:spMk id="6" creationId="{5C635CF6-9F65-23C0-0C09-4DDECF47C78B}"/>
          </ac:spMkLst>
        </pc:spChg>
        <pc:picChg chg="mod">
          <ac:chgData name="FRANCESCO IANNACCONE" userId="S::francesc.iannaccone@studenti.unina.it::0e9160aa-6057-4343-b8e0-cfdd08d1dd2a" providerId="AD" clId="Web-{615F91BB-D3C2-4B5C-862F-7670D669218C}" dt="2022-11-01T21:30:22.527" v="1291" actId="1076"/>
          <ac:picMkLst>
            <pc:docMk/>
            <pc:sldMk cId="1378410935" sldId="266"/>
            <ac:picMk id="5" creationId="{D79C1DE1-FAEE-20E3-88F7-AF54D07C7425}"/>
          </ac:picMkLst>
        </pc:picChg>
      </pc:sldChg>
    </pc:docChg>
  </pc:docChgLst>
  <pc:docChgLst>
    <pc:chgData name="MATTEO CONTI" userId="S::mat.conti@studenti.unina.it::b49ef875-d548-4728-92a7-2ecf30e76046" providerId="AD" clId="Web-{07627040-5C06-700E-21FE-0AD3322577C3}"/>
    <pc:docChg chg="modSld">
      <pc:chgData name="MATTEO CONTI" userId="S::mat.conti@studenti.unina.it::b49ef875-d548-4728-92a7-2ecf30e76046" providerId="AD" clId="Web-{07627040-5C06-700E-21FE-0AD3322577C3}" dt="2022-11-10T20:02:24.752" v="17" actId="20577"/>
      <pc:docMkLst>
        <pc:docMk/>
      </pc:docMkLst>
      <pc:sldChg chg="modSp">
        <pc:chgData name="MATTEO CONTI" userId="S::mat.conti@studenti.unina.it::b49ef875-d548-4728-92a7-2ecf30e76046" providerId="AD" clId="Web-{07627040-5C06-700E-21FE-0AD3322577C3}" dt="2022-11-10T18:01:03.357" v="8" actId="20577"/>
        <pc:sldMkLst>
          <pc:docMk/>
          <pc:sldMk cId="2508163342" sldId="258"/>
        </pc:sldMkLst>
        <pc:spChg chg="mod">
          <ac:chgData name="MATTEO CONTI" userId="S::mat.conti@studenti.unina.it::b49ef875-d548-4728-92a7-2ecf30e76046" providerId="AD" clId="Web-{07627040-5C06-700E-21FE-0AD3322577C3}" dt="2022-11-10T18:01:03.357" v="8" actId="20577"/>
          <ac:spMkLst>
            <pc:docMk/>
            <pc:sldMk cId="2508163342" sldId="258"/>
            <ac:spMk id="3" creationId="{D8274D85-D731-FC6A-A93F-1E5EB028B09D}"/>
          </ac:spMkLst>
        </pc:spChg>
      </pc:sldChg>
      <pc:sldChg chg="modSp">
        <pc:chgData name="MATTEO CONTI" userId="S::mat.conti@studenti.unina.it::b49ef875-d548-4728-92a7-2ecf30e76046" providerId="AD" clId="Web-{07627040-5C06-700E-21FE-0AD3322577C3}" dt="2022-11-10T18:02:45.737" v="14" actId="20577"/>
        <pc:sldMkLst>
          <pc:docMk/>
          <pc:sldMk cId="2224769358" sldId="261"/>
        </pc:sldMkLst>
        <pc:spChg chg="mod">
          <ac:chgData name="MATTEO CONTI" userId="S::mat.conti@studenti.unina.it::b49ef875-d548-4728-92a7-2ecf30e76046" providerId="AD" clId="Web-{07627040-5C06-700E-21FE-0AD3322577C3}" dt="2022-11-10T18:02:45.737" v="14" actId="20577"/>
          <ac:spMkLst>
            <pc:docMk/>
            <pc:sldMk cId="2224769358" sldId="261"/>
            <ac:spMk id="3" creationId="{1F964BBA-0D0C-6EFA-DEE6-F9705E58D40E}"/>
          </ac:spMkLst>
        </pc:spChg>
      </pc:sldChg>
      <pc:sldChg chg="modSp">
        <pc:chgData name="MATTEO CONTI" userId="S::mat.conti@studenti.unina.it::b49ef875-d548-4728-92a7-2ecf30e76046" providerId="AD" clId="Web-{07627040-5C06-700E-21FE-0AD3322577C3}" dt="2022-11-10T20:02:24.752" v="17" actId="20577"/>
        <pc:sldMkLst>
          <pc:docMk/>
          <pc:sldMk cId="4075771876" sldId="263"/>
        </pc:sldMkLst>
        <pc:spChg chg="mod">
          <ac:chgData name="MATTEO CONTI" userId="S::mat.conti@studenti.unina.it::b49ef875-d548-4728-92a7-2ecf30e76046" providerId="AD" clId="Web-{07627040-5C06-700E-21FE-0AD3322577C3}" dt="2022-11-10T17:19:23.520" v="4" actId="20577"/>
          <ac:spMkLst>
            <pc:docMk/>
            <pc:sldMk cId="4075771876" sldId="263"/>
            <ac:spMk id="2" creationId="{2A8041CB-B72A-ABEB-6802-0AB25264E321}"/>
          </ac:spMkLst>
        </pc:spChg>
        <pc:spChg chg="mod">
          <ac:chgData name="MATTEO CONTI" userId="S::mat.conti@studenti.unina.it::b49ef875-d548-4728-92a7-2ecf30e76046" providerId="AD" clId="Web-{07627040-5C06-700E-21FE-0AD3322577C3}" dt="2022-11-10T20:02:24.752" v="17" actId="20577"/>
          <ac:spMkLst>
            <pc:docMk/>
            <pc:sldMk cId="4075771876" sldId="263"/>
            <ac:spMk id="3" creationId="{63FD3171-B828-63BA-6595-FD615E256461}"/>
          </ac:spMkLst>
        </pc:spChg>
      </pc:sldChg>
    </pc:docChg>
  </pc:docChgLst>
  <pc:docChgLst>
    <pc:chgData name="MATTEO CONTI" userId="S::mat.conti@studenti.unina.it::b49ef875-d548-4728-92a7-2ecf30e76046" providerId="AD" clId="Web-{07952AD6-5304-45D2-961A-FA31223A453D}"/>
    <pc:docChg chg="addSld modSld">
      <pc:chgData name="MATTEO CONTI" userId="S::mat.conti@studenti.unina.it::b49ef875-d548-4728-92a7-2ecf30e76046" providerId="AD" clId="Web-{07952AD6-5304-45D2-961A-FA31223A453D}" dt="2022-11-01T20:55:19.786" v="56" actId="20577"/>
      <pc:docMkLst>
        <pc:docMk/>
      </pc:docMkLst>
      <pc:sldChg chg="modSp">
        <pc:chgData name="MATTEO CONTI" userId="S::mat.conti@studenti.unina.it::b49ef875-d548-4728-92a7-2ecf30e76046" providerId="AD" clId="Web-{07952AD6-5304-45D2-961A-FA31223A453D}" dt="2022-11-01T20:30:06.870" v="5" actId="20577"/>
        <pc:sldMkLst>
          <pc:docMk/>
          <pc:sldMk cId="109857222" sldId="256"/>
        </pc:sldMkLst>
        <pc:spChg chg="mod">
          <ac:chgData name="MATTEO CONTI" userId="S::mat.conti@studenti.unina.it::b49ef875-d548-4728-92a7-2ecf30e76046" providerId="AD" clId="Web-{07952AD6-5304-45D2-961A-FA31223A453D}" dt="2022-11-01T20:30:06.870" v="5" actId="20577"/>
          <ac:spMkLst>
            <pc:docMk/>
            <pc:sldMk cId="109857222" sldId="256"/>
            <ac:spMk id="2" creationId="{00000000-0000-0000-0000-000000000000}"/>
          </ac:spMkLst>
        </pc:spChg>
      </pc:sldChg>
      <pc:sldChg chg="modSp new">
        <pc:chgData name="MATTEO CONTI" userId="S::mat.conti@studenti.unina.it::b49ef875-d548-4728-92a7-2ecf30e76046" providerId="AD" clId="Web-{07952AD6-5304-45D2-961A-FA31223A453D}" dt="2022-11-01T20:38:09.715" v="14" actId="20577"/>
        <pc:sldMkLst>
          <pc:docMk/>
          <pc:sldMk cId="88148507" sldId="257"/>
        </pc:sldMkLst>
        <pc:spChg chg="mod">
          <ac:chgData name="MATTEO CONTI" userId="S::mat.conti@studenti.unina.it::b49ef875-d548-4728-92a7-2ecf30e76046" providerId="AD" clId="Web-{07952AD6-5304-45D2-961A-FA31223A453D}" dt="2022-11-01T20:38:09.715" v="14" actId="20577"/>
          <ac:spMkLst>
            <pc:docMk/>
            <pc:sldMk cId="88148507" sldId="257"/>
            <ac:spMk id="2" creationId="{48ED30B7-3BDB-DACA-97F5-811BA404DF52}"/>
          </ac:spMkLst>
        </pc:spChg>
      </pc:sldChg>
      <pc:sldChg chg="modSp new">
        <pc:chgData name="MATTEO CONTI" userId="S::mat.conti@studenti.unina.it::b49ef875-d548-4728-92a7-2ecf30e76046" providerId="AD" clId="Web-{07952AD6-5304-45D2-961A-FA31223A453D}" dt="2022-11-01T20:55:19.786" v="56" actId="20577"/>
        <pc:sldMkLst>
          <pc:docMk/>
          <pc:sldMk cId="2508163342" sldId="258"/>
        </pc:sldMkLst>
        <pc:spChg chg="mod">
          <ac:chgData name="MATTEO CONTI" userId="S::mat.conti@studenti.unina.it::b49ef875-d548-4728-92a7-2ecf30e76046" providerId="AD" clId="Web-{07952AD6-5304-45D2-961A-FA31223A453D}" dt="2022-11-01T20:42:03.304" v="24" actId="20577"/>
          <ac:spMkLst>
            <pc:docMk/>
            <pc:sldMk cId="2508163342" sldId="258"/>
            <ac:spMk id="2" creationId="{7FC7842D-D36F-C3B9-7144-5073EB406B79}"/>
          </ac:spMkLst>
        </pc:spChg>
        <pc:spChg chg="mod">
          <ac:chgData name="MATTEO CONTI" userId="S::mat.conti@studenti.unina.it::b49ef875-d548-4728-92a7-2ecf30e76046" providerId="AD" clId="Web-{07952AD6-5304-45D2-961A-FA31223A453D}" dt="2022-11-01T20:55:19.786" v="56" actId="20577"/>
          <ac:spMkLst>
            <pc:docMk/>
            <pc:sldMk cId="2508163342" sldId="258"/>
            <ac:spMk id="3" creationId="{D8274D85-D731-FC6A-A93F-1E5EB028B09D}"/>
          </ac:spMkLst>
        </pc:spChg>
      </pc:sldChg>
      <pc:sldChg chg="modSp">
        <pc:chgData name="MATTEO CONTI" userId="S::mat.conti@studenti.unina.it::b49ef875-d548-4728-92a7-2ecf30e76046" providerId="AD" clId="Web-{07952AD6-5304-45D2-961A-FA31223A453D}" dt="2022-11-01T20:53:17.782" v="41" actId="20577"/>
        <pc:sldMkLst>
          <pc:docMk/>
          <pc:sldMk cId="2224769358" sldId="261"/>
        </pc:sldMkLst>
        <pc:spChg chg="mod">
          <ac:chgData name="MATTEO CONTI" userId="S::mat.conti@studenti.unina.it::b49ef875-d548-4728-92a7-2ecf30e76046" providerId="AD" clId="Web-{07952AD6-5304-45D2-961A-FA31223A453D}" dt="2022-11-01T20:53:17.782" v="41" actId="20577"/>
          <ac:spMkLst>
            <pc:docMk/>
            <pc:sldMk cId="2224769358" sldId="261"/>
            <ac:spMk id="3" creationId="{1F964BBA-0D0C-6EFA-DEE6-F9705E58D40E}"/>
          </ac:spMkLst>
        </pc:spChg>
      </pc:sldChg>
    </pc:docChg>
  </pc:docChgLst>
  <pc:docChgLst>
    <pc:chgData name="FRANCESCO IANNACCONE" userId="S::francesc.iannaccone@studenti.unina.it::0e9160aa-6057-4343-b8e0-cfdd08d1dd2a" providerId="AD" clId="Web-{FCA86B13-CAD9-477E-AB6E-842F949529DD}"/>
    <pc:docChg chg="modSld">
      <pc:chgData name="FRANCESCO IANNACCONE" userId="S::francesc.iannaccone@studenti.unina.it::0e9160aa-6057-4343-b8e0-cfdd08d1dd2a" providerId="AD" clId="Web-{FCA86B13-CAD9-477E-AB6E-842F949529DD}" dt="2022-11-02T12:25:56.317" v="9" actId="20577"/>
      <pc:docMkLst>
        <pc:docMk/>
      </pc:docMkLst>
      <pc:sldChg chg="modSp">
        <pc:chgData name="FRANCESCO IANNACCONE" userId="S::francesc.iannaccone@studenti.unina.it::0e9160aa-6057-4343-b8e0-cfdd08d1dd2a" providerId="AD" clId="Web-{FCA86B13-CAD9-477E-AB6E-842F949529DD}" dt="2022-11-02T12:25:56.317" v="9" actId="20577"/>
        <pc:sldMkLst>
          <pc:docMk/>
          <pc:sldMk cId="4075771876" sldId="263"/>
        </pc:sldMkLst>
        <pc:spChg chg="mod">
          <ac:chgData name="FRANCESCO IANNACCONE" userId="S::francesc.iannaccone@studenti.unina.it::0e9160aa-6057-4343-b8e0-cfdd08d1dd2a" providerId="AD" clId="Web-{FCA86B13-CAD9-477E-AB6E-842F949529DD}" dt="2022-11-02T12:25:56.317" v="9" actId="20577"/>
          <ac:spMkLst>
            <pc:docMk/>
            <pc:sldMk cId="4075771876" sldId="263"/>
            <ac:spMk id="6" creationId="{7AB12AAB-4878-E906-182B-4F9EE395915E}"/>
          </ac:spMkLst>
        </pc:spChg>
      </pc:sldChg>
    </pc:docChg>
  </pc:docChgLst>
  <pc:docChgLst>
    <pc:chgData name="FRANCESCO IANNACCONE" userId="S::francesc.iannaccone@studenti.unina.it::0e9160aa-6057-4343-b8e0-cfdd08d1dd2a" providerId="AD" clId="Web-{0188FC10-E179-44A9-9921-A3119CC5DF92}"/>
    <pc:docChg chg="addSld modSld sldOrd">
      <pc:chgData name="FRANCESCO IANNACCONE" userId="S::francesc.iannaccone@studenti.unina.it::0e9160aa-6057-4343-b8e0-cfdd08d1dd2a" providerId="AD" clId="Web-{0188FC10-E179-44A9-9921-A3119CC5DF92}" dt="2022-11-01T21:04:00.899" v="961" actId="1076"/>
      <pc:docMkLst>
        <pc:docMk/>
      </pc:docMkLst>
      <pc:sldChg chg="addSp modSp">
        <pc:chgData name="FRANCESCO IANNACCONE" userId="S::francesc.iannaccone@studenti.unina.it::0e9160aa-6057-4343-b8e0-cfdd08d1dd2a" providerId="AD" clId="Web-{0188FC10-E179-44A9-9921-A3119CC5DF92}" dt="2022-11-01T20:49:04.071" v="459" actId="20577"/>
        <pc:sldMkLst>
          <pc:docMk/>
          <pc:sldMk cId="2508163342" sldId="258"/>
        </pc:sldMkLst>
        <pc:spChg chg="mod">
          <ac:chgData name="FRANCESCO IANNACCONE" userId="S::francesc.iannaccone@studenti.unina.it::0e9160aa-6057-4343-b8e0-cfdd08d1dd2a" providerId="AD" clId="Web-{0188FC10-E179-44A9-9921-A3119CC5DF92}" dt="2022-11-01T20:48:43.071" v="431" actId="14100"/>
          <ac:spMkLst>
            <pc:docMk/>
            <pc:sldMk cId="2508163342" sldId="258"/>
            <ac:spMk id="3" creationId="{D8274D85-D731-FC6A-A93F-1E5EB028B09D}"/>
          </ac:spMkLst>
        </pc:spChg>
        <pc:spChg chg="add mod">
          <ac:chgData name="FRANCESCO IANNACCONE" userId="S::francesc.iannaccone@studenti.unina.it::0e9160aa-6057-4343-b8e0-cfdd08d1dd2a" providerId="AD" clId="Web-{0188FC10-E179-44A9-9921-A3119CC5DF92}" dt="2022-11-01T20:49:04.071" v="459" actId="20577"/>
          <ac:spMkLst>
            <pc:docMk/>
            <pc:sldMk cId="2508163342" sldId="258"/>
            <ac:spMk id="5" creationId="{A5834064-1AED-52D4-7D10-40ABE76BA467}"/>
          </ac:spMkLst>
        </pc:spChg>
      </pc:sldChg>
      <pc:sldChg chg="new">
        <pc:chgData name="FRANCESCO IANNACCONE" userId="S::francesc.iannaccone@studenti.unina.it::0e9160aa-6057-4343-b8e0-cfdd08d1dd2a" providerId="AD" clId="Web-{0188FC10-E179-44A9-9921-A3119CC5DF92}" dt="2022-11-01T20:46:23.505" v="0"/>
        <pc:sldMkLst>
          <pc:docMk/>
          <pc:sldMk cId="3730125773" sldId="259"/>
        </pc:sldMkLst>
      </pc:sldChg>
      <pc:sldChg chg="new">
        <pc:chgData name="FRANCESCO IANNACCONE" userId="S::francesc.iannaccone@studenti.unina.it::0e9160aa-6057-4343-b8e0-cfdd08d1dd2a" providerId="AD" clId="Web-{0188FC10-E179-44A9-9921-A3119CC5DF92}" dt="2022-11-01T20:46:24.942" v="1"/>
        <pc:sldMkLst>
          <pc:docMk/>
          <pc:sldMk cId="2086474944" sldId="260"/>
        </pc:sldMkLst>
      </pc:sldChg>
      <pc:sldChg chg="addSp modSp new ord">
        <pc:chgData name="FRANCESCO IANNACCONE" userId="S::francesc.iannaccone@studenti.unina.it::0e9160aa-6057-4343-b8e0-cfdd08d1dd2a" providerId="AD" clId="Web-{0188FC10-E179-44A9-9921-A3119CC5DF92}" dt="2022-11-01T21:04:00.899" v="961" actId="1076"/>
        <pc:sldMkLst>
          <pc:docMk/>
          <pc:sldMk cId="2224769358" sldId="261"/>
        </pc:sldMkLst>
        <pc:spChg chg="mod">
          <ac:chgData name="FRANCESCO IANNACCONE" userId="S::francesc.iannaccone@studenti.unina.it::0e9160aa-6057-4343-b8e0-cfdd08d1dd2a" providerId="AD" clId="Web-{0188FC10-E179-44A9-9921-A3119CC5DF92}" dt="2022-11-01T20:52:11.701" v="821" actId="1076"/>
          <ac:spMkLst>
            <pc:docMk/>
            <pc:sldMk cId="2224769358" sldId="261"/>
            <ac:spMk id="2" creationId="{DE7739A5-2077-1232-EAC2-8E73D6DE6073}"/>
          </ac:spMkLst>
        </pc:spChg>
        <pc:spChg chg="mod">
          <ac:chgData name="FRANCESCO IANNACCONE" userId="S::francesc.iannaccone@studenti.unina.it::0e9160aa-6057-4343-b8e0-cfdd08d1dd2a" providerId="AD" clId="Web-{0188FC10-E179-44A9-9921-A3119CC5DF92}" dt="2022-11-01T21:03:53.774" v="960" actId="1076"/>
          <ac:spMkLst>
            <pc:docMk/>
            <pc:sldMk cId="2224769358" sldId="261"/>
            <ac:spMk id="3" creationId="{1F964BBA-0D0C-6EFA-DEE6-F9705E58D40E}"/>
          </ac:spMkLst>
        </pc:spChg>
        <pc:spChg chg="add mod">
          <ac:chgData name="FRANCESCO IANNACCONE" userId="S::francesc.iannaccone@studenti.unina.it::0e9160aa-6057-4343-b8e0-cfdd08d1dd2a" providerId="AD" clId="Web-{0188FC10-E179-44A9-9921-A3119CC5DF92}" dt="2022-11-01T21:04:00.899" v="961" actId="1076"/>
          <ac:spMkLst>
            <pc:docMk/>
            <pc:sldMk cId="2224769358" sldId="261"/>
            <ac:spMk id="5" creationId="{E9EDC649-EA87-9CD6-091B-222B57A177B0}"/>
          </ac:spMkLst>
        </pc:spChg>
      </pc:sldChg>
      <pc:sldChg chg="addSp delSp modSp new">
        <pc:chgData name="FRANCESCO IANNACCONE" userId="S::francesc.iannaccone@studenti.unina.it::0e9160aa-6057-4343-b8e0-cfdd08d1dd2a" providerId="AD" clId="Web-{0188FC10-E179-44A9-9921-A3119CC5DF92}" dt="2022-11-01T20:55:08.721" v="957" actId="20577"/>
        <pc:sldMkLst>
          <pc:docMk/>
          <pc:sldMk cId="1591836382" sldId="262"/>
        </pc:sldMkLst>
        <pc:spChg chg="del">
          <ac:chgData name="FRANCESCO IANNACCONE" userId="S::francesc.iannaccone@studenti.unina.it::0e9160aa-6057-4343-b8e0-cfdd08d1dd2a" providerId="AD" clId="Web-{0188FC10-E179-44A9-9921-A3119CC5DF92}" dt="2022-11-01T20:52:59.171" v="870"/>
          <ac:spMkLst>
            <pc:docMk/>
            <pc:sldMk cId="1591836382" sldId="262"/>
            <ac:spMk id="2" creationId="{F7B9A9A8-2FF7-533B-697A-0DE8C3A7294D}"/>
          </ac:spMkLst>
        </pc:spChg>
        <pc:spChg chg="del mod">
          <ac:chgData name="FRANCESCO IANNACCONE" userId="S::francesc.iannaccone@studenti.unina.it::0e9160aa-6057-4343-b8e0-cfdd08d1dd2a" providerId="AD" clId="Web-{0188FC10-E179-44A9-9921-A3119CC5DF92}" dt="2022-11-01T20:52:57.905" v="869"/>
          <ac:spMkLst>
            <pc:docMk/>
            <pc:sldMk cId="1591836382" sldId="262"/>
            <ac:spMk id="3" creationId="{3B5B687B-8992-0F16-D46C-03344477D589}"/>
          </ac:spMkLst>
        </pc:spChg>
        <pc:spChg chg="add mod">
          <ac:chgData name="FRANCESCO IANNACCONE" userId="S::francesc.iannaccone@studenti.unina.it::0e9160aa-6057-4343-b8e0-cfdd08d1dd2a" providerId="AD" clId="Web-{0188FC10-E179-44A9-9921-A3119CC5DF92}" dt="2022-11-01T20:55:08.721" v="957" actId="20577"/>
          <ac:spMkLst>
            <pc:docMk/>
            <pc:sldMk cId="1591836382" sldId="262"/>
            <ac:spMk id="5" creationId="{E3B02824-1491-EFF1-5579-82EA3C73911B}"/>
          </ac:spMkLst>
        </pc:spChg>
      </pc:sldChg>
    </pc:docChg>
  </pc:docChgLst>
  <pc:docChgLst>
    <pc:chgData name="FRANCESCO IANNACCONE" userId="0e9160aa-6057-4343-b8e0-cfdd08d1dd2a" providerId="ADAL" clId="{9BE6D82B-318B-4FCC-86C7-85646FB4799A}"/>
    <pc:docChg chg="addSld delSld modSld">
      <pc:chgData name="FRANCESCO IANNACCONE" userId="0e9160aa-6057-4343-b8e0-cfdd08d1dd2a" providerId="ADAL" clId="{9BE6D82B-318B-4FCC-86C7-85646FB4799A}" dt="2022-11-11T10:30:52.863" v="26" actId="20577"/>
      <pc:docMkLst>
        <pc:docMk/>
      </pc:docMkLst>
      <pc:sldChg chg="modSp mod">
        <pc:chgData name="FRANCESCO IANNACCONE" userId="0e9160aa-6057-4343-b8e0-cfdd08d1dd2a" providerId="ADAL" clId="{9BE6D82B-318B-4FCC-86C7-85646FB4799A}" dt="2022-11-11T10:30:52.863" v="26" actId="20577"/>
        <pc:sldMkLst>
          <pc:docMk/>
          <pc:sldMk cId="3161092644" sldId="264"/>
        </pc:sldMkLst>
        <pc:spChg chg="mod">
          <ac:chgData name="FRANCESCO IANNACCONE" userId="0e9160aa-6057-4343-b8e0-cfdd08d1dd2a" providerId="ADAL" clId="{9BE6D82B-318B-4FCC-86C7-85646FB4799A}" dt="2022-11-11T10:30:52.863" v="26" actId="20577"/>
          <ac:spMkLst>
            <pc:docMk/>
            <pc:sldMk cId="3161092644" sldId="264"/>
            <ac:spMk id="3" creationId="{C8E563D9-9B31-929D-AFE2-404B256E71A5}"/>
          </ac:spMkLst>
        </pc:spChg>
      </pc:sldChg>
      <pc:sldChg chg="modSp new del mod">
        <pc:chgData name="FRANCESCO IANNACCONE" userId="0e9160aa-6057-4343-b8e0-cfdd08d1dd2a" providerId="ADAL" clId="{9BE6D82B-318B-4FCC-86C7-85646FB4799A}" dt="2022-11-11T10:28:46.161" v="17" actId="47"/>
        <pc:sldMkLst>
          <pc:docMk/>
          <pc:sldMk cId="847511806" sldId="267"/>
        </pc:sldMkLst>
        <pc:spChg chg="mod">
          <ac:chgData name="FRANCESCO IANNACCONE" userId="0e9160aa-6057-4343-b8e0-cfdd08d1dd2a" providerId="ADAL" clId="{9BE6D82B-318B-4FCC-86C7-85646FB4799A}" dt="2022-11-11T10:28:28.705" v="16" actId="20577"/>
          <ac:spMkLst>
            <pc:docMk/>
            <pc:sldMk cId="847511806" sldId="267"/>
            <ac:spMk id="2" creationId="{16E57201-4BC4-4E65-D11D-AEBE04AA843F}"/>
          </ac:spMkLst>
        </pc:spChg>
      </pc:sldChg>
    </pc:docChg>
  </pc:docChgLst>
  <pc:docChgLst>
    <pc:chgData name="FRANCESCO IANNACCONE" userId="S::francesc.iannaccone@studenti.unina.it::0e9160aa-6057-4343-b8e0-cfdd08d1dd2a" providerId="AD" clId="Web-{3BAF2BB5-6285-4DDE-B8C8-6846A33F0A83}"/>
    <pc:docChg chg="modSld">
      <pc:chgData name="FRANCESCO IANNACCONE" userId="S::francesc.iannaccone@studenti.unina.it::0e9160aa-6057-4343-b8e0-cfdd08d1dd2a" providerId="AD" clId="Web-{3BAF2BB5-6285-4DDE-B8C8-6846A33F0A83}" dt="2022-11-01T21:48:36.364" v="9" actId="1076"/>
      <pc:docMkLst>
        <pc:docMk/>
      </pc:docMkLst>
      <pc:sldChg chg="modSp">
        <pc:chgData name="FRANCESCO IANNACCONE" userId="S::francesc.iannaccone@studenti.unina.it::0e9160aa-6057-4343-b8e0-cfdd08d1dd2a" providerId="AD" clId="Web-{3BAF2BB5-6285-4DDE-B8C8-6846A33F0A83}" dt="2022-11-01T21:48:36.364" v="9" actId="1076"/>
        <pc:sldMkLst>
          <pc:docMk/>
          <pc:sldMk cId="88148507" sldId="257"/>
        </pc:sldMkLst>
        <pc:spChg chg="mod">
          <ac:chgData name="FRANCESCO IANNACCONE" userId="S::francesc.iannaccone@studenti.unina.it::0e9160aa-6057-4343-b8e0-cfdd08d1dd2a" providerId="AD" clId="Web-{3BAF2BB5-6285-4DDE-B8C8-6846A33F0A83}" dt="2022-11-01T21:48:36.364" v="9" actId="1076"/>
          <ac:spMkLst>
            <pc:docMk/>
            <pc:sldMk cId="88148507" sldId="257"/>
            <ac:spMk id="7" creationId="{71D60B5F-9263-0D23-5DB3-7A0BA425102C}"/>
          </ac:spMkLst>
        </pc:spChg>
      </pc:sldChg>
      <pc:sldChg chg="modSp">
        <pc:chgData name="FRANCESCO IANNACCONE" userId="S::francesc.iannaccone@studenti.unina.it::0e9160aa-6057-4343-b8e0-cfdd08d1dd2a" providerId="AD" clId="Web-{3BAF2BB5-6285-4DDE-B8C8-6846A33F0A83}" dt="2022-11-01T21:48:32.504" v="8" actId="20577"/>
        <pc:sldMkLst>
          <pc:docMk/>
          <pc:sldMk cId="2510292343" sldId="265"/>
        </pc:sldMkLst>
        <pc:spChg chg="mod">
          <ac:chgData name="FRANCESCO IANNACCONE" userId="S::francesc.iannaccone@studenti.unina.it::0e9160aa-6057-4343-b8e0-cfdd08d1dd2a" providerId="AD" clId="Web-{3BAF2BB5-6285-4DDE-B8C8-6846A33F0A83}" dt="2022-11-01T21:48:32.504" v="8" actId="20577"/>
          <ac:spMkLst>
            <pc:docMk/>
            <pc:sldMk cId="2510292343" sldId="265"/>
            <ac:spMk id="6" creationId="{0CA63859-AB7E-92F5-A5E2-7B81EFC313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50632-24D0-435C-802C-D67C5FECE742}" type="datetimeFigureOut">
              <a:rPr lang="it-IT" smtClean="0"/>
              <a:t>11/11/2022</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A4823-1F1E-47AA-ADB4-EE1B926B7CFF}" type="slidenum">
              <a:rPr lang="it-IT" smtClean="0"/>
              <a:t>‹#›</a:t>
            </a:fld>
            <a:endParaRPr lang="it-IT"/>
          </a:p>
        </p:txBody>
      </p:sp>
    </p:spTree>
    <p:extLst>
      <p:ext uri="{BB962C8B-B14F-4D97-AF65-F5344CB8AC3E}">
        <p14:creationId xmlns:p14="http://schemas.microsoft.com/office/powerpoint/2010/main" val="359429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7FA4823-1F1E-47AA-ADB4-EE1B926B7CFF}" type="slidenum">
              <a:rPr lang="it-IT" smtClean="0"/>
              <a:t>6</a:t>
            </a:fld>
            <a:endParaRPr lang="it-IT"/>
          </a:p>
        </p:txBody>
      </p:sp>
    </p:spTree>
    <p:extLst>
      <p:ext uri="{BB962C8B-B14F-4D97-AF65-F5344CB8AC3E}">
        <p14:creationId xmlns:p14="http://schemas.microsoft.com/office/powerpoint/2010/main" val="9490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7FA4823-1F1E-47AA-ADB4-EE1B926B7CFF}" type="slidenum">
              <a:rPr lang="it-IT" smtClean="0"/>
              <a:t>8</a:t>
            </a:fld>
            <a:endParaRPr lang="it-IT"/>
          </a:p>
        </p:txBody>
      </p:sp>
    </p:spTree>
    <p:extLst>
      <p:ext uri="{BB962C8B-B14F-4D97-AF65-F5344CB8AC3E}">
        <p14:creationId xmlns:p14="http://schemas.microsoft.com/office/powerpoint/2010/main" val="3274437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ernel.org/doc/html/latest/filesystems/proc.html" TargetMode="External"/><Relationship Id="rId2" Type="http://schemas.openxmlformats.org/officeDocument/2006/relationships/hyperlink" Target="http://web.mit.edu/rhel-doc/4/RH-DOCS/rhel-rg-it-4/ch-proc.html" TargetMode="External"/><Relationship Id="rId1" Type="http://schemas.openxmlformats.org/officeDocument/2006/relationships/slideLayout" Target="../slideLayouts/slideLayout2.xml"/><Relationship Id="rId4" Type="http://schemas.openxmlformats.org/officeDocument/2006/relationships/hyperlink" Target="https://access.redhat.com/documentation/en-us/red_hat_enterprise_linux/6/html/deployment_guide/s2-proc-meminf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cs typeface="Calibri Light"/>
              </a:rPr>
              <a:t>Presentazione</a:t>
            </a:r>
            <a:r>
              <a:rPr lang="en-US" dirty="0">
                <a:cs typeface="Calibri Light"/>
              </a:rPr>
              <a:t> </a:t>
            </a:r>
            <a:r>
              <a:rPr lang="en-US" dirty="0" err="1">
                <a:cs typeface="Calibri Light"/>
              </a:rPr>
              <a:t>Esercizio</a:t>
            </a:r>
            <a:r>
              <a:rPr lang="en-US" dirty="0">
                <a:cs typeface="Calibri Light"/>
              </a:rPr>
              <a:t> IE</a:t>
            </a:r>
            <a:endParaRPr lang="en-US" dirty="0"/>
          </a:p>
        </p:txBody>
      </p:sp>
      <p:sp>
        <p:nvSpPr>
          <p:cNvPr id="3" name="Subtitle 2"/>
          <p:cNvSpPr>
            <a:spLocks noGrp="1"/>
          </p:cNvSpPr>
          <p:nvPr>
            <p:ph type="subTitle" idx="1"/>
          </p:nvPr>
        </p:nvSpPr>
        <p:spPr/>
        <p:txBody>
          <a:bodyPr/>
          <a:lstStyle/>
          <a:p>
            <a:r>
              <a:rPr lang="en-US" dirty="0"/>
              <a:t>Workload Characterization a </a:t>
            </a:r>
            <a:r>
              <a:rPr lang="en-US" dirty="0" err="1"/>
              <a:t>partire</a:t>
            </a:r>
            <a:r>
              <a:rPr lang="en-US" dirty="0"/>
              <a:t> da </a:t>
            </a:r>
            <a:r>
              <a:rPr lang="en-US" dirty="0" err="1"/>
              <a:t>dati</a:t>
            </a:r>
            <a:r>
              <a:rPr lang="en-US" dirty="0"/>
              <a:t> </a:t>
            </a:r>
            <a:r>
              <a:rPr lang="en-US" dirty="0" err="1"/>
              <a:t>raccolti</a:t>
            </a:r>
            <a:r>
              <a:rPr lang="en-US" dirty="0"/>
              <a:t> </a:t>
            </a:r>
            <a:r>
              <a:rPr lang="en-US" dirty="0" err="1"/>
              <a:t>su</a:t>
            </a:r>
            <a:r>
              <a:rPr lang="en-US" dirty="0"/>
              <a:t> Linux</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0DF0-BCD7-819A-C4B2-66916BE3FABC}"/>
              </a:ext>
            </a:extLst>
          </p:cNvPr>
          <p:cNvSpPr>
            <a:spLocks noGrp="1"/>
          </p:cNvSpPr>
          <p:nvPr>
            <p:ph type="title"/>
          </p:nvPr>
        </p:nvSpPr>
        <p:spPr>
          <a:xfrm>
            <a:off x="730155" y="131976"/>
            <a:ext cx="10515600" cy="1325563"/>
          </a:xfrm>
        </p:spPr>
        <p:txBody>
          <a:bodyPr/>
          <a:lstStyle/>
          <a:p>
            <a:r>
              <a:rPr lang="it-IT" dirty="0"/>
              <a:t>Clustering</a:t>
            </a:r>
          </a:p>
        </p:txBody>
      </p:sp>
      <p:pic>
        <p:nvPicPr>
          <p:cNvPr id="5" name="Content Placeholder 4" descr="Graphical user interface, application, Word&#10;&#10;Description automatically generated">
            <a:extLst>
              <a:ext uri="{FF2B5EF4-FFF2-40B4-BE49-F238E27FC236}">
                <a16:creationId xmlns:a16="http://schemas.microsoft.com/office/drawing/2014/main" id="{BFC7FA98-BC04-E615-C823-6FD8CF9676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4" t="7101" r="69501" b="1164"/>
          <a:stretch/>
        </p:blipFill>
        <p:spPr>
          <a:xfrm>
            <a:off x="534284" y="1476126"/>
            <a:ext cx="2513693" cy="4779841"/>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5DBEDB-7B75-3ACF-687F-02E9256EB64B}"/>
              </a:ext>
            </a:extLst>
          </p:cNvPr>
          <p:cNvPicPr>
            <a:picLocks noChangeAspect="1"/>
          </p:cNvPicPr>
          <p:nvPr/>
        </p:nvPicPr>
        <p:blipFill rotWithShape="1">
          <a:blip r:embed="rId3"/>
          <a:srcRect l="4324" t="6834" r="11242"/>
          <a:stretch/>
        </p:blipFill>
        <p:spPr>
          <a:xfrm rot="16200000">
            <a:off x="7444732" y="2043847"/>
            <a:ext cx="4955980" cy="3641746"/>
          </a:xfrm>
          <a:prstGeom prst="rect">
            <a:avLst/>
          </a:prstGeom>
          <a:ln>
            <a:solidFill>
              <a:schemeClr val="tx1"/>
            </a:solidFill>
          </a:ln>
          <a:effectLst>
            <a:outerShdw blurRad="292100" dist="139700" dir="2700000" algn="tl" rotWithShape="0">
              <a:srgbClr val="333333">
                <a:alpha val="65000"/>
              </a:srgbClr>
            </a:outerShdw>
          </a:effectLst>
        </p:spPr>
      </p:pic>
      <p:sp>
        <p:nvSpPr>
          <p:cNvPr id="6" name="Content Placeholder 2">
            <a:extLst>
              <a:ext uri="{FF2B5EF4-FFF2-40B4-BE49-F238E27FC236}">
                <a16:creationId xmlns:a16="http://schemas.microsoft.com/office/drawing/2014/main" id="{0CA63859-AB7E-92F5-A5E2-7B81EFC31359}"/>
              </a:ext>
            </a:extLst>
          </p:cNvPr>
          <p:cNvSpPr txBox="1">
            <a:spLocks/>
          </p:cNvSpPr>
          <p:nvPr/>
        </p:nvSpPr>
        <p:spPr>
          <a:xfrm>
            <a:off x="3403844" y="1477444"/>
            <a:ext cx="4307878" cy="51643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cs typeface="Calibri"/>
              </a:rPr>
              <a:t>Per la </a:t>
            </a:r>
            <a:r>
              <a:rPr lang="it-IT" dirty="0" err="1">
                <a:cs typeface="Calibri"/>
              </a:rPr>
              <a:t>clusterizzazione</a:t>
            </a:r>
            <a:r>
              <a:rPr lang="it-IT" dirty="0">
                <a:cs typeface="Calibri"/>
              </a:rPr>
              <a:t> è stato adoperato il metodo di Ward.</a:t>
            </a:r>
          </a:p>
          <a:p>
            <a:r>
              <a:rPr lang="it-IT" dirty="0">
                <a:cs typeface="Calibri"/>
              </a:rPr>
              <a:t>Abbiamo optato per 32 cluster, così facendo la varianza spiegata è il 90% di quella originaria.</a:t>
            </a:r>
          </a:p>
          <a:p>
            <a:r>
              <a:rPr lang="it-IT" dirty="0">
                <a:cs typeface="Calibri"/>
              </a:rPr>
              <a:t>Così facendo siamo riusciti a ridurre drasticamente le dimensioni del </a:t>
            </a:r>
            <a:r>
              <a:rPr lang="it-IT" dirty="0" err="1">
                <a:cs typeface="Calibri"/>
              </a:rPr>
              <a:t>workload</a:t>
            </a:r>
            <a:r>
              <a:rPr lang="it-IT" dirty="0">
                <a:cs typeface="Calibri"/>
              </a:rPr>
              <a:t>, con circa il 20% della varianza totale persa.</a:t>
            </a:r>
          </a:p>
          <a:p>
            <a:endParaRPr lang="it-IT" dirty="0">
              <a:cs typeface="Calibri"/>
            </a:endParaRPr>
          </a:p>
          <a:p>
            <a:endParaRPr lang="it-IT" dirty="0">
              <a:cs typeface="Calibri"/>
            </a:endParaRPr>
          </a:p>
        </p:txBody>
      </p:sp>
    </p:spTree>
    <p:extLst>
      <p:ext uri="{BB962C8B-B14F-4D97-AF65-F5344CB8AC3E}">
        <p14:creationId xmlns:p14="http://schemas.microsoft.com/office/powerpoint/2010/main" val="251029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401536-8B06-D3C9-6229-286ABBCFBAD3}"/>
              </a:ext>
            </a:extLst>
          </p:cNvPr>
          <p:cNvSpPr>
            <a:spLocks noGrp="1"/>
          </p:cNvSpPr>
          <p:nvPr>
            <p:ph type="title"/>
          </p:nvPr>
        </p:nvSpPr>
        <p:spPr>
          <a:xfrm>
            <a:off x="838200" y="905303"/>
            <a:ext cx="10515600" cy="1325563"/>
          </a:xfrm>
        </p:spPr>
        <p:txBody>
          <a:bodyPr/>
          <a:lstStyle/>
          <a:p>
            <a:r>
              <a:rPr lang="it-IT" dirty="0"/>
              <a:t>Riferimenti</a:t>
            </a:r>
          </a:p>
        </p:txBody>
      </p:sp>
      <p:sp>
        <p:nvSpPr>
          <p:cNvPr id="3" name="Segnaposto contenuto 2">
            <a:extLst>
              <a:ext uri="{FF2B5EF4-FFF2-40B4-BE49-F238E27FC236}">
                <a16:creationId xmlns:a16="http://schemas.microsoft.com/office/drawing/2014/main" id="{3E238C7A-CA97-EBB4-2FBC-B17D497D0567}"/>
              </a:ext>
            </a:extLst>
          </p:cNvPr>
          <p:cNvSpPr>
            <a:spLocks noGrp="1"/>
          </p:cNvSpPr>
          <p:nvPr>
            <p:ph idx="1"/>
          </p:nvPr>
        </p:nvSpPr>
        <p:spPr>
          <a:xfrm>
            <a:off x="838200" y="2230866"/>
            <a:ext cx="10515600" cy="2396267"/>
          </a:xfrm>
        </p:spPr>
        <p:txBody>
          <a:bodyPr/>
          <a:lstStyle/>
          <a:p>
            <a:r>
              <a:rPr lang="it-IT" dirty="0">
                <a:hlinkClick r:id="rId2"/>
              </a:rPr>
              <a:t>http://web.mit.edu/rhel-doc/4/RH-DOCS/rhel-rg-it-4/ch-proc.html</a:t>
            </a:r>
          </a:p>
          <a:p>
            <a:r>
              <a:rPr lang="it-IT" dirty="0">
                <a:hlinkClick r:id="rId3"/>
              </a:rPr>
              <a:t>https://www.kernel.org/doc/html/latest/filesystems/proc.html</a:t>
            </a:r>
            <a:endParaRPr lang="it-IT" dirty="0"/>
          </a:p>
          <a:p>
            <a:r>
              <a:rPr lang="it-IT" dirty="0">
                <a:hlinkClick r:id="rId4"/>
              </a:rPr>
              <a:t>https://access.redhat.com/documentation/en-us/red_hat_enterprise_linux/6/html/deployment_guide/s2-proc-meminfo</a:t>
            </a:r>
            <a:endParaRPr lang="it-IT" dirty="0"/>
          </a:p>
        </p:txBody>
      </p:sp>
    </p:spTree>
    <p:extLst>
      <p:ext uri="{BB962C8B-B14F-4D97-AF65-F5344CB8AC3E}">
        <p14:creationId xmlns:p14="http://schemas.microsoft.com/office/powerpoint/2010/main" val="208647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7842D-D36F-C3B9-7144-5073EB406B79}"/>
              </a:ext>
            </a:extLst>
          </p:cNvPr>
          <p:cNvSpPr>
            <a:spLocks noGrp="1"/>
          </p:cNvSpPr>
          <p:nvPr>
            <p:ph type="title"/>
          </p:nvPr>
        </p:nvSpPr>
        <p:spPr>
          <a:xfrm>
            <a:off x="572493" y="238539"/>
            <a:ext cx="11018520" cy="1434415"/>
          </a:xfrm>
        </p:spPr>
        <p:txBody>
          <a:bodyPr anchor="b">
            <a:normAutofit/>
          </a:bodyPr>
          <a:lstStyle/>
          <a:p>
            <a:r>
              <a:rPr lang="en-US" sz="5400" dirty="0">
                <a:cs typeface="Calibri Light"/>
              </a:rPr>
              <a:t>Raccolta </a:t>
            </a:r>
            <a:r>
              <a:rPr lang="en-US" sz="5400" dirty="0" err="1">
                <a:cs typeface="Calibri Light"/>
              </a:rPr>
              <a:t>dei</a:t>
            </a:r>
            <a:r>
              <a:rPr lang="en-US" sz="5400" dirty="0">
                <a:cs typeface="Calibri Light"/>
              </a:rPr>
              <a:t> </a:t>
            </a:r>
            <a:r>
              <a:rPr lang="en-US" sz="5400" dirty="0" err="1">
                <a:cs typeface="Calibri Light"/>
              </a:rPr>
              <a:t>dati</a:t>
            </a:r>
            <a:endParaRPr lang="en-US" sz="5400" dirty="0" err="1"/>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274D85-D731-FC6A-A93F-1E5EB028B09D}"/>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200" dirty="0">
                <a:ea typeface="Calibri"/>
                <a:cs typeface="Calibri"/>
              </a:rPr>
              <a:t>I </a:t>
            </a:r>
            <a:r>
              <a:rPr lang="en-US" sz="2200" dirty="0" err="1">
                <a:ea typeface="Calibri"/>
                <a:cs typeface="Calibri"/>
              </a:rPr>
              <a:t>dati</a:t>
            </a:r>
            <a:r>
              <a:rPr lang="en-US" sz="2200" dirty="0">
                <a:ea typeface="Calibri"/>
                <a:cs typeface="Calibri"/>
              </a:rPr>
              <a:t> </a:t>
            </a:r>
            <a:r>
              <a:rPr lang="en-US" sz="2200" dirty="0" err="1">
                <a:ea typeface="Calibri"/>
                <a:cs typeface="Calibri"/>
              </a:rPr>
              <a:t>utilizzati</a:t>
            </a:r>
            <a:r>
              <a:rPr lang="en-US" sz="2200" dirty="0">
                <a:ea typeface="Calibri"/>
                <a:cs typeface="Calibri"/>
              </a:rPr>
              <a:t> per </a:t>
            </a:r>
            <a:r>
              <a:rPr lang="en-US" sz="2200" dirty="0" err="1">
                <a:ea typeface="Calibri"/>
                <a:cs typeface="Calibri"/>
              </a:rPr>
              <a:t>analizzare</a:t>
            </a:r>
            <a:r>
              <a:rPr lang="en-US" sz="2200" dirty="0">
                <a:ea typeface="Calibri"/>
                <a:cs typeface="Calibri"/>
              </a:rPr>
              <a:t> lo </a:t>
            </a:r>
            <a:r>
              <a:rPr lang="en-US" sz="2200" dirty="0" err="1">
                <a:ea typeface="Calibri"/>
                <a:cs typeface="Calibri"/>
              </a:rPr>
              <a:t>stato</a:t>
            </a:r>
            <a:r>
              <a:rPr lang="en-US" sz="2200" dirty="0">
                <a:ea typeface="Calibri"/>
                <a:cs typeface="Calibri"/>
              </a:rPr>
              <a:t> del </a:t>
            </a:r>
            <a:r>
              <a:rPr lang="en-US" sz="2200" dirty="0" err="1">
                <a:ea typeface="Calibri"/>
                <a:cs typeface="Calibri"/>
              </a:rPr>
              <a:t>sistema</a:t>
            </a:r>
            <a:r>
              <a:rPr lang="en-US" sz="2200" dirty="0">
                <a:ea typeface="Calibri"/>
                <a:cs typeface="Calibri"/>
              </a:rPr>
              <a:t> </a:t>
            </a:r>
            <a:r>
              <a:rPr lang="en-US" sz="2200" dirty="0" err="1">
                <a:ea typeface="Calibri"/>
                <a:cs typeface="Calibri"/>
              </a:rPr>
              <a:t>sono</a:t>
            </a:r>
            <a:r>
              <a:rPr lang="en-US" sz="2200" dirty="0">
                <a:ea typeface="Calibri"/>
                <a:cs typeface="Calibri"/>
              </a:rPr>
              <a:t> </a:t>
            </a:r>
            <a:r>
              <a:rPr lang="en-US" sz="2200" dirty="0" err="1">
                <a:ea typeface="Calibri"/>
                <a:cs typeface="Calibri"/>
              </a:rPr>
              <a:t>stati</a:t>
            </a:r>
            <a:r>
              <a:rPr lang="en-US" sz="2200" dirty="0">
                <a:ea typeface="Calibri"/>
                <a:cs typeface="Calibri"/>
              </a:rPr>
              <a:t> </a:t>
            </a:r>
            <a:r>
              <a:rPr lang="en-US" sz="2200" dirty="0" err="1">
                <a:ea typeface="Calibri"/>
                <a:cs typeface="Calibri"/>
              </a:rPr>
              <a:t>reperiti</a:t>
            </a:r>
            <a:r>
              <a:rPr lang="en-US" sz="2200" dirty="0">
                <a:ea typeface="Calibri"/>
                <a:cs typeface="Calibri"/>
              </a:rPr>
              <a:t> </a:t>
            </a:r>
            <a:r>
              <a:rPr lang="en-US" sz="2200" dirty="0" err="1">
                <a:ea typeface="Calibri"/>
                <a:cs typeface="Calibri"/>
              </a:rPr>
              <a:t>interrogando</a:t>
            </a:r>
            <a:r>
              <a:rPr lang="en-US" sz="2200" dirty="0">
                <a:ea typeface="Calibri"/>
                <a:cs typeface="Calibri"/>
              </a:rPr>
              <a:t> il file system proc</a:t>
            </a:r>
          </a:p>
          <a:p>
            <a:r>
              <a:rPr lang="en-US" sz="2200" dirty="0">
                <a:ea typeface="Calibri"/>
                <a:cs typeface="Calibri"/>
              </a:rPr>
              <a:t>Si </a:t>
            </a:r>
            <a:r>
              <a:rPr lang="en-US" sz="2200" dirty="0" err="1">
                <a:ea typeface="Calibri"/>
                <a:cs typeface="Calibri"/>
              </a:rPr>
              <a:t>tratta</a:t>
            </a:r>
            <a:r>
              <a:rPr lang="en-US" sz="2200" dirty="0">
                <a:ea typeface="Calibri"/>
                <a:cs typeface="Calibri"/>
              </a:rPr>
              <a:t> di un filesystem </a:t>
            </a:r>
            <a:r>
              <a:rPr lang="en-US" sz="2200" dirty="0" err="1">
                <a:ea typeface="Calibri"/>
                <a:cs typeface="Calibri"/>
              </a:rPr>
              <a:t>virtuale</a:t>
            </a:r>
            <a:r>
              <a:rPr lang="en-US" sz="2200" dirty="0">
                <a:ea typeface="Calibri"/>
                <a:cs typeface="Calibri"/>
              </a:rPr>
              <a:t> </a:t>
            </a:r>
            <a:r>
              <a:rPr lang="en-US" sz="2200" dirty="0" err="1">
                <a:ea typeface="Calibri"/>
                <a:cs typeface="Calibri"/>
              </a:rPr>
              <a:t>gestito</a:t>
            </a:r>
            <a:r>
              <a:rPr lang="en-US" sz="2200" dirty="0">
                <a:ea typeface="Calibri"/>
                <a:cs typeface="Calibri"/>
              </a:rPr>
              <a:t> dal kernel di Linux a </a:t>
            </a:r>
            <a:r>
              <a:rPr lang="en-US" sz="2200" dirty="0" err="1">
                <a:ea typeface="Calibri"/>
                <a:cs typeface="Calibri"/>
              </a:rPr>
              <a:t>scopo</a:t>
            </a:r>
            <a:r>
              <a:rPr lang="en-US" sz="2200" dirty="0">
                <a:ea typeface="Calibri"/>
                <a:cs typeface="Calibri"/>
              </a:rPr>
              <a:t> di </a:t>
            </a:r>
            <a:r>
              <a:rPr lang="en-US" sz="2200" dirty="0" err="1">
                <a:ea typeface="Calibri"/>
                <a:cs typeface="Calibri"/>
              </a:rPr>
              <a:t>monitoraggio</a:t>
            </a:r>
            <a:endParaRPr lang="en-US" sz="2200" dirty="0">
              <a:ea typeface="Calibri"/>
              <a:cs typeface="Calibri"/>
            </a:endParaRPr>
          </a:p>
          <a:p>
            <a:r>
              <a:rPr lang="en-US" sz="2200" dirty="0">
                <a:ea typeface="Calibri"/>
                <a:cs typeface="Calibri"/>
              </a:rPr>
              <a:t>Al </a:t>
            </a:r>
            <a:r>
              <a:rPr lang="en-US" sz="2200" dirty="0" err="1">
                <a:ea typeface="Calibri"/>
                <a:cs typeface="Calibri"/>
              </a:rPr>
              <a:t>suo</a:t>
            </a:r>
            <a:r>
              <a:rPr lang="en-US" sz="2200" dirty="0">
                <a:ea typeface="Calibri"/>
                <a:cs typeface="Calibri"/>
              </a:rPr>
              <a:t> </a:t>
            </a:r>
            <a:r>
              <a:rPr lang="en-US" sz="2200" dirty="0" err="1">
                <a:ea typeface="Calibri"/>
                <a:cs typeface="Calibri"/>
              </a:rPr>
              <a:t>interno</a:t>
            </a:r>
            <a:r>
              <a:rPr lang="en-US" sz="2200" dirty="0">
                <a:ea typeface="Calibri"/>
                <a:cs typeface="Calibri"/>
              </a:rPr>
              <a:t> </a:t>
            </a:r>
            <a:r>
              <a:rPr lang="en-US" sz="2200" dirty="0" err="1">
                <a:ea typeface="Calibri"/>
                <a:cs typeface="Calibri"/>
              </a:rPr>
              <a:t>troviamo</a:t>
            </a:r>
            <a:r>
              <a:rPr lang="en-US" sz="2200" dirty="0">
                <a:ea typeface="Calibri"/>
                <a:cs typeface="Calibri"/>
              </a:rPr>
              <a:t> </a:t>
            </a:r>
            <a:r>
              <a:rPr lang="en-US" sz="2200" dirty="0" err="1">
                <a:ea typeface="Calibri"/>
                <a:cs typeface="Calibri"/>
              </a:rPr>
              <a:t>alcuni</a:t>
            </a:r>
            <a:r>
              <a:rPr lang="en-US" sz="2200" dirty="0">
                <a:ea typeface="Calibri"/>
                <a:cs typeface="Calibri"/>
              </a:rPr>
              <a:t> file </a:t>
            </a:r>
            <a:r>
              <a:rPr lang="en-US" sz="2200" dirty="0" err="1">
                <a:ea typeface="Calibri"/>
                <a:cs typeface="Calibri"/>
              </a:rPr>
              <a:t>che</a:t>
            </a:r>
            <a:r>
              <a:rPr lang="en-US" sz="2200" dirty="0">
                <a:ea typeface="Calibri"/>
                <a:cs typeface="Calibri"/>
              </a:rPr>
              <a:t> </a:t>
            </a:r>
            <a:r>
              <a:rPr lang="en-US" sz="2200" dirty="0" err="1">
                <a:ea typeface="Calibri"/>
                <a:cs typeface="Calibri"/>
              </a:rPr>
              <a:t>descrivono</a:t>
            </a:r>
            <a:r>
              <a:rPr lang="en-US" sz="2200" dirty="0">
                <a:ea typeface="Calibri"/>
                <a:cs typeface="Calibri"/>
              </a:rPr>
              <a:t> lo </a:t>
            </a:r>
            <a:r>
              <a:rPr lang="en-US" sz="2200" dirty="0" err="1">
                <a:ea typeface="Calibri"/>
                <a:cs typeface="Calibri"/>
              </a:rPr>
              <a:t>stato</a:t>
            </a:r>
            <a:r>
              <a:rPr lang="en-US" sz="2200" dirty="0">
                <a:ea typeface="Calibri"/>
                <a:cs typeface="Calibri"/>
              </a:rPr>
              <a:t> </a:t>
            </a:r>
            <a:r>
              <a:rPr lang="en-US" sz="2200" dirty="0" err="1">
                <a:ea typeface="Calibri"/>
                <a:cs typeface="Calibri"/>
              </a:rPr>
              <a:t>corrente</a:t>
            </a:r>
            <a:r>
              <a:rPr lang="en-US" sz="2200" dirty="0">
                <a:ea typeface="Calibri"/>
                <a:cs typeface="Calibri"/>
              </a:rPr>
              <a:t> del </a:t>
            </a:r>
            <a:r>
              <a:rPr lang="en-US" sz="2200" dirty="0" err="1">
                <a:ea typeface="Calibri"/>
                <a:cs typeface="Calibri"/>
              </a:rPr>
              <a:t>sistema</a:t>
            </a:r>
            <a:r>
              <a:rPr lang="en-US" sz="2200" dirty="0">
                <a:ea typeface="Calibri"/>
                <a:cs typeface="Calibri"/>
              </a:rPr>
              <a:t> ed </a:t>
            </a:r>
            <a:r>
              <a:rPr lang="en-US" sz="2200" dirty="0" err="1">
                <a:ea typeface="Calibri"/>
                <a:cs typeface="Calibri"/>
              </a:rPr>
              <a:t>altri</a:t>
            </a:r>
            <a:r>
              <a:rPr lang="en-US" sz="2200" dirty="0">
                <a:ea typeface="Calibri"/>
                <a:cs typeface="Calibri"/>
              </a:rPr>
              <a:t> file </a:t>
            </a:r>
            <a:r>
              <a:rPr lang="en-US" sz="2200" dirty="0" err="1">
                <a:ea typeface="Calibri"/>
                <a:cs typeface="Calibri"/>
              </a:rPr>
              <a:t>associati</a:t>
            </a:r>
            <a:r>
              <a:rPr lang="en-US" sz="2200" dirty="0">
                <a:ea typeface="Calibri"/>
                <a:cs typeface="Calibri"/>
              </a:rPr>
              <a:t> </a:t>
            </a:r>
            <a:r>
              <a:rPr lang="en-US" sz="2200" dirty="0" err="1">
                <a:ea typeface="Calibri"/>
                <a:cs typeface="Calibri"/>
              </a:rPr>
              <a:t>allo</a:t>
            </a:r>
            <a:r>
              <a:rPr lang="en-US" sz="2200" dirty="0">
                <a:ea typeface="Calibri"/>
                <a:cs typeface="Calibri"/>
              </a:rPr>
              <a:t> </a:t>
            </a:r>
            <a:r>
              <a:rPr lang="en-US" sz="2200" dirty="0" err="1">
                <a:ea typeface="Calibri"/>
                <a:cs typeface="Calibri"/>
              </a:rPr>
              <a:t>stato</a:t>
            </a:r>
            <a:r>
              <a:rPr lang="en-US" sz="2200" dirty="0">
                <a:ea typeface="Calibri"/>
                <a:cs typeface="Calibri"/>
              </a:rPr>
              <a:t> </a:t>
            </a:r>
            <a:r>
              <a:rPr lang="en-US" sz="2200" dirty="0" err="1">
                <a:ea typeface="Calibri"/>
                <a:cs typeface="Calibri"/>
              </a:rPr>
              <a:t>dei</a:t>
            </a:r>
            <a:r>
              <a:rPr lang="en-US" sz="2200" dirty="0">
                <a:ea typeface="Calibri"/>
                <a:cs typeface="Calibri"/>
              </a:rPr>
              <a:t> </a:t>
            </a:r>
            <a:r>
              <a:rPr lang="en-US" sz="2200" dirty="0" err="1">
                <a:ea typeface="Calibri"/>
                <a:cs typeface="Calibri"/>
              </a:rPr>
              <a:t>processi</a:t>
            </a:r>
            <a:r>
              <a:rPr lang="en-US" sz="2200" dirty="0">
                <a:ea typeface="Calibri"/>
                <a:cs typeface="Calibri"/>
              </a:rPr>
              <a:t> in </a:t>
            </a:r>
            <a:r>
              <a:rPr lang="en-US" sz="2200" dirty="0" err="1">
                <a:ea typeface="Calibri"/>
                <a:cs typeface="Calibri"/>
              </a:rPr>
              <a:t>esecuzione</a:t>
            </a:r>
            <a:endParaRPr lang="en-US" sz="2200" dirty="0">
              <a:ea typeface="Calibri"/>
              <a:cs typeface="Calibri"/>
            </a:endParaRPr>
          </a:p>
        </p:txBody>
      </p:sp>
      <p:pic>
        <p:nvPicPr>
          <p:cNvPr id="6" name="Picture 5">
            <a:extLst>
              <a:ext uri="{FF2B5EF4-FFF2-40B4-BE49-F238E27FC236}">
                <a16:creationId xmlns:a16="http://schemas.microsoft.com/office/drawing/2014/main" id="{AF0DF03B-8E15-8745-2F93-6C906427A87F}"/>
              </a:ext>
            </a:extLst>
          </p:cNvPr>
          <p:cNvPicPr>
            <a:picLocks noChangeAspect="1"/>
          </p:cNvPicPr>
          <p:nvPr/>
        </p:nvPicPr>
        <p:blipFill rotWithShape="1">
          <a:blip r:embed="rId2"/>
          <a:srcRect l="11657" r="19798" b="2"/>
          <a:stretch/>
        </p:blipFill>
        <p:spPr>
          <a:xfrm>
            <a:off x="7675658" y="2093976"/>
            <a:ext cx="3941064" cy="4096512"/>
          </a:xfrm>
          <a:prstGeom prst="rect">
            <a:avLst/>
          </a:prstGeom>
        </p:spPr>
      </p:pic>
    </p:spTree>
    <p:extLst>
      <p:ext uri="{BB962C8B-B14F-4D97-AF65-F5344CB8AC3E}">
        <p14:creationId xmlns:p14="http://schemas.microsoft.com/office/powerpoint/2010/main" val="25081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E7739A5-2077-1232-EAC2-8E73D6DE6073}"/>
              </a:ext>
            </a:extLst>
          </p:cNvPr>
          <p:cNvSpPr>
            <a:spLocks noGrp="1"/>
          </p:cNvSpPr>
          <p:nvPr>
            <p:ph type="title"/>
          </p:nvPr>
        </p:nvSpPr>
        <p:spPr>
          <a:xfrm>
            <a:off x="5894962" y="479493"/>
            <a:ext cx="5458838" cy="1325563"/>
          </a:xfrm>
        </p:spPr>
        <p:txBody>
          <a:bodyPr>
            <a:normAutofit/>
          </a:bodyPr>
          <a:lstStyle/>
          <a:p>
            <a:r>
              <a:rPr lang="it-IT" dirty="0">
                <a:ea typeface="Calibri Light"/>
                <a:cs typeface="Calibri Light"/>
              </a:rPr>
              <a:t>Raccolta dei dati</a:t>
            </a:r>
          </a:p>
        </p:txBody>
      </p:sp>
      <p:sp>
        <p:nvSpPr>
          <p:cNvPr id="2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B25C7C8E-AB10-A6AA-1DEA-568DFCA1B855}"/>
              </a:ext>
            </a:extLst>
          </p:cNvPr>
          <p:cNvPicPr>
            <a:picLocks noChangeAspect="1"/>
          </p:cNvPicPr>
          <p:nvPr/>
        </p:nvPicPr>
        <p:blipFill rotWithShape="1">
          <a:blip r:embed="rId2"/>
          <a:srcRect l="662" t="793" r="17724" b="-1"/>
          <a:stretch/>
        </p:blipFill>
        <p:spPr>
          <a:xfrm>
            <a:off x="703182" y="562776"/>
            <a:ext cx="4777381" cy="556270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Segnaposto contenuto 2">
            <a:extLst>
              <a:ext uri="{FF2B5EF4-FFF2-40B4-BE49-F238E27FC236}">
                <a16:creationId xmlns:a16="http://schemas.microsoft.com/office/drawing/2014/main" id="{1F964BBA-0D0C-6EFA-DEE6-F9705E58D40E}"/>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it-IT" sz="2000" dirty="0">
                <a:ea typeface="Calibri"/>
                <a:cs typeface="Calibri"/>
              </a:rPr>
              <a:t>All'interno dei file del proc file system troviamo diversi file contenenti un elevatissimo numero di parametri.</a:t>
            </a:r>
          </a:p>
          <a:p>
            <a:r>
              <a:rPr lang="it-IT" sz="2000" dirty="0">
                <a:ea typeface="Calibri"/>
                <a:cs typeface="Calibri"/>
              </a:rPr>
              <a:t>Per la nostra analisi abbiamo interrogato i seguenti file: /</a:t>
            </a:r>
            <a:r>
              <a:rPr lang="it-IT" sz="2000" dirty="0" err="1">
                <a:ea typeface="Calibri"/>
                <a:cs typeface="Calibri"/>
              </a:rPr>
              <a:t>pid</a:t>
            </a:r>
            <a:r>
              <a:rPr lang="it-IT" sz="2000" dirty="0">
                <a:ea typeface="Calibri"/>
                <a:cs typeface="Calibri"/>
              </a:rPr>
              <a:t>/status e /</a:t>
            </a:r>
            <a:r>
              <a:rPr lang="it-IT" sz="2000" dirty="0" err="1">
                <a:ea typeface="Calibri"/>
                <a:cs typeface="Calibri"/>
              </a:rPr>
              <a:t>meminfo</a:t>
            </a:r>
            <a:r>
              <a:rPr lang="it-IT" sz="2000" dirty="0">
                <a:ea typeface="Calibri"/>
                <a:cs typeface="Calibri"/>
              </a:rPr>
              <a:t>; il primo contiene informazioni sulle risorse utilizzate da uno specifico processo, il secondo informazioni sullo stato della memoria</a:t>
            </a:r>
          </a:p>
          <a:p>
            <a:r>
              <a:rPr lang="it-IT" sz="2000" dirty="0">
                <a:ea typeface="+mn-lt"/>
                <a:cs typeface="+mn-lt"/>
              </a:rPr>
              <a:t>Per il campionamento di questi dati abbiamo scritto un semplice script </a:t>
            </a:r>
            <a:r>
              <a:rPr lang="it-IT" sz="2000" dirty="0" err="1">
                <a:ea typeface="+mn-lt"/>
                <a:cs typeface="+mn-lt"/>
              </a:rPr>
              <a:t>bash</a:t>
            </a:r>
            <a:r>
              <a:rPr lang="it-IT" sz="2000" dirty="0">
                <a:ea typeface="+mn-lt"/>
                <a:cs typeface="+mn-lt"/>
              </a:rPr>
              <a:t> che periodicamente legge i parametri da questi file del proc file system.</a:t>
            </a:r>
            <a:endParaRPr lang="it-IT" sz="2000" dirty="0">
              <a:ea typeface="Calibri"/>
              <a:cs typeface="Calibri"/>
            </a:endParaRPr>
          </a:p>
          <a:p>
            <a:endParaRPr lang="it-IT" sz="2000" dirty="0">
              <a:ea typeface="Calibri"/>
              <a:cs typeface="Calibri"/>
            </a:endParaRPr>
          </a:p>
          <a:p>
            <a:endParaRPr lang="it-IT" sz="2000" dirty="0">
              <a:ea typeface="Calibri"/>
              <a:cs typeface="Calibri"/>
            </a:endParaRPr>
          </a:p>
        </p:txBody>
      </p:sp>
      <p:sp>
        <p:nvSpPr>
          <p:cNvPr id="7" name="Content Placeholder 2">
            <a:extLst>
              <a:ext uri="{FF2B5EF4-FFF2-40B4-BE49-F238E27FC236}">
                <a16:creationId xmlns:a16="http://schemas.microsoft.com/office/drawing/2014/main" id="{E545B05F-32A5-C8DB-626B-61776FB0EEA3}"/>
              </a:ext>
            </a:extLst>
          </p:cNvPr>
          <p:cNvSpPr txBox="1">
            <a:spLocks/>
          </p:cNvSpPr>
          <p:nvPr/>
        </p:nvSpPr>
        <p:spPr>
          <a:xfrm>
            <a:off x="4223496" y="3429185"/>
            <a:ext cx="2873190" cy="11240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Calibri"/>
              <a:cs typeface="Calibri"/>
            </a:endParaRPr>
          </a:p>
        </p:txBody>
      </p:sp>
    </p:spTree>
    <p:extLst>
      <p:ext uri="{BB962C8B-B14F-4D97-AF65-F5344CB8AC3E}">
        <p14:creationId xmlns:p14="http://schemas.microsoft.com/office/powerpoint/2010/main" val="222476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E3B02824-1491-EFF1-5579-82EA3C73911B}"/>
              </a:ext>
            </a:extLst>
          </p:cNvPr>
          <p:cNvSpPr txBox="1">
            <a:spLocks/>
          </p:cNvSpPr>
          <p:nvPr/>
        </p:nvSpPr>
        <p:spPr>
          <a:xfrm>
            <a:off x="434788" y="104930"/>
            <a:ext cx="11617303" cy="6753069"/>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5100" dirty="0">
                <a:latin typeface="+mj-lt"/>
                <a:ea typeface="+mn-lt"/>
                <a:cs typeface="Calibri"/>
              </a:rPr>
              <a:t>Campi di proc/</a:t>
            </a:r>
            <a:r>
              <a:rPr lang="it-IT" sz="5100" dirty="0" err="1">
                <a:latin typeface="+mj-lt"/>
                <a:ea typeface="+mn-lt"/>
                <a:cs typeface="Calibri"/>
              </a:rPr>
              <a:t>pid</a:t>
            </a:r>
            <a:r>
              <a:rPr lang="it-IT" sz="5100" dirty="0">
                <a:latin typeface="+mj-lt"/>
                <a:ea typeface="+mn-lt"/>
                <a:cs typeface="Calibri"/>
              </a:rPr>
              <a:t>/status</a:t>
            </a:r>
          </a:p>
          <a:p>
            <a:r>
              <a:rPr lang="it-IT" sz="3300" dirty="0" err="1">
                <a:ea typeface="+mn-lt"/>
                <a:cs typeface="Calibri"/>
              </a:rPr>
              <a:t>VmPeak</a:t>
            </a:r>
            <a:r>
              <a:rPr lang="it-IT" sz="3300" dirty="0">
                <a:ea typeface="+mn-lt"/>
                <a:cs typeface="Calibri"/>
              </a:rPr>
              <a:t>: dimensione di picco della memoria virtuale</a:t>
            </a:r>
            <a:endParaRPr lang="it-IT" sz="3300" dirty="0">
              <a:ea typeface="+mn-lt"/>
              <a:cs typeface="+mn-lt"/>
            </a:endParaRPr>
          </a:p>
          <a:p>
            <a:r>
              <a:rPr lang="it-IT" sz="3300" dirty="0" err="1">
                <a:ea typeface="+mn-lt"/>
                <a:cs typeface="Calibri"/>
              </a:rPr>
              <a:t>VmSize</a:t>
            </a:r>
            <a:r>
              <a:rPr lang="it-IT" sz="3300" dirty="0">
                <a:ea typeface="+mn-lt"/>
                <a:cs typeface="Calibri"/>
              </a:rPr>
              <a:t>: dimensione totale del programma</a:t>
            </a:r>
            <a:endParaRPr lang="en-US" sz="3300" dirty="0">
              <a:ea typeface="+mn-lt"/>
              <a:cs typeface="+mn-lt"/>
            </a:endParaRPr>
          </a:p>
          <a:p>
            <a:r>
              <a:rPr lang="it-IT" sz="3300" dirty="0" err="1">
                <a:ea typeface="+mn-lt"/>
                <a:cs typeface="Calibri"/>
              </a:rPr>
              <a:t>VmHWM</a:t>
            </a:r>
            <a:r>
              <a:rPr lang="it-IT" sz="3300" dirty="0">
                <a:ea typeface="+mn-lt"/>
                <a:cs typeface="Calibri"/>
              </a:rPr>
              <a:t>: limite massimo di memoria utilizzato</a:t>
            </a:r>
            <a:endParaRPr lang="en-US" sz="3300" dirty="0">
              <a:ea typeface="+mn-lt"/>
              <a:cs typeface="+mn-lt"/>
            </a:endParaRPr>
          </a:p>
          <a:p>
            <a:r>
              <a:rPr lang="it-IT" sz="3300" dirty="0" err="1">
                <a:ea typeface="+mn-lt"/>
                <a:cs typeface="Calibri"/>
              </a:rPr>
              <a:t>VmRSS</a:t>
            </a:r>
            <a:r>
              <a:rPr lang="it-IT" sz="3300" dirty="0">
                <a:ea typeface="+mn-lt"/>
                <a:cs typeface="Calibri"/>
              </a:rPr>
              <a:t>: utilizzo della memoria corrente</a:t>
            </a:r>
            <a:endParaRPr lang="en-US" sz="3300" dirty="0">
              <a:ea typeface="+mn-lt"/>
              <a:cs typeface="+mn-lt"/>
            </a:endParaRPr>
          </a:p>
          <a:p>
            <a:r>
              <a:rPr lang="it-IT" sz="3300" dirty="0" err="1">
                <a:ea typeface="+mn-lt"/>
                <a:cs typeface="Calibri"/>
              </a:rPr>
              <a:t>VmPTE</a:t>
            </a:r>
            <a:r>
              <a:rPr lang="it-IT" sz="3300" dirty="0">
                <a:ea typeface="+mn-lt"/>
                <a:cs typeface="Calibri"/>
              </a:rPr>
              <a:t>: dimensione delle entry della tabella delle pagine</a:t>
            </a:r>
            <a:endParaRPr lang="en-US" sz="3300" dirty="0">
              <a:ea typeface="+mn-lt"/>
              <a:cs typeface="+mn-lt"/>
            </a:endParaRPr>
          </a:p>
          <a:p>
            <a:r>
              <a:rPr lang="it-IT" sz="3300" dirty="0" err="1">
                <a:ea typeface="+mn-lt"/>
                <a:cs typeface="Calibri"/>
              </a:rPr>
              <a:t>VmSwap</a:t>
            </a:r>
            <a:r>
              <a:rPr lang="it-IT" sz="3300" dirty="0">
                <a:ea typeface="+mn-lt"/>
                <a:cs typeface="Calibri"/>
              </a:rPr>
              <a:t>: quantità di swap utilizzata da dati privati anonimi</a:t>
            </a:r>
            <a:endParaRPr lang="en-US" sz="3300" dirty="0">
              <a:ea typeface="+mn-lt"/>
              <a:cs typeface="+mn-lt"/>
            </a:endParaRPr>
          </a:p>
          <a:p>
            <a:r>
              <a:rPr lang="it-IT" sz="3300" dirty="0" err="1">
                <a:ea typeface="+mn-lt"/>
                <a:cs typeface="Calibri"/>
              </a:rPr>
              <a:t>Threads</a:t>
            </a:r>
            <a:r>
              <a:rPr lang="it-IT" sz="3300" dirty="0">
                <a:ea typeface="+mn-lt"/>
                <a:cs typeface="Calibri"/>
              </a:rPr>
              <a:t>: numero di thread</a:t>
            </a:r>
          </a:p>
          <a:p>
            <a:pPr marL="0" indent="0">
              <a:buNone/>
            </a:pPr>
            <a:r>
              <a:rPr lang="en-US" sz="5100" dirty="0">
                <a:latin typeface="+mj-lt"/>
                <a:ea typeface="+mn-lt"/>
                <a:cs typeface="+mn-lt"/>
              </a:rPr>
              <a:t>Campi di proc/</a:t>
            </a:r>
            <a:r>
              <a:rPr lang="en-US" sz="5100" dirty="0" err="1">
                <a:latin typeface="+mj-lt"/>
                <a:ea typeface="+mn-lt"/>
                <a:cs typeface="+mn-lt"/>
              </a:rPr>
              <a:t>meminfo</a:t>
            </a:r>
            <a:endParaRPr lang="en-US" sz="5100" dirty="0">
              <a:latin typeface="+mj-lt"/>
              <a:ea typeface="+mn-lt"/>
              <a:cs typeface="+mn-lt"/>
            </a:endParaRPr>
          </a:p>
          <a:p>
            <a:r>
              <a:rPr lang="it-IT" sz="3300" dirty="0" err="1">
                <a:ea typeface="Calibri"/>
                <a:cs typeface="Calibri"/>
              </a:rPr>
              <a:t>MemFree</a:t>
            </a:r>
            <a:r>
              <a:rPr lang="it-IT" sz="3300" dirty="0">
                <a:ea typeface="Calibri"/>
                <a:cs typeface="Calibri"/>
              </a:rPr>
              <a:t>: quantità di RAM fisica, in kilobyte, lasciata inutilizzata dal sistema</a:t>
            </a:r>
            <a:endParaRPr lang="it-IT" sz="3300" dirty="0">
              <a:cs typeface="Calibri"/>
            </a:endParaRPr>
          </a:p>
          <a:p>
            <a:r>
              <a:rPr lang="it-IT" sz="3300" dirty="0">
                <a:ea typeface="Calibri"/>
                <a:cs typeface="Calibri"/>
              </a:rPr>
              <a:t>Buffers: quantità di RAM fisica in KB utilizzata per i buffer di file</a:t>
            </a:r>
          </a:p>
          <a:p>
            <a:r>
              <a:rPr lang="it-IT" sz="3300" dirty="0" err="1">
                <a:ea typeface="Calibri"/>
                <a:cs typeface="Calibri"/>
              </a:rPr>
              <a:t>Cached</a:t>
            </a:r>
            <a:r>
              <a:rPr lang="it-IT" sz="3300" dirty="0">
                <a:ea typeface="Calibri"/>
                <a:cs typeface="Calibri"/>
              </a:rPr>
              <a:t>: quantità di RAM fisica, in kilobyte, utilizzata come memoria cache</a:t>
            </a:r>
          </a:p>
          <a:p>
            <a:r>
              <a:rPr lang="it-IT" sz="3300" dirty="0" err="1">
                <a:ea typeface="Calibri"/>
                <a:cs typeface="Calibri"/>
              </a:rPr>
              <a:t>SwapCached</a:t>
            </a:r>
            <a:r>
              <a:rPr lang="it-IT" sz="3300" dirty="0">
                <a:ea typeface="Calibri"/>
                <a:cs typeface="Calibri"/>
              </a:rPr>
              <a:t>: quantità di swap, in kilobyte, utilizzata come memoria cache</a:t>
            </a:r>
          </a:p>
          <a:p>
            <a:r>
              <a:rPr lang="it-IT" sz="3300" dirty="0">
                <a:ea typeface="Calibri"/>
                <a:cs typeface="Calibri"/>
              </a:rPr>
              <a:t>Active: quantità totale di memoria buffer o cache di pagina, in kilobyte, che è in uso attivo. Questa è la memoria che è stata utilizzata di recente e di solito non viene recuperata per altri scopi</a:t>
            </a:r>
          </a:p>
          <a:p>
            <a:r>
              <a:rPr lang="it-IT" sz="3300" dirty="0" err="1">
                <a:ea typeface="Calibri"/>
                <a:cs typeface="Calibri"/>
              </a:rPr>
              <a:t>Inactive</a:t>
            </a:r>
            <a:r>
              <a:rPr lang="it-IT" sz="3300" dirty="0">
                <a:ea typeface="Calibri"/>
                <a:cs typeface="Calibri"/>
              </a:rPr>
              <a:t>: quantità totale di memoria buffer o cache di pagina, in kilobyte, che è libera e disponibile. Questa è la memoria che non è stata utilizzata di recente e può essere recuperata per altri scopi</a:t>
            </a:r>
          </a:p>
          <a:p>
            <a:r>
              <a:rPr lang="it-IT" sz="3300" dirty="0">
                <a:ea typeface="Calibri"/>
                <a:cs typeface="Calibri"/>
              </a:rPr>
              <a:t>Dirty: quantità totale di memoria, in kilobyte, in attesa di essere riscritta sul disco</a:t>
            </a:r>
          </a:p>
          <a:p>
            <a:r>
              <a:rPr lang="it-IT" sz="3300" dirty="0" err="1">
                <a:ea typeface="Calibri"/>
                <a:cs typeface="Calibri"/>
              </a:rPr>
              <a:t>Writeback</a:t>
            </a:r>
            <a:r>
              <a:rPr lang="it-IT" sz="3300" dirty="0">
                <a:ea typeface="Calibri"/>
                <a:cs typeface="Calibri"/>
              </a:rPr>
              <a:t>: quantità totale di memoria, in kilobyte, che viene riscritta attivamente sul disco</a:t>
            </a:r>
          </a:p>
          <a:p>
            <a:r>
              <a:rPr lang="it-IT" sz="3300" dirty="0" err="1">
                <a:ea typeface="Calibri"/>
                <a:cs typeface="Calibri"/>
              </a:rPr>
              <a:t>AnonPages</a:t>
            </a:r>
            <a:r>
              <a:rPr lang="it-IT" sz="3300" dirty="0">
                <a:ea typeface="Calibri"/>
                <a:cs typeface="Calibri"/>
              </a:rPr>
              <a:t>: quantità totale di memoria, in kilobyte, utilizzata dalle pagine che non sono supportate da file e sono mappate nelle tabelle delle pagine dello spazio utente</a:t>
            </a:r>
          </a:p>
        </p:txBody>
      </p:sp>
    </p:spTree>
    <p:extLst>
      <p:ext uri="{BB962C8B-B14F-4D97-AF65-F5344CB8AC3E}">
        <p14:creationId xmlns:p14="http://schemas.microsoft.com/office/powerpoint/2010/main" val="159183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9496496D-FAD7-4A37-683D-607EB37B8FD3}"/>
              </a:ext>
            </a:extLst>
          </p:cNvPr>
          <p:cNvSpPr txBox="1">
            <a:spLocks/>
          </p:cNvSpPr>
          <p:nvPr/>
        </p:nvSpPr>
        <p:spPr>
          <a:xfrm>
            <a:off x="452718" y="285936"/>
            <a:ext cx="11322422" cy="63571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z="2400" dirty="0">
              <a:ea typeface="Calibri"/>
              <a:cs typeface="Calibri"/>
            </a:endParaRPr>
          </a:p>
        </p:txBody>
      </p:sp>
      <p:sp>
        <p:nvSpPr>
          <p:cNvPr id="2" name="TextBox 1">
            <a:extLst>
              <a:ext uri="{FF2B5EF4-FFF2-40B4-BE49-F238E27FC236}">
                <a16:creationId xmlns:a16="http://schemas.microsoft.com/office/drawing/2014/main" id="{2A8041CB-B72A-ABEB-6802-0AB25264E321}"/>
              </a:ext>
            </a:extLst>
          </p:cNvPr>
          <p:cNvSpPr txBox="1"/>
          <p:nvPr/>
        </p:nvSpPr>
        <p:spPr>
          <a:xfrm>
            <a:off x="526870" y="216858"/>
            <a:ext cx="66357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Light"/>
                <a:cs typeface="Calibri"/>
              </a:rPr>
              <a:t>Proc/</a:t>
            </a:r>
            <a:r>
              <a:rPr lang="en-US" sz="3200" dirty="0" err="1">
                <a:latin typeface="Calibri Light"/>
                <a:cs typeface="Calibri"/>
              </a:rPr>
              <a:t>meminfo</a:t>
            </a:r>
            <a:r>
              <a:rPr lang="en-US" sz="3200" dirty="0">
                <a:latin typeface="Calibri Light"/>
                <a:cs typeface="Calibri"/>
              </a:rPr>
              <a:t>:</a:t>
            </a:r>
            <a:endParaRPr lang="en-US" sz="3200" dirty="0">
              <a:latin typeface="Calibri Light"/>
              <a:cs typeface="Calibri Light"/>
            </a:endParaRPr>
          </a:p>
        </p:txBody>
      </p:sp>
      <p:sp>
        <p:nvSpPr>
          <p:cNvPr id="3" name="TextBox 2">
            <a:extLst>
              <a:ext uri="{FF2B5EF4-FFF2-40B4-BE49-F238E27FC236}">
                <a16:creationId xmlns:a16="http://schemas.microsoft.com/office/drawing/2014/main" id="{63FD3171-B828-63BA-6595-FD615E256461}"/>
              </a:ext>
            </a:extLst>
          </p:cNvPr>
          <p:cNvSpPr txBox="1"/>
          <p:nvPr/>
        </p:nvSpPr>
        <p:spPr>
          <a:xfrm>
            <a:off x="453784" y="809625"/>
            <a:ext cx="1096782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it-IT" sz="2000" dirty="0" err="1">
                <a:ea typeface="+mn-lt"/>
                <a:cs typeface="+mn-lt"/>
              </a:rPr>
              <a:t>Mapped</a:t>
            </a:r>
            <a:r>
              <a:rPr lang="it-IT" sz="2000" dirty="0">
                <a:ea typeface="+mn-lt"/>
                <a:cs typeface="+mn-lt"/>
              </a:rPr>
              <a:t>: quantità totale di memoria, in kilobyte, che è stata utilizzata per mappare dispositivi, file o librerie utilizzando il comando </a:t>
            </a:r>
            <a:r>
              <a:rPr lang="it-IT" sz="2000" dirty="0" err="1">
                <a:ea typeface="+mn-lt"/>
                <a:cs typeface="+mn-lt"/>
              </a:rPr>
              <a:t>mmap</a:t>
            </a:r>
            <a:r>
              <a:rPr lang="it-IT" sz="2000" dirty="0">
                <a:ea typeface="+mn-lt"/>
                <a:cs typeface="+mn-lt"/>
              </a:rPr>
              <a:t>. Questa funzione crea una nuova corrispondenza nello spazio degli indirizzi virtuali del processo chiamante.</a:t>
            </a:r>
            <a:endParaRPr lang="en-US" sz="2000" dirty="0">
              <a:ea typeface="+mn-lt"/>
              <a:cs typeface="+mn-lt"/>
            </a:endParaRPr>
          </a:p>
          <a:p>
            <a:pPr marL="342900" indent="-342900">
              <a:buFont typeface="Arial"/>
              <a:buChar char="•"/>
            </a:pPr>
            <a:r>
              <a:rPr lang="it-IT" sz="2000" err="1">
                <a:ea typeface="+mn-lt"/>
                <a:cs typeface="+mn-lt"/>
              </a:rPr>
              <a:t>Slab</a:t>
            </a:r>
            <a:r>
              <a:rPr lang="it-IT" sz="2000" dirty="0">
                <a:ea typeface="+mn-lt"/>
                <a:cs typeface="+mn-lt"/>
              </a:rPr>
              <a:t>: quantità totale di memoria, in kilobyte, utilizzata dal kernel per memorizzare nella cache </a:t>
            </a:r>
            <a:r>
              <a:rPr lang="it-IT" sz="2000">
                <a:ea typeface="+mn-lt"/>
                <a:cs typeface="+mn-lt"/>
              </a:rPr>
              <a:t>le strutture dati per uso personale (del kernel</a:t>
            </a:r>
            <a:r>
              <a:rPr lang="it-IT" sz="2000" dirty="0">
                <a:ea typeface="+mn-lt"/>
                <a:cs typeface="+mn-lt"/>
              </a:rPr>
              <a:t>)</a:t>
            </a:r>
          </a:p>
          <a:p>
            <a:pPr marL="342900" indent="-342900">
              <a:buFont typeface="Arial"/>
              <a:buChar char="•"/>
            </a:pPr>
            <a:r>
              <a:rPr lang="it-IT" sz="2000" dirty="0" err="1">
                <a:ea typeface="+mn-lt"/>
                <a:cs typeface="+mn-lt"/>
              </a:rPr>
              <a:t>PageTables</a:t>
            </a:r>
            <a:r>
              <a:rPr lang="it-IT" sz="2000" dirty="0">
                <a:ea typeface="+mn-lt"/>
                <a:cs typeface="+mn-lt"/>
              </a:rPr>
              <a:t>: quantità totale di memoria, in kilobyte, dedicata al livello della tabella delle pagine più basso</a:t>
            </a:r>
          </a:p>
          <a:p>
            <a:pPr marL="342900" indent="-342900">
              <a:buFont typeface="Arial"/>
              <a:buChar char="•"/>
            </a:pPr>
            <a:r>
              <a:rPr lang="it-IT" sz="2000" dirty="0" err="1">
                <a:ea typeface="+mn-lt"/>
                <a:cs typeface="+mn-lt"/>
              </a:rPr>
              <a:t>Committed_AS</a:t>
            </a:r>
            <a:r>
              <a:rPr lang="it-IT" sz="2000" dirty="0">
                <a:ea typeface="+mn-lt"/>
                <a:cs typeface="+mn-lt"/>
              </a:rPr>
              <a:t>: quantità totale di memoria, in kilobyte, stimata per completare il carico di lavoro. Questo valore rappresenta il valore dello scenario peggiore e include anche la memoria swap</a:t>
            </a:r>
            <a:endParaRPr lang="en-US" sz="2000" dirty="0">
              <a:ea typeface="+mn-lt"/>
              <a:cs typeface="+mn-lt"/>
            </a:endParaRPr>
          </a:p>
          <a:p>
            <a:pPr marL="342900" indent="-342900">
              <a:buFont typeface="Arial"/>
              <a:buChar char="•"/>
            </a:pPr>
            <a:r>
              <a:rPr lang="it-IT" sz="2000" dirty="0" err="1">
                <a:ea typeface="+mn-lt"/>
                <a:cs typeface="+mn-lt"/>
              </a:rPr>
              <a:t>KernelStack</a:t>
            </a:r>
            <a:r>
              <a:rPr lang="it-IT" sz="2000" dirty="0">
                <a:ea typeface="+mn-lt"/>
                <a:cs typeface="+mn-lt"/>
              </a:rPr>
              <a:t>: memoria consumata dagli </a:t>
            </a:r>
            <a:r>
              <a:rPr lang="it-IT" sz="2000" dirty="0" err="1">
                <a:ea typeface="+mn-lt"/>
                <a:cs typeface="+mn-lt"/>
              </a:rPr>
              <a:t>stack</a:t>
            </a:r>
            <a:r>
              <a:rPr lang="it-IT" sz="2000" dirty="0">
                <a:ea typeface="+mn-lt"/>
                <a:cs typeface="+mn-lt"/>
              </a:rPr>
              <a:t> del kernel di tutti i task</a:t>
            </a:r>
            <a:endParaRPr lang="en-US" sz="2000" dirty="0">
              <a:ea typeface="+mn-lt"/>
              <a:cs typeface="+mn-lt"/>
            </a:endParaRPr>
          </a:p>
          <a:p>
            <a:pPr marL="342900" indent="-342900">
              <a:buFont typeface="Arial"/>
              <a:buChar char="•"/>
            </a:pPr>
            <a:r>
              <a:rPr lang="it-IT" sz="2000" dirty="0" err="1">
                <a:ea typeface="+mn-lt"/>
                <a:cs typeface="+mn-lt"/>
              </a:rPr>
              <a:t>Shmem</a:t>
            </a:r>
            <a:r>
              <a:rPr lang="it-IT" sz="2000" dirty="0">
                <a:ea typeface="+mn-lt"/>
                <a:cs typeface="+mn-lt"/>
              </a:rPr>
              <a:t>: memoria totale utilizzata dalla memoria condivisa (</a:t>
            </a:r>
            <a:r>
              <a:rPr lang="it-IT" sz="2000" dirty="0" err="1">
                <a:ea typeface="+mn-lt"/>
                <a:cs typeface="+mn-lt"/>
              </a:rPr>
              <a:t>shmem</a:t>
            </a:r>
            <a:r>
              <a:rPr lang="it-IT" sz="2000" dirty="0">
                <a:ea typeface="+mn-lt"/>
                <a:cs typeface="+mn-lt"/>
              </a:rPr>
              <a:t>) e da </a:t>
            </a:r>
            <a:r>
              <a:rPr lang="it-IT" sz="2000" dirty="0" err="1">
                <a:ea typeface="+mn-lt"/>
                <a:cs typeface="+mn-lt"/>
              </a:rPr>
              <a:t>tmpfs</a:t>
            </a:r>
            <a:r>
              <a:rPr lang="it-IT" sz="2000" dirty="0">
                <a:ea typeface="+mn-lt"/>
                <a:cs typeface="+mn-lt"/>
              </a:rPr>
              <a:t> (un tipo di memoria temporanea tipica dei sistemi operativi Unix-like)</a:t>
            </a:r>
            <a:endParaRPr lang="en-US" sz="2000" dirty="0">
              <a:ea typeface="+mn-lt"/>
              <a:cs typeface="+mn-lt"/>
            </a:endParaRPr>
          </a:p>
          <a:p>
            <a:pPr marL="342900" indent="-342900">
              <a:buFont typeface="Arial"/>
              <a:buChar char="•"/>
            </a:pPr>
            <a:r>
              <a:rPr lang="it-IT" sz="2000" dirty="0" err="1">
                <a:ea typeface="+mn-lt"/>
                <a:cs typeface="+mn-lt"/>
              </a:rPr>
              <a:t>MemAvailable</a:t>
            </a:r>
            <a:r>
              <a:rPr lang="it-IT" sz="2000" dirty="0">
                <a:ea typeface="+mn-lt"/>
                <a:cs typeface="+mn-lt"/>
              </a:rPr>
              <a:t>: una stima della quantità di memoria disponibile per l'avvio di nuove applicazioni, senza swapping. La stima tiene conto del fatto che il sistema ha bisogno di una certa cache di pagine per funzionare bene e che non tutti gli </a:t>
            </a:r>
            <a:r>
              <a:rPr lang="it-IT" sz="2000" dirty="0" err="1">
                <a:ea typeface="+mn-lt"/>
                <a:cs typeface="+mn-lt"/>
              </a:rPr>
              <a:t>slab</a:t>
            </a:r>
            <a:r>
              <a:rPr lang="it-IT" sz="2000" dirty="0">
                <a:ea typeface="+mn-lt"/>
                <a:cs typeface="+mn-lt"/>
              </a:rPr>
              <a:t> recuperabili saranno recuperabili</a:t>
            </a:r>
          </a:p>
          <a:p>
            <a:pPr marL="342900" indent="-342900">
              <a:buFont typeface="Arial"/>
              <a:buChar char="•"/>
            </a:pPr>
            <a:r>
              <a:rPr lang="it-IT" sz="2000" dirty="0" err="1">
                <a:ea typeface="+mn-lt"/>
                <a:cs typeface="+mn-lt"/>
              </a:rPr>
              <a:t>Unevictable</a:t>
            </a:r>
            <a:r>
              <a:rPr lang="it-IT" sz="2000" dirty="0">
                <a:ea typeface="+mn-lt"/>
                <a:cs typeface="+mn-lt"/>
              </a:rPr>
              <a:t>: memoria allocata per lo spazio utente che non può essere recuperata, come le </a:t>
            </a:r>
            <a:r>
              <a:rPr lang="it-IT" sz="2000" dirty="0" err="1">
                <a:ea typeface="+mn-lt"/>
                <a:cs typeface="+mn-lt"/>
              </a:rPr>
              <a:t>backing</a:t>
            </a:r>
            <a:r>
              <a:rPr lang="it-IT" sz="2000" dirty="0">
                <a:ea typeface="+mn-lt"/>
                <a:cs typeface="+mn-lt"/>
              </a:rPr>
              <a:t> page di </a:t>
            </a:r>
            <a:r>
              <a:rPr lang="it-IT" sz="2000" dirty="0" err="1">
                <a:ea typeface="+mn-lt"/>
                <a:cs typeface="+mn-lt"/>
              </a:rPr>
              <a:t>ramfs</a:t>
            </a:r>
            <a:endParaRPr lang="it-IT" sz="2000" dirty="0">
              <a:ea typeface="+mn-lt"/>
              <a:cs typeface="+mn-lt"/>
            </a:endParaRPr>
          </a:p>
          <a:p>
            <a:pPr marL="342900" indent="-342900">
              <a:buFont typeface="Arial"/>
              <a:buChar char="•"/>
            </a:pPr>
            <a:r>
              <a:rPr lang="it-IT" sz="2000" dirty="0" err="1">
                <a:ea typeface="+mn-lt"/>
                <a:cs typeface="+mn-lt"/>
              </a:rPr>
              <a:t>SwapFree</a:t>
            </a:r>
            <a:r>
              <a:rPr lang="it-IT" sz="2000" dirty="0">
                <a:ea typeface="+mn-lt"/>
                <a:cs typeface="+mn-lt"/>
              </a:rPr>
              <a:t>: memoria che è stata espulsa dalla RAM e si trova temporaneamente sul disco.</a:t>
            </a:r>
            <a:endParaRPr lang="en-US" sz="1600" dirty="0">
              <a:cs typeface="Calibri" panose="020F0502020204030204"/>
            </a:endParaRPr>
          </a:p>
        </p:txBody>
      </p:sp>
    </p:spTree>
    <p:extLst>
      <p:ext uri="{BB962C8B-B14F-4D97-AF65-F5344CB8AC3E}">
        <p14:creationId xmlns:p14="http://schemas.microsoft.com/office/powerpoint/2010/main" val="407577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8E563D9-9B31-929D-AFE2-404B256E71A5}"/>
              </a:ext>
            </a:extLst>
          </p:cNvPr>
          <p:cNvSpPr>
            <a:spLocks noGrp="1"/>
          </p:cNvSpPr>
          <p:nvPr>
            <p:ph idx="1"/>
          </p:nvPr>
        </p:nvSpPr>
        <p:spPr>
          <a:xfrm>
            <a:off x="625288" y="402478"/>
            <a:ext cx="10515600" cy="530133"/>
          </a:xfrm>
        </p:spPr>
        <p:txBody>
          <a:bodyPr vert="horz" lIns="91440" tIns="45720" rIns="91440" bIns="45720" rtlCol="0" anchor="t">
            <a:normAutofit/>
          </a:bodyPr>
          <a:lstStyle/>
          <a:p>
            <a:r>
              <a:rPr lang="it-IT" dirty="0">
                <a:cs typeface="Calibri"/>
              </a:rPr>
              <a:t>Lo script </a:t>
            </a:r>
            <a:r>
              <a:rPr lang="it-IT" dirty="0" err="1">
                <a:cs typeface="Calibri"/>
              </a:rPr>
              <a:t>bash</a:t>
            </a:r>
            <a:r>
              <a:rPr lang="it-IT" dirty="0">
                <a:cs typeface="Calibri"/>
              </a:rPr>
              <a:t>, utilizzato su un processo di Firefox, è il seguente:</a:t>
            </a:r>
          </a:p>
        </p:txBody>
      </p:sp>
      <p:sp>
        <p:nvSpPr>
          <p:cNvPr id="5" name="Segnaposto contenuto 2">
            <a:extLst>
              <a:ext uri="{FF2B5EF4-FFF2-40B4-BE49-F238E27FC236}">
                <a16:creationId xmlns:a16="http://schemas.microsoft.com/office/drawing/2014/main" id="{DF76352E-6321-82C3-48E5-B72377DB9E02}"/>
              </a:ext>
            </a:extLst>
          </p:cNvPr>
          <p:cNvSpPr txBox="1">
            <a:spLocks/>
          </p:cNvSpPr>
          <p:nvPr/>
        </p:nvSpPr>
        <p:spPr>
          <a:xfrm>
            <a:off x="626409" y="5789196"/>
            <a:ext cx="10594041" cy="9335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cs typeface="Calibri"/>
              </a:rPr>
              <a:t>Lo script </a:t>
            </a:r>
            <a:r>
              <a:rPr lang="it-IT" err="1">
                <a:cs typeface="Calibri"/>
              </a:rPr>
              <a:t>python</a:t>
            </a:r>
            <a:r>
              <a:rPr lang="it-IT">
                <a:cs typeface="Calibri"/>
              </a:rPr>
              <a:t> viene utilizzato per effettuare una conversione di formato in modo da poter analizzare i dati utilizzando JMP</a:t>
            </a:r>
          </a:p>
        </p:txBody>
      </p:sp>
      <p:pic>
        <p:nvPicPr>
          <p:cNvPr id="6" name="Picture 5">
            <a:extLst>
              <a:ext uri="{FF2B5EF4-FFF2-40B4-BE49-F238E27FC236}">
                <a16:creationId xmlns:a16="http://schemas.microsoft.com/office/drawing/2014/main" id="{9DBDD4B1-8349-9D75-E177-EF2B7DA53996}"/>
              </a:ext>
            </a:extLst>
          </p:cNvPr>
          <p:cNvPicPr>
            <a:picLocks noChangeAspect="1"/>
          </p:cNvPicPr>
          <p:nvPr/>
        </p:nvPicPr>
        <p:blipFill>
          <a:blip r:embed="rId3"/>
          <a:stretch>
            <a:fillRect/>
          </a:stretch>
        </p:blipFill>
        <p:spPr>
          <a:xfrm>
            <a:off x="962709" y="1082341"/>
            <a:ext cx="9913361" cy="445355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109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30B7-3BDB-DACA-97F5-811BA404DF52}"/>
              </a:ext>
            </a:extLst>
          </p:cNvPr>
          <p:cNvSpPr>
            <a:spLocks noGrp="1"/>
          </p:cNvSpPr>
          <p:nvPr>
            <p:ph type="title"/>
          </p:nvPr>
        </p:nvSpPr>
        <p:spPr/>
        <p:txBody>
          <a:bodyPr/>
          <a:lstStyle/>
          <a:p>
            <a:r>
              <a:rPr lang="en-US" dirty="0">
                <a:cs typeface="Calibri Light"/>
              </a:rPr>
              <a:t>Workload </a:t>
            </a:r>
            <a:r>
              <a:rPr lang="en-US">
                <a:cs typeface="Calibri Light"/>
              </a:rPr>
              <a:t>Characterization</a:t>
            </a:r>
          </a:p>
        </p:txBody>
      </p:sp>
      <p:pic>
        <p:nvPicPr>
          <p:cNvPr id="5" name="Content Placeholder 4">
            <a:extLst>
              <a:ext uri="{FF2B5EF4-FFF2-40B4-BE49-F238E27FC236}">
                <a16:creationId xmlns:a16="http://schemas.microsoft.com/office/drawing/2014/main" id="{8B19399D-8718-B137-79BC-42893E51A809}"/>
              </a:ext>
            </a:extLst>
          </p:cNvPr>
          <p:cNvPicPr>
            <a:picLocks noGrp="1" noChangeAspect="1"/>
          </p:cNvPicPr>
          <p:nvPr>
            <p:ph idx="1"/>
          </p:nvPr>
        </p:nvPicPr>
        <p:blipFill rotWithShape="1">
          <a:blip r:embed="rId2"/>
          <a:srcRect l="6361" t="4016" r="479" b="1205"/>
          <a:stretch/>
        </p:blipFill>
        <p:spPr>
          <a:xfrm>
            <a:off x="4006919" y="1855787"/>
            <a:ext cx="7867220" cy="4091595"/>
          </a:xfrm>
          <a:prstGeom prst="rect">
            <a:avLst/>
          </a:prstGeom>
          <a:ln>
            <a:solidFill>
              <a:schemeClr val="tx1"/>
            </a:solidFill>
          </a:ln>
          <a:effectLst>
            <a:outerShdw blurRad="292100" dist="139700" dir="2700000" algn="tl" rotWithShape="0">
              <a:srgbClr val="333333">
                <a:alpha val="65000"/>
              </a:srgbClr>
            </a:outerShdw>
          </a:effectLst>
        </p:spPr>
      </p:pic>
      <p:sp>
        <p:nvSpPr>
          <p:cNvPr id="7" name="Content Placeholder 2">
            <a:extLst>
              <a:ext uri="{FF2B5EF4-FFF2-40B4-BE49-F238E27FC236}">
                <a16:creationId xmlns:a16="http://schemas.microsoft.com/office/drawing/2014/main" id="{71D60B5F-9263-0D23-5DB3-7A0BA425102C}"/>
              </a:ext>
            </a:extLst>
          </p:cNvPr>
          <p:cNvSpPr txBox="1">
            <a:spLocks/>
          </p:cNvSpPr>
          <p:nvPr/>
        </p:nvSpPr>
        <p:spPr>
          <a:xfrm>
            <a:off x="530038" y="2293132"/>
            <a:ext cx="3097307" cy="32078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cs typeface="Calibri"/>
              </a:rPr>
              <a:t>Il </a:t>
            </a:r>
            <a:r>
              <a:rPr lang="it-IT" dirty="0" err="1">
                <a:cs typeface="Calibri"/>
              </a:rPr>
              <a:t>workload</a:t>
            </a:r>
            <a:r>
              <a:rPr lang="it-IT" dirty="0">
                <a:cs typeface="Calibri"/>
              </a:rPr>
              <a:t> da analizzare è composto da 5000 campioni, per ognuno dei quali sono presenti 26 parametri.</a:t>
            </a:r>
          </a:p>
        </p:txBody>
      </p:sp>
    </p:spTree>
    <p:extLst>
      <p:ext uri="{BB962C8B-B14F-4D97-AF65-F5344CB8AC3E}">
        <p14:creationId xmlns:p14="http://schemas.microsoft.com/office/powerpoint/2010/main" val="8814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DBE6-4F28-F18E-E177-DF75D1C9CEE2}"/>
              </a:ext>
            </a:extLst>
          </p:cNvPr>
          <p:cNvSpPr>
            <a:spLocks noGrp="1"/>
          </p:cNvSpPr>
          <p:nvPr>
            <p:ph type="title"/>
          </p:nvPr>
        </p:nvSpPr>
        <p:spPr/>
        <p:txBody>
          <a:bodyPr/>
          <a:lstStyle/>
          <a:p>
            <a:r>
              <a:rPr lang="it-IT" dirty="0" err="1"/>
              <a:t>Pre</a:t>
            </a:r>
            <a:r>
              <a:rPr lang="it-IT" dirty="0"/>
              <a:t>-filtering</a:t>
            </a:r>
          </a:p>
        </p:txBody>
      </p:sp>
      <p:sp>
        <p:nvSpPr>
          <p:cNvPr id="3" name="Content Placeholder 2">
            <a:extLst>
              <a:ext uri="{FF2B5EF4-FFF2-40B4-BE49-F238E27FC236}">
                <a16:creationId xmlns:a16="http://schemas.microsoft.com/office/drawing/2014/main" id="{C1B7B2B2-58A1-BA93-2151-B4C110BD3CCB}"/>
              </a:ext>
            </a:extLst>
          </p:cNvPr>
          <p:cNvSpPr>
            <a:spLocks noGrp="1"/>
          </p:cNvSpPr>
          <p:nvPr>
            <p:ph idx="1"/>
          </p:nvPr>
        </p:nvSpPr>
        <p:spPr>
          <a:xfrm>
            <a:off x="688298" y="1795020"/>
            <a:ext cx="4378377" cy="3750716"/>
          </a:xfrm>
        </p:spPr>
        <p:txBody>
          <a:bodyPr>
            <a:normAutofit fontScale="85000" lnSpcReduction="20000"/>
          </a:bodyPr>
          <a:lstStyle/>
          <a:p>
            <a:r>
              <a:rPr lang="it-IT" dirty="0"/>
              <a:t>Abbiamo inizialmente eliminato le colonne di </a:t>
            </a:r>
            <a:r>
              <a:rPr lang="it-IT" dirty="0" err="1"/>
              <a:t>VmSwap</a:t>
            </a:r>
            <a:r>
              <a:rPr lang="it-IT" dirty="0"/>
              <a:t> e </a:t>
            </a:r>
            <a:r>
              <a:rPr lang="it-IT" dirty="0" err="1"/>
              <a:t>Unevictable</a:t>
            </a:r>
            <a:r>
              <a:rPr lang="it-IT" dirty="0"/>
              <a:t> perché costanti</a:t>
            </a:r>
          </a:p>
          <a:p>
            <a:r>
              <a:rPr lang="it-IT" dirty="0"/>
              <a:t>Dopo aver analizzato gli </a:t>
            </a:r>
            <a:r>
              <a:rPr lang="it-IT" dirty="0" err="1"/>
              <a:t>outlier</a:t>
            </a:r>
            <a:r>
              <a:rPr lang="it-IT" dirty="0"/>
              <a:t>, abbiamo eliminato le prime 31 righe in quanto rappresentavano una fase di startup per il sistema</a:t>
            </a:r>
          </a:p>
          <a:p>
            <a:r>
              <a:rPr lang="it-IT" dirty="0"/>
              <a:t>Infine, abbiamo eliminato le colonne di </a:t>
            </a:r>
            <a:r>
              <a:rPr lang="it-IT" dirty="0" err="1"/>
              <a:t>VmPeak</a:t>
            </a:r>
            <a:r>
              <a:rPr lang="it-IT" dirty="0"/>
              <a:t>, </a:t>
            </a:r>
            <a:r>
              <a:rPr lang="it-IT" dirty="0" err="1"/>
              <a:t>VmSize</a:t>
            </a:r>
            <a:r>
              <a:rPr lang="it-IT" dirty="0"/>
              <a:t>, </a:t>
            </a:r>
            <a:r>
              <a:rPr lang="it-IT" dirty="0" err="1"/>
              <a:t>VmHWM</a:t>
            </a:r>
            <a:r>
              <a:rPr lang="it-IT" dirty="0"/>
              <a:t> e </a:t>
            </a:r>
            <a:r>
              <a:rPr lang="it-IT" dirty="0" err="1"/>
              <a:t>VmRSS</a:t>
            </a:r>
            <a:r>
              <a:rPr lang="it-IT" dirty="0"/>
              <a:t> in quanto avevano deviazione standard molto bassa</a:t>
            </a:r>
          </a:p>
        </p:txBody>
      </p:sp>
      <p:pic>
        <p:nvPicPr>
          <p:cNvPr id="5" name="Immagine 4">
            <a:extLst>
              <a:ext uri="{FF2B5EF4-FFF2-40B4-BE49-F238E27FC236}">
                <a16:creationId xmlns:a16="http://schemas.microsoft.com/office/drawing/2014/main" id="{ECE97812-798C-70C8-C923-88CB145F6EA8}"/>
              </a:ext>
            </a:extLst>
          </p:cNvPr>
          <p:cNvPicPr>
            <a:picLocks noChangeAspect="1"/>
          </p:cNvPicPr>
          <p:nvPr/>
        </p:nvPicPr>
        <p:blipFill rotWithShape="1">
          <a:blip r:embed="rId3">
            <a:extLst>
              <a:ext uri="{28A0092B-C50C-407E-A947-70E740481C1C}">
                <a14:useLocalDpi xmlns:a14="http://schemas.microsoft.com/office/drawing/2010/main" val="0"/>
              </a:ext>
            </a:extLst>
          </a:blip>
          <a:srcRect l="385" t="1768" r="1"/>
          <a:stretch/>
        </p:blipFill>
        <p:spPr>
          <a:xfrm>
            <a:off x="5897382" y="1563284"/>
            <a:ext cx="5606320" cy="4214188"/>
          </a:xfrm>
          <a:prstGeom prst="rect">
            <a:avLst/>
          </a:prstGeom>
        </p:spPr>
      </p:pic>
    </p:spTree>
    <p:extLst>
      <p:ext uri="{BB962C8B-B14F-4D97-AF65-F5344CB8AC3E}">
        <p14:creationId xmlns:p14="http://schemas.microsoft.com/office/powerpoint/2010/main" val="137841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D509E2-FC3D-456A-BC0D-9554A2A5E0BB}"/>
              </a:ext>
            </a:extLst>
          </p:cNvPr>
          <p:cNvSpPr>
            <a:spLocks noGrp="1"/>
          </p:cNvSpPr>
          <p:nvPr>
            <p:ph type="title"/>
          </p:nvPr>
        </p:nvSpPr>
        <p:spPr>
          <a:xfrm>
            <a:off x="513229" y="40154"/>
            <a:ext cx="10515600" cy="1325563"/>
          </a:xfrm>
        </p:spPr>
        <p:txBody>
          <a:bodyPr/>
          <a:lstStyle/>
          <a:p>
            <a:r>
              <a:rPr lang="it-IT" err="1"/>
              <a:t>Principal</a:t>
            </a:r>
            <a:r>
              <a:rPr lang="it-IT"/>
              <a:t> Component Analysis</a:t>
            </a:r>
          </a:p>
        </p:txBody>
      </p:sp>
      <p:pic>
        <p:nvPicPr>
          <p:cNvPr id="5" name="Content Placeholder 4" descr="Graphical user interface, table&#10;&#10;Description automatically generated">
            <a:extLst>
              <a:ext uri="{FF2B5EF4-FFF2-40B4-BE49-F238E27FC236}">
                <a16:creationId xmlns:a16="http://schemas.microsoft.com/office/drawing/2014/main" id="{F2F42B3E-AEEF-EE5F-E1D6-E6675A41A2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42" t="12672" r="46537" b="34986"/>
          <a:stretch/>
        </p:blipFill>
        <p:spPr>
          <a:xfrm>
            <a:off x="6095257" y="3936322"/>
            <a:ext cx="4487122" cy="2426081"/>
          </a:xfrm>
          <a:prstGeom prst="rect">
            <a:avLst/>
          </a:prstGeom>
          <a:ln w="12700">
            <a:solidFill>
              <a:schemeClr val="tx1"/>
            </a:solidFill>
          </a:ln>
          <a:effectLst>
            <a:outerShdw blurRad="292100" dist="139700" dir="2700000" algn="tl" rotWithShape="0">
              <a:srgbClr val="333333">
                <a:alpha val="65000"/>
              </a:srgbClr>
            </a:outerShdw>
          </a:effectLst>
        </p:spPr>
      </p:pic>
      <p:pic>
        <p:nvPicPr>
          <p:cNvPr id="7" name="Picture 6" descr="Chart, radar chart&#10;&#10;Description automatically generated">
            <a:extLst>
              <a:ext uri="{FF2B5EF4-FFF2-40B4-BE49-F238E27FC236}">
                <a16:creationId xmlns:a16="http://schemas.microsoft.com/office/drawing/2014/main" id="{D3C212AA-A051-81BA-1A1A-986F09219D45}"/>
              </a:ext>
            </a:extLst>
          </p:cNvPr>
          <p:cNvPicPr>
            <a:picLocks noChangeAspect="1"/>
          </p:cNvPicPr>
          <p:nvPr/>
        </p:nvPicPr>
        <p:blipFill rotWithShape="1">
          <a:blip r:embed="rId3">
            <a:extLst>
              <a:ext uri="{28A0092B-C50C-407E-A947-70E740481C1C}">
                <a14:useLocalDpi xmlns:a14="http://schemas.microsoft.com/office/drawing/2010/main" val="0"/>
              </a:ext>
            </a:extLst>
          </a:blip>
          <a:srcRect l="50682" t="18283" r="23331" b="16791"/>
          <a:stretch/>
        </p:blipFill>
        <p:spPr>
          <a:xfrm>
            <a:off x="1249456" y="1503061"/>
            <a:ext cx="3183904" cy="3066224"/>
          </a:xfrm>
          <a:prstGeom prst="rect">
            <a:avLst/>
          </a:prstGeom>
          <a:ln w="12700">
            <a:solidFill>
              <a:schemeClr val="tx1"/>
            </a:solidFill>
          </a:ln>
          <a:effectLst>
            <a:outerShdw blurRad="292100" dist="139700" dir="2700000" algn="tl" rotWithShape="0">
              <a:srgbClr val="333333">
                <a:alpha val="65000"/>
              </a:srgbClr>
            </a:outerShdw>
          </a:effectLst>
        </p:spPr>
      </p:pic>
      <p:sp>
        <p:nvSpPr>
          <p:cNvPr id="6" name="Content Placeholder 2">
            <a:extLst>
              <a:ext uri="{FF2B5EF4-FFF2-40B4-BE49-F238E27FC236}">
                <a16:creationId xmlns:a16="http://schemas.microsoft.com/office/drawing/2014/main" id="{EEF9BC99-E891-6A89-CF40-62D3F1FBCD8D}"/>
              </a:ext>
            </a:extLst>
          </p:cNvPr>
          <p:cNvSpPr txBox="1">
            <a:spLocks/>
          </p:cNvSpPr>
          <p:nvPr/>
        </p:nvSpPr>
        <p:spPr>
          <a:xfrm>
            <a:off x="731744" y="4993749"/>
            <a:ext cx="5041528" cy="137012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cs typeface="Calibri"/>
              </a:rPr>
              <a:t>La PCA ha evidenziato una forte correlazione tra alcuni parametri</a:t>
            </a:r>
          </a:p>
          <a:p>
            <a:endParaRPr lang="it-IT">
              <a:cs typeface="Calibri"/>
            </a:endParaRPr>
          </a:p>
          <a:p>
            <a:endParaRPr lang="it-IT">
              <a:cs typeface="Calibri"/>
            </a:endParaRPr>
          </a:p>
        </p:txBody>
      </p:sp>
      <p:sp>
        <p:nvSpPr>
          <p:cNvPr id="8" name="Content Placeholder 2">
            <a:extLst>
              <a:ext uri="{FF2B5EF4-FFF2-40B4-BE49-F238E27FC236}">
                <a16:creationId xmlns:a16="http://schemas.microsoft.com/office/drawing/2014/main" id="{EA1875A4-4270-5262-BF35-231BB0A84E69}"/>
              </a:ext>
            </a:extLst>
          </p:cNvPr>
          <p:cNvSpPr txBox="1">
            <a:spLocks/>
          </p:cNvSpPr>
          <p:nvPr/>
        </p:nvSpPr>
        <p:spPr>
          <a:xfrm>
            <a:off x="5342964" y="1699219"/>
            <a:ext cx="5809131" cy="20480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cs typeface="Calibri"/>
              </a:rPr>
              <a:t>Abbiamo optato per mantenere solo le prime 6 componenti principali, conservando il 91% della varianza del campione</a:t>
            </a:r>
          </a:p>
          <a:p>
            <a:endParaRPr lang="it-IT">
              <a:cs typeface="Calibri"/>
            </a:endParaRPr>
          </a:p>
          <a:p>
            <a:endParaRPr lang="it-IT">
              <a:cs typeface="Calibri"/>
            </a:endParaRPr>
          </a:p>
        </p:txBody>
      </p:sp>
    </p:spTree>
    <p:extLst>
      <p:ext uri="{BB962C8B-B14F-4D97-AF65-F5344CB8AC3E}">
        <p14:creationId xmlns:p14="http://schemas.microsoft.com/office/powerpoint/2010/main" val="37301257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923</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Presentazione Esercizio IE</vt:lpstr>
      <vt:lpstr>Raccolta dei dati</vt:lpstr>
      <vt:lpstr>Raccolta dei dati</vt:lpstr>
      <vt:lpstr>PowerPoint Presentation</vt:lpstr>
      <vt:lpstr>PowerPoint Presentation</vt:lpstr>
      <vt:lpstr>PowerPoint Presentation</vt:lpstr>
      <vt:lpstr>Workload Characterization</vt:lpstr>
      <vt:lpstr>Pre-filtering</vt:lpstr>
      <vt:lpstr>Principal Component Analysis</vt:lpstr>
      <vt:lpstr>Clustering</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Francesco Iannaccone</cp:lastModifiedBy>
  <cp:revision>11</cp:revision>
  <dcterms:created xsi:type="dcterms:W3CDTF">2022-11-01T20:29:33Z</dcterms:created>
  <dcterms:modified xsi:type="dcterms:W3CDTF">2022-11-11T10:31:02Z</dcterms:modified>
</cp:coreProperties>
</file>