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56" r:id="rId2"/>
    <p:sldId id="267" r:id="rId3"/>
    <p:sldId id="262" r:id="rId4"/>
    <p:sldId id="260" r:id="rId5"/>
    <p:sldId id="265" r:id="rId6"/>
    <p:sldId id="261" r:id="rId7"/>
    <p:sldId id="25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74698-C475-4C3E-8A14-3C26585E9977}" v="105" dt="2022-06-14T18:55:11.849"/>
    <p1510:client id="{69B24766-942C-499C-A51B-17C8B5FBED5C}" v="1205" dt="2022-06-13T21:30:5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CONTI" userId="S::mat.conti@studenti.unina.it::b49ef875-d548-4728-92a7-2ecf30e76046" providerId="AD" clId="Web-{C84E4BE7-D5BA-4B10-B591-DCBDD4DC7669}"/>
    <pc:docChg chg="addSld delSld modSld addMainMaster delMainMaster">
      <pc:chgData name="MATTEO CONTI" userId="S::mat.conti@studenti.unina.it::b49ef875-d548-4728-92a7-2ecf30e76046" providerId="AD" clId="Web-{C84E4BE7-D5BA-4B10-B591-DCBDD4DC7669}" dt="2022-06-10T14:23:06.958" v="5"/>
      <pc:docMkLst>
        <pc:docMk/>
      </pc:docMkLst>
      <pc:sldChg chg="addSp delSp modSp mod setBg modClrScheme setClrOvrMap chgLayout">
        <pc:chgData name="MATTEO CONTI" userId="S::mat.conti@studenti.unina.it::b49ef875-d548-4728-92a7-2ecf30e76046" providerId="AD" clId="Web-{C84E4BE7-D5BA-4B10-B591-DCBDD4DC7669}" dt="2022-06-10T14:23:06.958" v="5"/>
        <pc:sldMkLst>
          <pc:docMk/>
          <pc:sldMk cId="109857222" sldId="256"/>
        </pc:sldMkLst>
        <pc:spChg chg="mod">
          <ac:chgData name="MATTEO CONTI" userId="S::mat.conti@studenti.unina.it::b49ef875-d548-4728-92a7-2ecf30e76046" providerId="AD" clId="Web-{C84E4BE7-D5BA-4B10-B591-DCBDD4DC7669}" dt="2022-06-10T14:23:06.958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EO CONTI" userId="S::mat.conti@studenti.unina.it::b49ef875-d548-4728-92a7-2ecf30e76046" providerId="AD" clId="Web-{C84E4BE7-D5BA-4B10-B591-DCBDD4DC7669}" dt="2022-06-10T14:23:06.958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EO CONTI" userId="S::mat.conti@studenti.unina.it::b49ef875-d548-4728-92a7-2ecf30e76046" providerId="AD" clId="Web-{C84E4BE7-D5BA-4B10-B591-DCBDD4DC7669}" dt="2022-06-10T14:23:06.958" v="5"/>
          <ac:spMkLst>
            <pc:docMk/>
            <pc:sldMk cId="109857222" sldId="256"/>
            <ac:spMk id="8" creationId="{2BFC186A-5A9F-4A9A-A72D-DFBBE9934418}"/>
          </ac:spMkLst>
        </pc:spChg>
        <pc:spChg chg="add del">
          <ac:chgData name="MATTEO CONTI" userId="S::mat.conti@studenti.unina.it::b49ef875-d548-4728-92a7-2ecf30e76046" providerId="AD" clId="Web-{C84E4BE7-D5BA-4B10-B591-DCBDD4DC7669}" dt="2022-06-10T14:23:06.958" v="5"/>
          <ac:spMkLst>
            <pc:docMk/>
            <pc:sldMk cId="109857222" sldId="256"/>
            <ac:spMk id="10" creationId="{E8EE1E2B-262B-4EE5-9AB3-125FAB1A8A40}"/>
          </ac:spMkLst>
        </pc:spChg>
        <pc:cxnChg chg="add del">
          <ac:chgData name="MATTEO CONTI" userId="S::mat.conti@studenti.unina.it::b49ef875-d548-4728-92a7-2ecf30e76046" providerId="AD" clId="Web-{C84E4BE7-D5BA-4B10-B591-DCBDD4DC7669}" dt="2022-06-10T14:23:06.958" v="5"/>
          <ac:cxnSpMkLst>
            <pc:docMk/>
            <pc:sldMk cId="109857222" sldId="256"/>
            <ac:cxnSpMk id="12" creationId="{862CADB7-E9BE-4376-8036-0D21CBDC96A7}"/>
          </ac:cxnSpMkLst>
        </pc:cxnChg>
      </pc:sldChg>
      <pc:sldChg chg="addSp delSp modSp new del mod setBg setClrOvrMap">
        <pc:chgData name="MATTEO CONTI" userId="S::mat.conti@studenti.unina.it::b49ef875-d548-4728-92a7-2ecf30e76046" providerId="AD" clId="Web-{C84E4BE7-D5BA-4B10-B591-DCBDD4DC7669}" dt="2022-06-10T14:23:03.661" v="4"/>
        <pc:sldMkLst>
          <pc:docMk/>
          <pc:sldMk cId="1197990910" sldId="257"/>
        </pc:sldMkLst>
        <pc:spChg chg="mod">
          <ac:chgData name="MATTEO CONTI" userId="S::mat.conti@studenti.unina.it::b49ef875-d548-4728-92a7-2ecf30e76046" providerId="AD" clId="Web-{C84E4BE7-D5BA-4B10-B591-DCBDD4DC7669}" dt="2022-06-10T14:23:00.958" v="3"/>
          <ac:spMkLst>
            <pc:docMk/>
            <pc:sldMk cId="1197990910" sldId="257"/>
            <ac:spMk id="2" creationId="{08A067F7-6EEE-03A9-11F8-1E3D75B46C65}"/>
          </ac:spMkLst>
        </pc:spChg>
        <pc:spChg chg="mod">
          <ac:chgData name="MATTEO CONTI" userId="S::mat.conti@studenti.unina.it::b49ef875-d548-4728-92a7-2ecf30e76046" providerId="AD" clId="Web-{C84E4BE7-D5BA-4B10-B591-DCBDD4DC7669}" dt="2022-06-10T14:23:00.958" v="3"/>
          <ac:spMkLst>
            <pc:docMk/>
            <pc:sldMk cId="1197990910" sldId="257"/>
            <ac:spMk id="3" creationId="{62F2B5B6-B0A9-9457-C4CF-4D47C29E84B9}"/>
          </ac:spMkLst>
        </pc:spChg>
        <pc:spChg chg="add del">
          <ac:chgData name="MATTEO CONTI" userId="S::mat.conti@studenti.unina.it::b49ef875-d548-4728-92a7-2ecf30e76046" providerId="AD" clId="Web-{C84E4BE7-D5BA-4B10-B591-DCBDD4DC7669}" dt="2022-06-10T14:23:00.958" v="3"/>
          <ac:spMkLst>
            <pc:docMk/>
            <pc:sldMk cId="1197990910" sldId="257"/>
            <ac:spMk id="8" creationId="{56B051A4-96A7-4A11-9DAD-063A9C577F83}"/>
          </ac:spMkLst>
        </pc:spChg>
        <pc:spChg chg="add del">
          <ac:chgData name="MATTEO CONTI" userId="S::mat.conti@studenti.unina.it::b49ef875-d548-4728-92a7-2ecf30e76046" providerId="AD" clId="Web-{C84E4BE7-D5BA-4B10-B591-DCBDD4DC7669}" dt="2022-06-10T14:23:00.958" v="3"/>
          <ac:spMkLst>
            <pc:docMk/>
            <pc:sldMk cId="1197990910" sldId="257"/>
            <ac:spMk id="10" creationId="{45B67B9C-9B45-4084-9BB5-187071EE9A61}"/>
          </ac:spMkLst>
        </pc:spChg>
      </pc:sldChg>
      <pc:sldMasterChg chg="add del addSldLayout delSldLayout">
        <pc:chgData name="MATTEO CONTI" userId="S::mat.conti@studenti.unina.it::b49ef875-d548-4728-92a7-2ecf30e76046" providerId="AD" clId="Web-{C84E4BE7-D5BA-4B10-B591-DCBDD4DC7669}" dt="2022-06-10T14:23:06.958" v="5"/>
        <pc:sldMasterMkLst>
          <pc:docMk/>
          <pc:sldMasterMk cId="2460954070" sldId="2147483660"/>
        </pc:sldMasterMkLst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ATTEO CONTI" userId="S::mat.conti@studenti.unina.it::b49ef875-d548-4728-92a7-2ecf30e76046" providerId="AD" clId="Web-{C84E4BE7-D5BA-4B10-B591-DCBDD4DC7669}" dt="2022-06-10T14:23:06.958" v="5"/>
        <pc:sldMasterMkLst>
          <pc:docMk/>
          <pc:sldMasterMk cId="1121776334" sldId="2147483691"/>
        </pc:sldMasterMkLst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3553723838" sldId="2147483674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4277092" sldId="2147483675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2303539973" sldId="2147483676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1406402531" sldId="2147483677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3171330" sldId="2147483678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3064749163" sldId="2147483679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3512932729" sldId="2147483680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1940590381" sldId="2147483681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419475657" sldId="2147483682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918461549" sldId="2147483683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2514353587" sldId="2147483684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1076662526" sldId="2147483685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2310130876" sldId="2147483686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4005409267" sldId="2147483687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272493308" sldId="2147483688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1649290980" sldId="2147483689"/>
          </pc:sldLayoutMkLst>
        </pc:sldLayoutChg>
        <pc:sldLayoutChg chg="add del">
          <pc:chgData name="MATTEO CONTI" userId="S::mat.conti@studenti.unina.it::b49ef875-d548-4728-92a7-2ecf30e76046" providerId="AD" clId="Web-{C84E4BE7-D5BA-4B10-B591-DCBDD4DC7669}" dt="2022-06-10T14:23:06.958" v="5"/>
          <pc:sldLayoutMkLst>
            <pc:docMk/>
            <pc:sldMasterMk cId="1121776334" sldId="2147483691"/>
            <pc:sldLayoutMk cId="1908372366" sldId="2147483690"/>
          </pc:sldLayoutMkLst>
        </pc:sldLayoutChg>
      </pc:sldMasterChg>
    </pc:docChg>
  </pc:docChgLst>
  <pc:docChgLst>
    <pc:chgData name="FRANCESCO IANNACCONE" userId="0e9160aa-6057-4343-b8e0-cfdd08d1dd2a" providerId="ADAL" clId="{69B24766-942C-499C-A51B-17C8B5FBED5C}"/>
    <pc:docChg chg="undo custSel addSld delSld modSld sldOrd modMainMaster">
      <pc:chgData name="FRANCESCO IANNACCONE" userId="0e9160aa-6057-4343-b8e0-cfdd08d1dd2a" providerId="ADAL" clId="{69B24766-942C-499C-A51B-17C8B5FBED5C}" dt="2022-06-13T21:31:39.765" v="7755" actId="1076"/>
      <pc:docMkLst>
        <pc:docMk/>
      </pc:docMkLst>
      <pc:sldChg chg="addSp delSp modSp mod modTransition setBg delDesignElem">
        <pc:chgData name="FRANCESCO IANNACCONE" userId="0e9160aa-6057-4343-b8e0-cfdd08d1dd2a" providerId="ADAL" clId="{69B24766-942C-499C-A51B-17C8B5FBED5C}" dt="2022-06-13T21:25:23.572" v="7604"/>
        <pc:sldMkLst>
          <pc:docMk/>
          <pc:sldMk cId="728977602" sldId="256"/>
        </pc:sldMkLst>
        <pc:spChg chg="mod">
          <ac:chgData name="FRANCESCO IANNACCONE" userId="0e9160aa-6057-4343-b8e0-cfdd08d1dd2a" providerId="ADAL" clId="{69B24766-942C-499C-A51B-17C8B5FBED5C}" dt="2022-06-11T16:59:45.506" v="87" actId="1076"/>
          <ac:spMkLst>
            <pc:docMk/>
            <pc:sldMk cId="728977602" sldId="256"/>
            <ac:spMk id="2" creationId="{00000000-0000-0000-0000-000000000000}"/>
          </ac:spMkLst>
        </pc:spChg>
        <pc:spChg chg="mod">
          <ac:chgData name="FRANCESCO IANNACCONE" userId="0e9160aa-6057-4343-b8e0-cfdd08d1dd2a" providerId="ADAL" clId="{69B24766-942C-499C-A51B-17C8B5FBED5C}" dt="2022-06-13T17:21:42.638" v="7517" actId="1076"/>
          <ac:spMkLst>
            <pc:docMk/>
            <pc:sldMk cId="728977602" sldId="256"/>
            <ac:spMk id="3" creationId="{00000000-0000-0000-0000-000000000000}"/>
          </ac:spMkLst>
        </pc:spChg>
        <pc:spChg chg="del">
          <ac:chgData name="FRANCESCO IANNACCONE" userId="0e9160aa-6057-4343-b8e0-cfdd08d1dd2a" providerId="ADAL" clId="{69B24766-942C-499C-A51B-17C8B5FBED5C}" dt="2022-06-13T17:21:12.447" v="7488" actId="478"/>
          <ac:spMkLst>
            <pc:docMk/>
            <pc:sldMk cId="728977602" sldId="256"/>
            <ac:spMk id="4" creationId="{952A6E7D-A762-AB46-8B80-806173CA99AF}"/>
          </ac:spMkLst>
        </pc:spChg>
        <pc:spChg chg="add del">
          <ac:chgData name="FRANCESCO IANNACCONE" userId="0e9160aa-6057-4343-b8e0-cfdd08d1dd2a" providerId="ADAL" clId="{69B24766-942C-499C-A51B-17C8B5FBED5C}" dt="2022-06-11T16:57:40.908" v="54"/>
          <ac:spMkLst>
            <pc:docMk/>
            <pc:sldMk cId="728977602" sldId="256"/>
            <ac:spMk id="8" creationId="{4D24BFD5-D814-402B-B6C4-EEF6AE14B0F2}"/>
          </ac:spMkLst>
        </pc:spChg>
        <pc:spChg chg="add del">
          <ac:chgData name="FRANCESCO IANNACCONE" userId="0e9160aa-6057-4343-b8e0-cfdd08d1dd2a" providerId="ADAL" clId="{69B24766-942C-499C-A51B-17C8B5FBED5C}" dt="2022-06-11T16:57:40.908" v="54"/>
          <ac:spMkLst>
            <pc:docMk/>
            <pc:sldMk cId="728977602" sldId="256"/>
            <ac:spMk id="10" creationId="{36FED7E8-9A97-475F-9FA4-113410D4433B}"/>
          </ac:spMkLst>
        </pc:spChg>
        <pc:spChg chg="add del">
          <ac:chgData name="FRANCESCO IANNACCONE" userId="0e9160aa-6057-4343-b8e0-cfdd08d1dd2a" providerId="ADAL" clId="{69B24766-942C-499C-A51B-17C8B5FBED5C}" dt="2022-06-11T16:57:40.908" v="54"/>
          <ac:spMkLst>
            <pc:docMk/>
            <pc:sldMk cId="728977602" sldId="256"/>
            <ac:spMk id="12" creationId="{2A39B854-4B6C-4F7F-A602-6F97770CED70}"/>
          </ac:spMkLst>
        </pc:spChg>
      </pc:sldChg>
      <pc:sldChg chg="addSp delSp modSp mod ord modTransition">
        <pc:chgData name="FRANCESCO IANNACCONE" userId="0e9160aa-6057-4343-b8e0-cfdd08d1dd2a" providerId="ADAL" clId="{69B24766-942C-499C-A51B-17C8B5FBED5C}" dt="2022-06-13T21:31:39.765" v="7755" actId="1076"/>
        <pc:sldMkLst>
          <pc:docMk/>
          <pc:sldMk cId="2880684142" sldId="257"/>
        </pc:sldMkLst>
        <pc:spChg chg="mod">
          <ac:chgData name="FRANCESCO IANNACCONE" userId="0e9160aa-6057-4343-b8e0-cfdd08d1dd2a" providerId="ADAL" clId="{69B24766-942C-499C-A51B-17C8B5FBED5C}" dt="2022-06-13T21:25:32.226" v="7605" actId="1076"/>
          <ac:spMkLst>
            <pc:docMk/>
            <pc:sldMk cId="2880684142" sldId="257"/>
            <ac:spMk id="2" creationId="{FAEE9108-EF9C-9161-00C3-FB1FAD450F5B}"/>
          </ac:spMkLst>
        </pc:spChg>
        <pc:spChg chg="mod">
          <ac:chgData name="FRANCESCO IANNACCONE" userId="0e9160aa-6057-4343-b8e0-cfdd08d1dd2a" providerId="ADAL" clId="{69B24766-942C-499C-A51B-17C8B5FBED5C}" dt="2022-06-11T17:51:14.584" v="5947" actId="1076"/>
          <ac:spMkLst>
            <pc:docMk/>
            <pc:sldMk cId="2880684142" sldId="257"/>
            <ac:spMk id="3" creationId="{A74DAA67-97BA-94F8-0542-9A5F1EC9D590}"/>
          </ac:spMkLst>
        </pc:spChg>
        <pc:spChg chg="mod">
          <ac:chgData name="FRANCESCO IANNACCONE" userId="0e9160aa-6057-4343-b8e0-cfdd08d1dd2a" providerId="ADAL" clId="{69B24766-942C-499C-A51B-17C8B5FBED5C}" dt="2022-06-13T21:31:39.765" v="7755" actId="1076"/>
          <ac:spMkLst>
            <pc:docMk/>
            <pc:sldMk cId="2880684142" sldId="257"/>
            <ac:spMk id="4" creationId="{9BCCBC89-6494-C6BD-098C-889D6BA6A730}"/>
          </ac:spMkLst>
        </pc:spChg>
        <pc:spChg chg="add mod">
          <ac:chgData name="FRANCESCO IANNACCONE" userId="0e9160aa-6057-4343-b8e0-cfdd08d1dd2a" providerId="ADAL" clId="{69B24766-942C-499C-A51B-17C8B5FBED5C}" dt="2022-06-11T17:26:17.180" v="3290" actId="5793"/>
          <ac:spMkLst>
            <pc:docMk/>
            <pc:sldMk cId="2880684142" sldId="257"/>
            <ac:spMk id="6" creationId="{E63AA545-6AF3-C92C-8D82-651DFA25B38D}"/>
          </ac:spMkLst>
        </pc:spChg>
        <pc:spChg chg="add mod">
          <ac:chgData name="FRANCESCO IANNACCONE" userId="0e9160aa-6057-4343-b8e0-cfdd08d1dd2a" providerId="ADAL" clId="{69B24766-942C-499C-A51B-17C8B5FBED5C}" dt="2022-06-11T17:49:30.713" v="5861" actId="1076"/>
          <ac:spMkLst>
            <pc:docMk/>
            <pc:sldMk cId="2880684142" sldId="257"/>
            <ac:spMk id="7" creationId="{475CF02A-F8A9-D272-24B3-48AC53E70DDE}"/>
          </ac:spMkLst>
        </pc:spChg>
        <pc:spChg chg="add mod">
          <ac:chgData name="FRANCESCO IANNACCONE" userId="0e9160aa-6057-4343-b8e0-cfdd08d1dd2a" providerId="ADAL" clId="{69B24766-942C-499C-A51B-17C8B5FBED5C}" dt="2022-06-13T09:11:07.843" v="6366" actId="1076"/>
          <ac:spMkLst>
            <pc:docMk/>
            <pc:sldMk cId="2880684142" sldId="257"/>
            <ac:spMk id="8" creationId="{C44D619D-2080-E784-5BDE-F72F5C9EAB0F}"/>
          </ac:spMkLst>
        </pc:spChg>
        <pc:picChg chg="del mod">
          <ac:chgData name="FRANCESCO IANNACCONE" userId="0e9160aa-6057-4343-b8e0-cfdd08d1dd2a" providerId="ADAL" clId="{69B24766-942C-499C-A51B-17C8B5FBED5C}" dt="2022-06-13T09:11:02.424" v="6364" actId="21"/>
          <ac:picMkLst>
            <pc:docMk/>
            <pc:sldMk cId="2880684142" sldId="257"/>
            <ac:picMk id="5" creationId="{F3B660BF-D8A3-13ED-402B-5BFCDD67B05C}"/>
          </ac:picMkLst>
        </pc:picChg>
      </pc:sldChg>
      <pc:sldChg chg="modSp del">
        <pc:chgData name="FRANCESCO IANNACCONE" userId="0e9160aa-6057-4343-b8e0-cfdd08d1dd2a" providerId="ADAL" clId="{69B24766-942C-499C-A51B-17C8B5FBED5C}" dt="2022-06-11T16:58:59.110" v="73" actId="47"/>
        <pc:sldMkLst>
          <pc:docMk/>
          <pc:sldMk cId="3258931840" sldId="258"/>
        </pc:sldMkLst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3258931840" sldId="258"/>
            <ac:spMk id="2" creationId="{52BCC11C-8490-C622-CAD3-17BE051F246E}"/>
          </ac:spMkLst>
        </pc:spChg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3258931840" sldId="258"/>
            <ac:spMk id="3" creationId="{347194C6-AD03-5FAB-4CE3-4444FF2094FE}"/>
          </ac:spMkLst>
        </pc:spChg>
      </pc:sldChg>
      <pc:sldChg chg="modSp del">
        <pc:chgData name="FRANCESCO IANNACCONE" userId="0e9160aa-6057-4343-b8e0-cfdd08d1dd2a" providerId="ADAL" clId="{69B24766-942C-499C-A51B-17C8B5FBED5C}" dt="2022-06-11T16:59:00.858" v="75" actId="47"/>
        <pc:sldMkLst>
          <pc:docMk/>
          <pc:sldMk cId="2893251026" sldId="259"/>
        </pc:sldMkLst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2893251026" sldId="259"/>
            <ac:spMk id="2" creationId="{7A00A05C-A1FE-F259-77FA-F6C94CDC6499}"/>
          </ac:spMkLst>
        </pc:spChg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2893251026" sldId="259"/>
            <ac:spMk id="3" creationId="{7A821722-7B5B-4F56-64AA-E01C2F97F0BE}"/>
          </ac:spMkLst>
        </pc:spChg>
      </pc:sldChg>
      <pc:sldChg chg="addSp modSp mod modTransition">
        <pc:chgData name="FRANCESCO IANNACCONE" userId="0e9160aa-6057-4343-b8e0-cfdd08d1dd2a" providerId="ADAL" clId="{69B24766-942C-499C-A51B-17C8B5FBED5C}" dt="2022-06-13T21:26:45.988" v="7610" actId="1076"/>
        <pc:sldMkLst>
          <pc:docMk/>
          <pc:sldMk cId="1899426604" sldId="260"/>
        </pc:sldMkLst>
        <pc:spChg chg="mod">
          <ac:chgData name="FRANCESCO IANNACCONE" userId="0e9160aa-6057-4343-b8e0-cfdd08d1dd2a" providerId="ADAL" clId="{69B24766-942C-499C-A51B-17C8B5FBED5C}" dt="2022-06-13T21:25:53.938" v="7608" actId="1076"/>
          <ac:spMkLst>
            <pc:docMk/>
            <pc:sldMk cId="1899426604" sldId="260"/>
            <ac:spMk id="2" creationId="{F40A1324-FF14-83FB-B945-BBA0EBEC416E}"/>
          </ac:spMkLst>
        </pc:spChg>
        <pc:spChg chg="mod">
          <ac:chgData name="FRANCESCO IANNACCONE" userId="0e9160aa-6057-4343-b8e0-cfdd08d1dd2a" providerId="ADAL" clId="{69B24766-942C-499C-A51B-17C8B5FBED5C}" dt="2022-06-11T17:52:17.412" v="5964" actId="14100"/>
          <ac:spMkLst>
            <pc:docMk/>
            <pc:sldMk cId="1899426604" sldId="260"/>
            <ac:spMk id="3" creationId="{A0E1B946-B842-93CA-3E05-1443D8B8710B}"/>
          </ac:spMkLst>
        </pc:spChg>
        <pc:spChg chg="mod">
          <ac:chgData name="FRANCESCO IANNACCONE" userId="0e9160aa-6057-4343-b8e0-cfdd08d1dd2a" providerId="ADAL" clId="{69B24766-942C-499C-A51B-17C8B5FBED5C}" dt="2022-06-13T21:26:45.988" v="7610" actId="1076"/>
          <ac:spMkLst>
            <pc:docMk/>
            <pc:sldMk cId="1899426604" sldId="260"/>
            <ac:spMk id="4" creationId="{DA580EBB-1261-258F-0E0F-1D86D9A07737}"/>
          </ac:spMkLst>
        </pc:spChg>
        <pc:spChg chg="add mod">
          <ac:chgData name="FRANCESCO IANNACCONE" userId="0e9160aa-6057-4343-b8e0-cfdd08d1dd2a" providerId="ADAL" clId="{69B24766-942C-499C-A51B-17C8B5FBED5C}" dt="2022-06-11T17:52:02.328" v="5958" actId="1076"/>
          <ac:spMkLst>
            <pc:docMk/>
            <pc:sldMk cId="1899426604" sldId="260"/>
            <ac:spMk id="5" creationId="{E6D848A7-1423-8FEB-ECC8-53609A1A88AD}"/>
          </ac:spMkLst>
        </pc:spChg>
        <pc:picChg chg="add mod">
          <ac:chgData name="FRANCESCO IANNACCONE" userId="0e9160aa-6057-4343-b8e0-cfdd08d1dd2a" providerId="ADAL" clId="{69B24766-942C-499C-A51B-17C8B5FBED5C}" dt="2022-06-11T17:53:08.769" v="5975" actId="1076"/>
          <ac:picMkLst>
            <pc:docMk/>
            <pc:sldMk cId="1899426604" sldId="260"/>
            <ac:picMk id="7" creationId="{98DD97E2-F7EA-3919-F31B-143236D27BF9}"/>
          </ac:picMkLst>
        </pc:picChg>
      </pc:sldChg>
      <pc:sldChg chg="addSp delSp modSp mod modTransition">
        <pc:chgData name="FRANCESCO IANNACCONE" userId="0e9160aa-6057-4343-b8e0-cfdd08d1dd2a" providerId="ADAL" clId="{69B24766-942C-499C-A51B-17C8B5FBED5C}" dt="2022-06-13T21:25:38.116" v="7607" actId="14100"/>
        <pc:sldMkLst>
          <pc:docMk/>
          <pc:sldMk cId="3407725512" sldId="261"/>
        </pc:sldMkLst>
        <pc:spChg chg="mod">
          <ac:chgData name="FRANCESCO IANNACCONE" userId="0e9160aa-6057-4343-b8e0-cfdd08d1dd2a" providerId="ADAL" clId="{69B24766-942C-499C-A51B-17C8B5FBED5C}" dt="2022-06-13T21:25:38.116" v="7607" actId="14100"/>
          <ac:spMkLst>
            <pc:docMk/>
            <pc:sldMk cId="3407725512" sldId="261"/>
            <ac:spMk id="2" creationId="{E676282E-783F-EFE4-21EB-05567BDE1DDE}"/>
          </ac:spMkLst>
        </pc:spChg>
        <pc:spChg chg="add mod">
          <ac:chgData name="FRANCESCO IANNACCONE" userId="0e9160aa-6057-4343-b8e0-cfdd08d1dd2a" providerId="ADAL" clId="{69B24766-942C-499C-A51B-17C8B5FBED5C}" dt="2022-06-13T09:05:48.719" v="6044" actId="1076"/>
          <ac:spMkLst>
            <pc:docMk/>
            <pc:sldMk cId="3407725512" sldId="261"/>
            <ac:spMk id="6" creationId="{FB6888F5-B194-4244-D2A2-AAF482DA15FB}"/>
          </ac:spMkLst>
        </pc:spChg>
        <pc:spChg chg="del">
          <ac:chgData name="FRANCESCO IANNACCONE" userId="0e9160aa-6057-4343-b8e0-cfdd08d1dd2a" providerId="ADAL" clId="{69B24766-942C-499C-A51B-17C8B5FBED5C}" dt="2022-06-11T17:41:45.363" v="4657" actId="478"/>
          <ac:spMkLst>
            <pc:docMk/>
            <pc:sldMk cId="3407725512" sldId="261"/>
            <ac:spMk id="7" creationId="{0B0D14BC-9DF0-44CC-7A25-F8A1328AECD5}"/>
          </ac:spMkLst>
        </pc:spChg>
        <pc:spChg chg="add mod">
          <ac:chgData name="FRANCESCO IANNACCONE" userId="0e9160aa-6057-4343-b8e0-cfdd08d1dd2a" providerId="ADAL" clId="{69B24766-942C-499C-A51B-17C8B5FBED5C}" dt="2022-06-11T17:45:49.549" v="5504" actId="113"/>
          <ac:spMkLst>
            <pc:docMk/>
            <pc:sldMk cId="3407725512" sldId="261"/>
            <ac:spMk id="8" creationId="{9764C616-7849-49D5-48F8-713DA177A370}"/>
          </ac:spMkLst>
        </pc:spChg>
        <pc:spChg chg="add mod">
          <ac:chgData name="FRANCESCO IANNACCONE" userId="0e9160aa-6057-4343-b8e0-cfdd08d1dd2a" providerId="ADAL" clId="{69B24766-942C-499C-A51B-17C8B5FBED5C}" dt="2022-06-11T20:34:22.921" v="6039" actId="1076"/>
          <ac:spMkLst>
            <pc:docMk/>
            <pc:sldMk cId="3407725512" sldId="261"/>
            <ac:spMk id="9" creationId="{0A516999-33F2-8E3A-F12E-A751CA527232}"/>
          </ac:spMkLst>
        </pc:spChg>
        <pc:spChg chg="add mod">
          <ac:chgData name="FRANCESCO IANNACCONE" userId="0e9160aa-6057-4343-b8e0-cfdd08d1dd2a" providerId="ADAL" clId="{69B24766-942C-499C-A51B-17C8B5FBED5C}" dt="2022-06-13T09:05:45.264" v="6043" actId="1076"/>
          <ac:spMkLst>
            <pc:docMk/>
            <pc:sldMk cId="3407725512" sldId="261"/>
            <ac:spMk id="10" creationId="{EB636ACB-584A-D46C-5316-BC5B46A99905}"/>
          </ac:spMkLst>
        </pc:spChg>
        <pc:picChg chg="del">
          <ac:chgData name="FRANCESCO IANNACCONE" userId="0e9160aa-6057-4343-b8e0-cfdd08d1dd2a" providerId="ADAL" clId="{69B24766-942C-499C-A51B-17C8B5FBED5C}" dt="2022-06-11T17:41:46.989" v="4658" actId="478"/>
          <ac:picMkLst>
            <pc:docMk/>
            <pc:sldMk cId="3407725512" sldId="261"/>
            <ac:picMk id="4" creationId="{F6E42C42-9387-CE4F-DEAF-7FE90F0A3740}"/>
          </ac:picMkLst>
        </pc:picChg>
      </pc:sldChg>
      <pc:sldChg chg="addSp delSp modSp mod ord modTransition setBg delDesignElem">
        <pc:chgData name="FRANCESCO IANNACCONE" userId="0e9160aa-6057-4343-b8e0-cfdd08d1dd2a" providerId="ADAL" clId="{69B24766-942C-499C-A51B-17C8B5FBED5C}" dt="2022-06-13T21:26:52.250" v="7611" actId="2711"/>
        <pc:sldMkLst>
          <pc:docMk/>
          <pc:sldMk cId="2242222706" sldId="262"/>
        </pc:sldMkLst>
        <pc:spChg chg="mod">
          <ac:chgData name="FRANCESCO IANNACCONE" userId="0e9160aa-6057-4343-b8e0-cfdd08d1dd2a" providerId="ADAL" clId="{69B24766-942C-499C-A51B-17C8B5FBED5C}" dt="2022-06-11T17:21:17.434" v="2670" actId="1076"/>
          <ac:spMkLst>
            <pc:docMk/>
            <pc:sldMk cId="2242222706" sldId="262"/>
            <ac:spMk id="2" creationId="{E07C5B85-3FB9-AEC8-B90E-8E35AEE8C3E7}"/>
          </ac:spMkLst>
        </pc:spChg>
        <pc:spChg chg="mod">
          <ac:chgData name="FRANCESCO IANNACCONE" userId="0e9160aa-6057-4343-b8e0-cfdd08d1dd2a" providerId="ADAL" clId="{69B24766-942C-499C-A51B-17C8B5FBED5C}" dt="2022-06-11T17:09:46.520" v="1431" actId="113"/>
          <ac:spMkLst>
            <pc:docMk/>
            <pc:sldMk cId="2242222706" sldId="262"/>
            <ac:spMk id="3" creationId="{3984BBD1-A68A-3A90-AE3F-C15BD5430218}"/>
          </ac:spMkLst>
        </pc:spChg>
        <pc:spChg chg="mod">
          <ac:chgData name="FRANCESCO IANNACCONE" userId="0e9160aa-6057-4343-b8e0-cfdd08d1dd2a" providerId="ADAL" clId="{69B24766-942C-499C-A51B-17C8B5FBED5C}" dt="2022-06-13T21:26:52.250" v="7611" actId="2711"/>
          <ac:spMkLst>
            <pc:docMk/>
            <pc:sldMk cId="2242222706" sldId="262"/>
            <ac:spMk id="5" creationId="{7AC3FD39-5F5C-5BAC-D3C0-42EAD8D12D42}"/>
          </ac:spMkLst>
        </pc:spChg>
        <pc:spChg chg="add del">
          <ac:chgData name="FRANCESCO IANNACCONE" userId="0e9160aa-6057-4343-b8e0-cfdd08d1dd2a" providerId="ADAL" clId="{69B24766-942C-499C-A51B-17C8B5FBED5C}" dt="2022-06-11T16:57:13.932" v="48" actId="26606"/>
          <ac:spMkLst>
            <pc:docMk/>
            <pc:sldMk cId="2242222706" sldId="262"/>
            <ac:spMk id="8" creationId="{100EDD19-6802-4EC3-95CE-CFFAB042CFD6}"/>
          </ac:spMkLst>
        </pc:spChg>
        <pc:spChg chg="add del">
          <ac:chgData name="FRANCESCO IANNACCONE" userId="0e9160aa-6057-4343-b8e0-cfdd08d1dd2a" providerId="ADAL" clId="{69B24766-942C-499C-A51B-17C8B5FBED5C}" dt="2022-06-11T16:57:13.932" v="48" actId="26606"/>
          <ac:spMkLst>
            <pc:docMk/>
            <pc:sldMk cId="2242222706" sldId="262"/>
            <ac:spMk id="10" creationId="{DB17E863-922E-4C26-BD64-E8FD41D28661}"/>
          </ac:spMkLst>
        </pc:spChg>
        <pc:spChg chg="add del">
          <ac:chgData name="FRANCESCO IANNACCONE" userId="0e9160aa-6057-4343-b8e0-cfdd08d1dd2a" providerId="ADAL" clId="{69B24766-942C-499C-A51B-17C8B5FBED5C}" dt="2022-06-11T16:57:36.022" v="50"/>
          <ac:spMkLst>
            <pc:docMk/>
            <pc:sldMk cId="2242222706" sldId="262"/>
            <ac:spMk id="15" creationId="{AC17DE74-01C9-4859-B65A-85CF999E8580}"/>
          </ac:spMkLst>
        </pc:spChg>
        <pc:spChg chg="add del">
          <ac:chgData name="FRANCESCO IANNACCONE" userId="0e9160aa-6057-4343-b8e0-cfdd08d1dd2a" providerId="ADAL" clId="{69B24766-942C-499C-A51B-17C8B5FBED5C}" dt="2022-06-11T16:57:36.022" v="50"/>
          <ac:spMkLst>
            <pc:docMk/>
            <pc:sldMk cId="2242222706" sldId="262"/>
            <ac:spMk id="17" creationId="{068C0432-0E90-4CC1-8CD3-D44A90DF07EF}"/>
          </ac:spMkLst>
        </pc:spChg>
      </pc:sldChg>
      <pc:sldChg chg="modSp del">
        <pc:chgData name="FRANCESCO IANNACCONE" userId="0e9160aa-6057-4343-b8e0-cfdd08d1dd2a" providerId="ADAL" clId="{69B24766-942C-499C-A51B-17C8B5FBED5C}" dt="2022-06-11T16:58:59.969" v="74" actId="47"/>
        <pc:sldMkLst>
          <pc:docMk/>
          <pc:sldMk cId="881930054" sldId="263"/>
        </pc:sldMkLst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881930054" sldId="263"/>
            <ac:spMk id="2" creationId="{5EC5EC85-E341-854F-69F5-375B241FFAE6}"/>
          </ac:spMkLst>
        </pc:spChg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881930054" sldId="263"/>
            <ac:spMk id="3" creationId="{C2BF69B8-C42F-8C73-4C1D-2298C864B7EB}"/>
          </ac:spMkLst>
        </pc:spChg>
      </pc:sldChg>
      <pc:sldChg chg="modSp del">
        <pc:chgData name="FRANCESCO IANNACCONE" userId="0e9160aa-6057-4343-b8e0-cfdd08d1dd2a" providerId="ADAL" clId="{69B24766-942C-499C-A51B-17C8B5FBED5C}" dt="2022-06-11T16:58:58.691" v="72" actId="47"/>
        <pc:sldMkLst>
          <pc:docMk/>
          <pc:sldMk cId="2886510339" sldId="264"/>
        </pc:sldMkLst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2886510339" sldId="264"/>
            <ac:spMk id="2" creationId="{910EF2A1-1F8F-B600-889B-D97CFE1BAEC1}"/>
          </ac:spMkLst>
        </pc:spChg>
        <pc:spChg chg="mod">
          <ac:chgData name="FRANCESCO IANNACCONE" userId="0e9160aa-6057-4343-b8e0-cfdd08d1dd2a" providerId="ADAL" clId="{69B24766-942C-499C-A51B-17C8B5FBED5C}" dt="2022-06-11T16:57:57.062" v="60"/>
          <ac:spMkLst>
            <pc:docMk/>
            <pc:sldMk cId="2886510339" sldId="264"/>
            <ac:spMk id="3" creationId="{462B32D0-E296-2F28-C5AF-20F8BECDC865}"/>
          </ac:spMkLst>
        </pc:spChg>
      </pc:sldChg>
      <pc:sldChg chg="modSp mod modTransition">
        <pc:chgData name="FRANCESCO IANNACCONE" userId="0e9160aa-6057-4343-b8e0-cfdd08d1dd2a" providerId="ADAL" clId="{69B24766-942C-499C-A51B-17C8B5FBED5C}" dt="2022-06-13T21:25:23.572" v="7604"/>
        <pc:sldMkLst>
          <pc:docMk/>
          <pc:sldMk cId="1689353334" sldId="265"/>
        </pc:sldMkLst>
        <pc:spChg chg="mod">
          <ac:chgData name="FRANCESCO IANNACCONE" userId="0e9160aa-6057-4343-b8e0-cfdd08d1dd2a" providerId="ADAL" clId="{69B24766-942C-499C-A51B-17C8B5FBED5C}" dt="2022-06-11T17:18:15.106" v="2588" actId="113"/>
          <ac:spMkLst>
            <pc:docMk/>
            <pc:sldMk cId="1689353334" sldId="265"/>
            <ac:spMk id="3" creationId="{88C2D8D3-820F-BEA1-0D64-E95D50D3237C}"/>
          </ac:spMkLst>
        </pc:spChg>
        <pc:picChg chg="mod">
          <ac:chgData name="FRANCESCO IANNACCONE" userId="0e9160aa-6057-4343-b8e0-cfdd08d1dd2a" providerId="ADAL" clId="{69B24766-942C-499C-A51B-17C8B5FBED5C}" dt="2022-06-11T17:52:47.495" v="5969" actId="1582"/>
          <ac:picMkLst>
            <pc:docMk/>
            <pc:sldMk cId="1689353334" sldId="265"/>
            <ac:picMk id="5" creationId="{161BFF99-179A-9AD4-8BF4-47CDF80D4B93}"/>
          </ac:picMkLst>
        </pc:picChg>
        <pc:picChg chg="mod">
          <ac:chgData name="FRANCESCO IANNACCONE" userId="0e9160aa-6057-4343-b8e0-cfdd08d1dd2a" providerId="ADAL" clId="{69B24766-942C-499C-A51B-17C8B5FBED5C}" dt="2022-06-11T17:52:51.088" v="5971" actId="1076"/>
          <ac:picMkLst>
            <pc:docMk/>
            <pc:sldMk cId="1689353334" sldId="265"/>
            <ac:picMk id="7" creationId="{702965D3-78C2-862E-5ADB-BFD9C29622EC}"/>
          </ac:picMkLst>
        </pc:picChg>
      </pc:sldChg>
      <pc:sldChg chg="addSp delSp modSp del mod">
        <pc:chgData name="FRANCESCO IANNACCONE" userId="0e9160aa-6057-4343-b8e0-cfdd08d1dd2a" providerId="ADAL" clId="{69B24766-942C-499C-A51B-17C8B5FBED5C}" dt="2022-06-11T17:45:41.458" v="5502" actId="47"/>
        <pc:sldMkLst>
          <pc:docMk/>
          <pc:sldMk cId="2291276793" sldId="266"/>
        </pc:sldMkLst>
        <pc:spChg chg="add del mod">
          <ac:chgData name="FRANCESCO IANNACCONE" userId="0e9160aa-6057-4343-b8e0-cfdd08d1dd2a" providerId="ADAL" clId="{69B24766-942C-499C-A51B-17C8B5FBED5C}" dt="2022-06-11T17:45:37.733" v="5501" actId="478"/>
          <ac:spMkLst>
            <pc:docMk/>
            <pc:sldMk cId="2291276793" sldId="266"/>
            <ac:spMk id="3" creationId="{E3C86427-1051-ABE6-9AFF-D18EB3258D46}"/>
          </ac:spMkLst>
        </pc:spChg>
        <pc:spChg chg="del mod">
          <ac:chgData name="FRANCESCO IANNACCONE" userId="0e9160aa-6057-4343-b8e0-cfdd08d1dd2a" providerId="ADAL" clId="{69B24766-942C-499C-A51B-17C8B5FBED5C}" dt="2022-06-11T17:39:40.417" v="4627" actId="21"/>
          <ac:spMkLst>
            <pc:docMk/>
            <pc:sldMk cId="2291276793" sldId="266"/>
            <ac:spMk id="6" creationId="{6EC288B4-49BA-777A-4440-578E1A8EE894}"/>
          </ac:spMkLst>
        </pc:spChg>
      </pc:sldChg>
      <pc:sldChg chg="addSp modSp new mod ord modTransition">
        <pc:chgData name="FRANCESCO IANNACCONE" userId="0e9160aa-6057-4343-b8e0-cfdd08d1dd2a" providerId="ADAL" clId="{69B24766-942C-499C-A51B-17C8B5FBED5C}" dt="2022-06-13T21:25:23.572" v="7604"/>
        <pc:sldMkLst>
          <pc:docMk/>
          <pc:sldMk cId="1581687581" sldId="267"/>
        </pc:sldMkLst>
        <pc:spChg chg="mod">
          <ac:chgData name="FRANCESCO IANNACCONE" userId="0e9160aa-6057-4343-b8e0-cfdd08d1dd2a" providerId="ADAL" clId="{69B24766-942C-499C-A51B-17C8B5FBED5C}" dt="2022-06-11T17:00:46.342" v="145" actId="20577"/>
          <ac:spMkLst>
            <pc:docMk/>
            <pc:sldMk cId="1581687581" sldId="267"/>
            <ac:spMk id="2" creationId="{AF5ADC4F-22A8-BEF8-0BF5-CBA7C436BD2E}"/>
          </ac:spMkLst>
        </pc:spChg>
        <pc:spChg chg="mod">
          <ac:chgData name="FRANCESCO IANNACCONE" userId="0e9160aa-6057-4343-b8e0-cfdd08d1dd2a" providerId="ADAL" clId="{69B24766-942C-499C-A51B-17C8B5FBED5C}" dt="2022-06-11T17:54:01.505" v="5979" actId="20577"/>
          <ac:spMkLst>
            <pc:docMk/>
            <pc:sldMk cId="1581687581" sldId="267"/>
            <ac:spMk id="3" creationId="{F1914597-86B4-E22A-C31A-EE46F6A961F1}"/>
          </ac:spMkLst>
        </pc:spChg>
        <pc:picChg chg="add mod modCrop">
          <ac:chgData name="FRANCESCO IANNACCONE" userId="0e9160aa-6057-4343-b8e0-cfdd08d1dd2a" providerId="ADAL" clId="{69B24766-942C-499C-A51B-17C8B5FBED5C}" dt="2022-06-11T17:57:47.856" v="6036" actId="1076"/>
          <ac:picMkLst>
            <pc:docMk/>
            <pc:sldMk cId="1581687581" sldId="267"/>
            <ac:picMk id="5" creationId="{C7EFA003-06E7-67C0-7A2C-1917FBC9A4D2}"/>
          </ac:picMkLst>
        </pc:picChg>
        <pc:picChg chg="add mod modCrop">
          <ac:chgData name="FRANCESCO IANNACCONE" userId="0e9160aa-6057-4343-b8e0-cfdd08d1dd2a" providerId="ADAL" clId="{69B24766-942C-499C-A51B-17C8B5FBED5C}" dt="2022-06-11T17:57:49.950" v="6037" actId="1076"/>
          <ac:picMkLst>
            <pc:docMk/>
            <pc:sldMk cId="1581687581" sldId="267"/>
            <ac:picMk id="7" creationId="{1E81CF36-3CA8-D1F8-2261-EB36300F83DE}"/>
          </ac:picMkLst>
        </pc:picChg>
      </pc:sldChg>
      <pc:sldChg chg="new del">
        <pc:chgData name="FRANCESCO IANNACCONE" userId="0e9160aa-6057-4343-b8e0-cfdd08d1dd2a" providerId="ADAL" clId="{69B24766-942C-499C-A51B-17C8B5FBED5C}" dt="2022-06-11T16:58:58.165" v="71" actId="47"/>
        <pc:sldMkLst>
          <pc:docMk/>
          <pc:sldMk cId="3362762819" sldId="267"/>
        </pc:sldMkLst>
      </pc:sldChg>
      <pc:sldChg chg="delSp modSp new mod ord modTransition">
        <pc:chgData name="FRANCESCO IANNACCONE" userId="0e9160aa-6057-4343-b8e0-cfdd08d1dd2a" providerId="ADAL" clId="{69B24766-942C-499C-A51B-17C8B5FBED5C}" dt="2022-06-13T21:25:23.572" v="7604"/>
        <pc:sldMkLst>
          <pc:docMk/>
          <pc:sldMk cId="745641586" sldId="268"/>
        </pc:sldMkLst>
        <pc:spChg chg="del">
          <ac:chgData name="FRANCESCO IANNACCONE" userId="0e9160aa-6057-4343-b8e0-cfdd08d1dd2a" providerId="ADAL" clId="{69B24766-942C-499C-A51B-17C8B5FBED5C}" dt="2022-06-11T17:32:04.173" v="3510" actId="478"/>
          <ac:spMkLst>
            <pc:docMk/>
            <pc:sldMk cId="745641586" sldId="268"/>
            <ac:spMk id="2" creationId="{DCBA5B18-EC2A-7B87-ABDA-AF117BACA8F4}"/>
          </ac:spMkLst>
        </pc:spChg>
        <pc:spChg chg="mod">
          <ac:chgData name="FRANCESCO IANNACCONE" userId="0e9160aa-6057-4343-b8e0-cfdd08d1dd2a" providerId="ADAL" clId="{69B24766-942C-499C-A51B-17C8B5FBED5C}" dt="2022-06-11T17:37:12.023" v="4622" actId="20577"/>
          <ac:spMkLst>
            <pc:docMk/>
            <pc:sldMk cId="745641586" sldId="268"/>
            <ac:spMk id="3" creationId="{8526BE18-2709-6AC5-1ADF-8DBCD1871F84}"/>
          </ac:spMkLst>
        </pc:spChg>
      </pc:sldChg>
      <pc:sldChg chg="addSp delSp modSp new mod modTransition">
        <pc:chgData name="FRANCESCO IANNACCONE" userId="0e9160aa-6057-4343-b8e0-cfdd08d1dd2a" providerId="ADAL" clId="{69B24766-942C-499C-A51B-17C8B5FBED5C}" dt="2022-06-13T21:25:23.572" v="7604"/>
        <pc:sldMkLst>
          <pc:docMk/>
          <pc:sldMk cId="3363742225" sldId="269"/>
        </pc:sldMkLst>
        <pc:spChg chg="mod">
          <ac:chgData name="FRANCESCO IANNACCONE" userId="0e9160aa-6057-4343-b8e0-cfdd08d1dd2a" providerId="ADAL" clId="{69B24766-942C-499C-A51B-17C8B5FBED5C}" dt="2022-06-13T21:22:21.020" v="7565" actId="1076"/>
          <ac:spMkLst>
            <pc:docMk/>
            <pc:sldMk cId="3363742225" sldId="269"/>
            <ac:spMk id="2" creationId="{66F2897D-FC37-C81E-F7E1-7CAF32DC5395}"/>
          </ac:spMkLst>
        </pc:spChg>
        <pc:spChg chg="mod">
          <ac:chgData name="FRANCESCO IANNACCONE" userId="0e9160aa-6057-4343-b8e0-cfdd08d1dd2a" providerId="ADAL" clId="{69B24766-942C-499C-A51B-17C8B5FBED5C}" dt="2022-06-13T21:22:48.865" v="7587" actId="1076"/>
          <ac:spMkLst>
            <pc:docMk/>
            <pc:sldMk cId="3363742225" sldId="269"/>
            <ac:spMk id="3" creationId="{6CD61E87-9DB7-7A7A-1F73-C0BCE3A09259}"/>
          </ac:spMkLst>
        </pc:spChg>
        <pc:graphicFrameChg chg="add del mod">
          <ac:chgData name="FRANCESCO IANNACCONE" userId="0e9160aa-6057-4343-b8e0-cfdd08d1dd2a" providerId="ADAL" clId="{69B24766-942C-499C-A51B-17C8B5FBED5C}" dt="2022-06-13T09:06:08.138" v="6046" actId="478"/>
          <ac:graphicFrameMkLst>
            <pc:docMk/>
            <pc:sldMk cId="3363742225" sldId="269"/>
            <ac:graphicFrameMk id="4" creationId="{0C376E59-0055-AF93-5782-5B05A96003F0}"/>
          </ac:graphicFrameMkLst>
        </pc:graphicFrameChg>
        <pc:graphicFrameChg chg="add del mod">
          <ac:chgData name="FRANCESCO IANNACCONE" userId="0e9160aa-6057-4343-b8e0-cfdd08d1dd2a" providerId="ADAL" clId="{69B24766-942C-499C-A51B-17C8B5FBED5C}" dt="2022-06-13T21:16:41.319" v="7539" actId="478"/>
          <ac:graphicFrameMkLst>
            <pc:docMk/>
            <pc:sldMk cId="3363742225" sldId="269"/>
            <ac:graphicFrameMk id="4" creationId="{630767D1-3439-9FDA-2B53-39162F93421C}"/>
          </ac:graphicFrameMkLst>
        </pc:graphicFrameChg>
        <pc:graphicFrameChg chg="add del mod">
          <ac:chgData name="FRANCESCO IANNACCONE" userId="0e9160aa-6057-4343-b8e0-cfdd08d1dd2a" providerId="ADAL" clId="{69B24766-942C-499C-A51B-17C8B5FBED5C}" dt="2022-06-13T09:06:29.312" v="6053" actId="478"/>
          <ac:graphicFrameMkLst>
            <pc:docMk/>
            <pc:sldMk cId="3363742225" sldId="269"/>
            <ac:graphicFrameMk id="5" creationId="{9EA4A374-1207-05D0-1FD1-244BF451650C}"/>
          </ac:graphicFrameMkLst>
        </pc:graphicFrameChg>
        <pc:graphicFrameChg chg="add del mod">
          <ac:chgData name="FRANCESCO IANNACCONE" userId="0e9160aa-6057-4343-b8e0-cfdd08d1dd2a" providerId="ADAL" clId="{69B24766-942C-499C-A51B-17C8B5FBED5C}" dt="2022-06-13T09:08:12.846" v="6071" actId="478"/>
          <ac:graphicFrameMkLst>
            <pc:docMk/>
            <pc:sldMk cId="3363742225" sldId="269"/>
            <ac:graphicFrameMk id="6" creationId="{A4593082-DC3E-7A56-C8DB-D2FFE9223CE0}"/>
          </ac:graphicFrameMkLst>
        </pc:graphicFrameChg>
        <pc:picChg chg="add mod modCrop">
          <ac:chgData name="FRANCESCO IANNACCONE" userId="0e9160aa-6057-4343-b8e0-cfdd08d1dd2a" providerId="ADAL" clId="{69B24766-942C-499C-A51B-17C8B5FBED5C}" dt="2022-06-13T21:22:10.388" v="7562" actId="1076"/>
          <ac:picMkLst>
            <pc:docMk/>
            <pc:sldMk cId="3363742225" sldId="269"/>
            <ac:picMk id="6" creationId="{DCACE012-3EE0-A959-6123-9E91B8ED2C3C}"/>
          </ac:picMkLst>
        </pc:picChg>
        <pc:picChg chg="add del mod modCrop">
          <ac:chgData name="FRANCESCO IANNACCONE" userId="0e9160aa-6057-4343-b8e0-cfdd08d1dd2a" providerId="ADAL" clId="{69B24766-942C-499C-A51B-17C8B5FBED5C}" dt="2022-06-13T21:16:40.829" v="7538" actId="478"/>
          <ac:picMkLst>
            <pc:docMk/>
            <pc:sldMk cId="3363742225" sldId="269"/>
            <ac:picMk id="8" creationId="{2EC8C7B1-8697-CD57-51C5-2803529574AC}"/>
          </ac:picMkLst>
        </pc:picChg>
      </pc:sldChg>
      <pc:sldChg chg="addSp delSp modSp new mod modTransition">
        <pc:chgData name="FRANCESCO IANNACCONE" userId="0e9160aa-6057-4343-b8e0-cfdd08d1dd2a" providerId="ADAL" clId="{69B24766-942C-499C-A51B-17C8B5FBED5C}" dt="2022-06-13T21:25:23.572" v="7604"/>
        <pc:sldMkLst>
          <pc:docMk/>
          <pc:sldMk cId="2674707267" sldId="270"/>
        </pc:sldMkLst>
        <pc:spChg chg="mod">
          <ac:chgData name="FRANCESCO IANNACCONE" userId="0e9160aa-6057-4343-b8e0-cfdd08d1dd2a" providerId="ADAL" clId="{69B24766-942C-499C-A51B-17C8B5FBED5C}" dt="2022-06-13T15:55:30.304" v="6631" actId="14100"/>
          <ac:spMkLst>
            <pc:docMk/>
            <pc:sldMk cId="2674707267" sldId="270"/>
            <ac:spMk id="2" creationId="{24A2178D-E954-9DF2-7FCB-40769FB74B29}"/>
          </ac:spMkLst>
        </pc:spChg>
        <pc:spChg chg="del">
          <ac:chgData name="FRANCESCO IANNACCONE" userId="0e9160aa-6057-4343-b8e0-cfdd08d1dd2a" providerId="ADAL" clId="{69B24766-942C-499C-A51B-17C8B5FBED5C}" dt="2022-06-13T15:55:36.371" v="6632"/>
          <ac:spMkLst>
            <pc:docMk/>
            <pc:sldMk cId="2674707267" sldId="270"/>
            <ac:spMk id="3" creationId="{3273DAEC-C107-6881-433A-E5B0A92EC7C1}"/>
          </ac:spMkLst>
        </pc:spChg>
        <pc:spChg chg="add del mod">
          <ac:chgData name="FRANCESCO IANNACCONE" userId="0e9160aa-6057-4343-b8e0-cfdd08d1dd2a" providerId="ADAL" clId="{69B24766-942C-499C-A51B-17C8B5FBED5C}" dt="2022-06-13T15:56:42.475" v="6649" actId="478"/>
          <ac:spMkLst>
            <pc:docMk/>
            <pc:sldMk cId="2674707267" sldId="270"/>
            <ac:spMk id="7" creationId="{49FA5F45-B684-4F1E-6CA6-84FE8F609F61}"/>
          </ac:spMkLst>
        </pc:spChg>
        <pc:spChg chg="add mod">
          <ac:chgData name="FRANCESCO IANNACCONE" userId="0e9160aa-6057-4343-b8e0-cfdd08d1dd2a" providerId="ADAL" clId="{69B24766-942C-499C-A51B-17C8B5FBED5C}" dt="2022-06-13T16:02:37.136" v="7487" actId="20577"/>
          <ac:spMkLst>
            <pc:docMk/>
            <pc:sldMk cId="2674707267" sldId="270"/>
            <ac:spMk id="8" creationId="{B256D038-DB60-DCBE-0206-87EB1C223CFA}"/>
          </ac:spMkLst>
        </pc:spChg>
        <pc:spChg chg="add del mod">
          <ac:chgData name="FRANCESCO IANNACCONE" userId="0e9160aa-6057-4343-b8e0-cfdd08d1dd2a" providerId="ADAL" clId="{69B24766-942C-499C-A51B-17C8B5FBED5C}" dt="2022-06-13T16:01:04.294" v="7331"/>
          <ac:spMkLst>
            <pc:docMk/>
            <pc:sldMk cId="2674707267" sldId="270"/>
            <ac:spMk id="10" creationId="{1B085877-69B9-F3FD-C48D-1E7E5F874214}"/>
          </ac:spMkLst>
        </pc:spChg>
        <pc:picChg chg="add del mod modCrop">
          <ac:chgData name="FRANCESCO IANNACCONE" userId="0e9160aa-6057-4343-b8e0-cfdd08d1dd2a" providerId="ADAL" clId="{69B24766-942C-499C-A51B-17C8B5FBED5C}" dt="2022-06-13T16:01:02.141" v="7330" actId="478"/>
          <ac:picMkLst>
            <pc:docMk/>
            <pc:sldMk cId="2674707267" sldId="270"/>
            <ac:picMk id="5" creationId="{FB13EF55-B138-CF17-69E1-E51CEE0A93EC}"/>
          </ac:picMkLst>
        </pc:picChg>
        <pc:picChg chg="add mod modCrop">
          <ac:chgData name="FRANCESCO IANNACCONE" userId="0e9160aa-6057-4343-b8e0-cfdd08d1dd2a" providerId="ADAL" clId="{69B24766-942C-499C-A51B-17C8B5FBED5C}" dt="2022-06-13T17:32:30.533" v="7521" actId="1076"/>
          <ac:picMkLst>
            <pc:docMk/>
            <pc:sldMk cId="2674707267" sldId="270"/>
            <ac:picMk id="12" creationId="{369B83A9-20AB-0F45-A51A-4C2017A0B433}"/>
          </ac:picMkLst>
        </pc:picChg>
      </pc:sldChg>
      <pc:sldMasterChg chg="modTransition modSldLayout">
        <pc:chgData name="FRANCESCO IANNACCONE" userId="0e9160aa-6057-4343-b8e0-cfdd08d1dd2a" providerId="ADAL" clId="{69B24766-942C-499C-A51B-17C8B5FBED5C}" dt="2022-06-13T21:25:23.572" v="7604"/>
        <pc:sldMasterMkLst>
          <pc:docMk/>
          <pc:sldMasterMk cId="839637491" sldId="2147483743"/>
        </pc:sldMasterMkLst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513467455" sldId="2147483744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2428363253" sldId="2147483745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1934489420" sldId="2147483746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61771031" sldId="2147483747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600496895" sldId="2147483748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571363659" sldId="2147483749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406469162" sldId="2147483750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2054031172" sldId="2147483751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1178731832" sldId="2147483752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1729816413" sldId="2147483753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47304229" sldId="2147483754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2954090719" sldId="2147483755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877077817" sldId="2147483756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3894457748" sldId="2147483757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4102189257" sldId="2147483758"/>
          </pc:sldLayoutMkLst>
        </pc:sldLayoutChg>
        <pc:sldLayoutChg chg="modTransition">
          <pc:chgData name="FRANCESCO IANNACCONE" userId="0e9160aa-6057-4343-b8e0-cfdd08d1dd2a" providerId="ADAL" clId="{69B24766-942C-499C-A51B-17C8B5FBED5C}" dt="2022-06-13T21:25:23.572" v="7604"/>
          <pc:sldLayoutMkLst>
            <pc:docMk/>
            <pc:sldMasterMk cId="839637491" sldId="2147483743"/>
            <pc:sldLayoutMk cId="1291087961" sldId="2147483759"/>
          </pc:sldLayoutMkLst>
        </pc:sldLayoutChg>
      </pc:sldMasterChg>
    </pc:docChg>
  </pc:docChgLst>
  <pc:docChgLst>
    <pc:chgData name="FRANCESCO IANNACCONE" userId="S::francesc.iannaccone@studenti.unina.it::0e9160aa-6057-4343-b8e0-cfdd08d1dd2a" providerId="AD" clId="Web-{89AD8D90-32E4-4D0E-89A2-41EC4922F424}"/>
    <pc:docChg chg="modSld">
      <pc:chgData name="FRANCESCO IANNACCONE" userId="S::francesc.iannaccone@studenti.unina.it::0e9160aa-6057-4343-b8e0-cfdd08d1dd2a" providerId="AD" clId="Web-{89AD8D90-32E4-4D0E-89A2-41EC4922F424}" dt="2022-06-13T17:20:25.416" v="11" actId="20577"/>
      <pc:docMkLst>
        <pc:docMk/>
      </pc:docMkLst>
      <pc:sldChg chg="addSp modSp">
        <pc:chgData name="FRANCESCO IANNACCONE" userId="S::francesc.iannaccone@studenti.unina.it::0e9160aa-6057-4343-b8e0-cfdd08d1dd2a" providerId="AD" clId="Web-{89AD8D90-32E4-4D0E-89A2-41EC4922F424}" dt="2022-06-13T17:20:25.416" v="11" actId="20577"/>
        <pc:sldMkLst>
          <pc:docMk/>
          <pc:sldMk cId="728977602" sldId="256"/>
        </pc:sldMkLst>
        <pc:spChg chg="mod">
          <ac:chgData name="FRANCESCO IANNACCONE" userId="S::francesc.iannaccone@studenti.unina.it::0e9160aa-6057-4343-b8e0-cfdd08d1dd2a" providerId="AD" clId="Web-{89AD8D90-32E4-4D0E-89A2-41EC4922F424}" dt="2022-06-13T17:20:25.416" v="11" actId="20577"/>
          <ac:spMkLst>
            <pc:docMk/>
            <pc:sldMk cId="728977602" sldId="256"/>
            <ac:spMk id="3" creationId="{00000000-0000-0000-0000-000000000000}"/>
          </ac:spMkLst>
        </pc:spChg>
        <pc:spChg chg="add">
          <ac:chgData name="FRANCESCO IANNACCONE" userId="S::francesc.iannaccone@studenti.unina.it::0e9160aa-6057-4343-b8e0-cfdd08d1dd2a" providerId="AD" clId="Web-{89AD8D90-32E4-4D0E-89A2-41EC4922F424}" dt="2022-06-13T17:20:06.822" v="0"/>
          <ac:spMkLst>
            <pc:docMk/>
            <pc:sldMk cId="728977602" sldId="256"/>
            <ac:spMk id="4" creationId="{952A6E7D-A762-AB46-8B80-806173CA99AF}"/>
          </ac:spMkLst>
        </pc:spChg>
      </pc:sldChg>
    </pc:docChg>
  </pc:docChgLst>
  <pc:docChgLst>
    <pc:chgData name="FRANCESCO IANNACCONE" userId="S::francesc.iannaccone@studenti.unina.it::0e9160aa-6057-4343-b8e0-cfdd08d1dd2a" providerId="AD" clId="Web-{9D734785-22EF-40DC-A253-0D35A1FB0792}"/>
    <pc:docChg chg="modSld">
      <pc:chgData name="FRANCESCO IANNACCONE" userId="S::francesc.iannaccone@studenti.unina.it::0e9160aa-6057-4343-b8e0-cfdd08d1dd2a" providerId="AD" clId="Web-{9D734785-22EF-40DC-A253-0D35A1FB0792}" dt="2022-06-11T20:33:21.126" v="2" actId="1076"/>
      <pc:docMkLst>
        <pc:docMk/>
      </pc:docMkLst>
      <pc:sldChg chg="modSp">
        <pc:chgData name="FRANCESCO IANNACCONE" userId="S::francesc.iannaccone@studenti.unina.it::0e9160aa-6057-4343-b8e0-cfdd08d1dd2a" providerId="AD" clId="Web-{9D734785-22EF-40DC-A253-0D35A1FB0792}" dt="2022-06-11T20:33:21.126" v="2" actId="1076"/>
        <pc:sldMkLst>
          <pc:docMk/>
          <pc:sldMk cId="1899426604" sldId="260"/>
        </pc:sldMkLst>
        <pc:picChg chg="mod">
          <ac:chgData name="FRANCESCO IANNACCONE" userId="S::francesc.iannaccone@studenti.unina.it::0e9160aa-6057-4343-b8e0-cfdd08d1dd2a" providerId="AD" clId="Web-{9D734785-22EF-40DC-A253-0D35A1FB0792}" dt="2022-06-11T20:33:21.126" v="2" actId="1076"/>
          <ac:picMkLst>
            <pc:docMk/>
            <pc:sldMk cId="1899426604" sldId="260"/>
            <ac:picMk id="7" creationId="{98DD97E2-F7EA-3919-F31B-143236D27BF9}"/>
          </ac:picMkLst>
        </pc:picChg>
      </pc:sldChg>
    </pc:docChg>
  </pc:docChgLst>
  <pc:docChgLst>
    <pc:chgData name="MATTEO CONTI" userId="b49ef875-d548-4728-92a7-2ecf30e76046" providerId="ADAL" clId="{37E74698-C475-4C3E-8A14-3C26585E9977}"/>
    <pc:docChg chg="undo redo custSel addSld delSld modSld sldOrd modMainMaster">
      <pc:chgData name="MATTEO CONTI" userId="b49ef875-d548-4728-92a7-2ecf30e76046" providerId="ADAL" clId="{37E74698-C475-4C3E-8A14-3C26585E9977}" dt="2022-06-14T19:52:29.226" v="3468" actId="20577"/>
      <pc:docMkLst>
        <pc:docMk/>
      </pc:docMkLst>
      <pc:sldChg chg="add del setBg">
        <pc:chgData name="MATTEO CONTI" userId="b49ef875-d548-4728-92a7-2ecf30e76046" providerId="ADAL" clId="{37E74698-C475-4C3E-8A14-3C26585E9977}" dt="2022-06-10T14:59:14.875" v="762"/>
        <pc:sldMkLst>
          <pc:docMk/>
          <pc:sldMk cId="60056784" sldId="256"/>
        </pc:sldMkLst>
      </pc:sldChg>
      <pc:sldChg chg="del setBg">
        <pc:chgData name="MATTEO CONTI" userId="b49ef875-d548-4728-92a7-2ecf30e76046" providerId="ADAL" clId="{37E74698-C475-4C3E-8A14-3C26585E9977}" dt="2022-06-10T14:26:50.459" v="168" actId="2696"/>
        <pc:sldMkLst>
          <pc:docMk/>
          <pc:sldMk cId="109857222" sldId="256"/>
        </pc:sldMkLst>
      </pc:sldChg>
      <pc:sldChg chg="modSp add mod ord">
        <pc:chgData name="MATTEO CONTI" userId="b49ef875-d548-4728-92a7-2ecf30e76046" providerId="ADAL" clId="{37E74698-C475-4C3E-8A14-3C26585E9977}" dt="2022-06-14T18:25:39.394" v="3418" actId="1076"/>
        <pc:sldMkLst>
          <pc:docMk/>
          <pc:sldMk cId="728977602" sldId="256"/>
        </pc:sldMkLst>
        <pc:spChg chg="mod">
          <ac:chgData name="MATTEO CONTI" userId="b49ef875-d548-4728-92a7-2ecf30e76046" providerId="ADAL" clId="{37E74698-C475-4C3E-8A14-3C26585E9977}" dt="2022-06-14T18:25:39.394" v="3418" actId="1076"/>
          <ac:spMkLst>
            <pc:docMk/>
            <pc:sldMk cId="728977602" sldId="256"/>
            <ac:spMk id="3" creationId="{00000000-0000-0000-0000-000000000000}"/>
          </ac:spMkLst>
        </pc:spChg>
      </pc:sldChg>
      <pc:sldChg chg="add del ord setBg">
        <pc:chgData name="MATTEO CONTI" userId="b49ef875-d548-4728-92a7-2ecf30e76046" providerId="ADAL" clId="{37E74698-C475-4C3E-8A14-3C26585E9977}" dt="2022-06-10T14:27:08.404" v="174"/>
        <pc:sldMkLst>
          <pc:docMk/>
          <pc:sldMk cId="3190033957" sldId="256"/>
        </pc:sldMkLst>
      </pc:sldChg>
      <pc:sldChg chg="modSp add del mod ord setBg">
        <pc:chgData name="MATTEO CONTI" userId="b49ef875-d548-4728-92a7-2ecf30e76046" providerId="ADAL" clId="{37E74698-C475-4C3E-8A14-3C26585E9977}" dt="2022-06-10T14:59:06.561" v="759" actId="2696"/>
        <pc:sldMkLst>
          <pc:docMk/>
          <pc:sldMk cId="3953821367" sldId="256"/>
        </pc:sldMkLst>
        <pc:spChg chg="mod">
          <ac:chgData name="MATTEO CONTI" userId="b49ef875-d548-4728-92a7-2ecf30e76046" providerId="ADAL" clId="{37E74698-C475-4C3E-8A14-3C26585E9977}" dt="2022-06-10T14:27:38.576" v="198" actId="20577"/>
          <ac:spMkLst>
            <pc:docMk/>
            <pc:sldMk cId="3953821367" sldId="256"/>
            <ac:spMk id="2" creationId="{00000000-0000-0000-0000-000000000000}"/>
          </ac:spMkLst>
        </pc:spChg>
        <pc:spChg chg="mod">
          <ac:chgData name="MATTEO CONTI" userId="b49ef875-d548-4728-92a7-2ecf30e76046" providerId="ADAL" clId="{37E74698-C475-4C3E-8A14-3C26585E9977}" dt="2022-06-10T14:29:04.813" v="256" actId="20577"/>
          <ac:spMkLst>
            <pc:docMk/>
            <pc:sldMk cId="3953821367" sldId="256"/>
            <ac:spMk id="3" creationId="{00000000-0000-0000-0000-000000000000}"/>
          </ac:spMkLst>
        </pc:spChg>
      </pc:sldChg>
      <pc:sldChg chg="addSp modSp new mod ord setBg">
        <pc:chgData name="MATTEO CONTI" userId="b49ef875-d548-4728-92a7-2ecf30e76046" providerId="ADAL" clId="{37E74698-C475-4C3E-8A14-3C26585E9977}" dt="2022-06-14T18:58:07.666" v="3457" actId="1076"/>
        <pc:sldMkLst>
          <pc:docMk/>
          <pc:sldMk cId="2880684142" sldId="257"/>
        </pc:sldMkLst>
        <pc:spChg chg="mod">
          <ac:chgData name="MATTEO CONTI" userId="b49ef875-d548-4728-92a7-2ecf30e76046" providerId="ADAL" clId="{37E74698-C475-4C3E-8A14-3C26585E9977}" dt="2022-06-10T14:41:26.130" v="293" actId="20577"/>
          <ac:spMkLst>
            <pc:docMk/>
            <pc:sldMk cId="2880684142" sldId="257"/>
            <ac:spMk id="2" creationId="{FAEE9108-EF9C-9161-00C3-FB1FAD450F5B}"/>
          </ac:spMkLst>
        </pc:spChg>
        <pc:spChg chg="mod">
          <ac:chgData name="MATTEO CONTI" userId="b49ef875-d548-4728-92a7-2ecf30e76046" providerId="ADAL" clId="{37E74698-C475-4C3E-8A14-3C26585E9977}" dt="2022-06-14T18:58:02.507" v="3456" actId="1076"/>
          <ac:spMkLst>
            <pc:docMk/>
            <pc:sldMk cId="2880684142" sldId="257"/>
            <ac:spMk id="3" creationId="{A74DAA67-97BA-94F8-0542-9A5F1EC9D590}"/>
          </ac:spMkLst>
        </pc:spChg>
        <pc:spChg chg="add mod">
          <ac:chgData name="MATTEO CONTI" userId="b49ef875-d548-4728-92a7-2ecf30e76046" providerId="ADAL" clId="{37E74698-C475-4C3E-8A14-3C26585E9977}" dt="2022-06-14T18:58:07.666" v="3457" actId="1076"/>
          <ac:spMkLst>
            <pc:docMk/>
            <pc:sldMk cId="2880684142" sldId="257"/>
            <ac:spMk id="4" creationId="{9BCCBC89-6494-C6BD-098C-889D6BA6A730}"/>
          </ac:spMkLst>
        </pc:spChg>
        <pc:spChg chg="mod">
          <ac:chgData name="MATTEO CONTI" userId="b49ef875-d548-4728-92a7-2ecf30e76046" providerId="ADAL" clId="{37E74698-C475-4C3E-8A14-3C26585E9977}" dt="2022-06-14T18:57:57.633" v="3455" actId="1076"/>
          <ac:spMkLst>
            <pc:docMk/>
            <pc:sldMk cId="2880684142" sldId="257"/>
            <ac:spMk id="8" creationId="{C44D619D-2080-E784-5BDE-F72F5C9EAB0F}"/>
          </ac:spMkLst>
        </pc:spChg>
        <pc:picChg chg="add mod">
          <ac:chgData name="MATTEO CONTI" userId="b49ef875-d548-4728-92a7-2ecf30e76046" providerId="ADAL" clId="{37E74698-C475-4C3E-8A14-3C26585E9977}" dt="2022-06-10T16:09:39.993" v="1243" actId="1076"/>
          <ac:picMkLst>
            <pc:docMk/>
            <pc:sldMk cId="2880684142" sldId="257"/>
            <ac:picMk id="5" creationId="{F3B660BF-D8A3-13ED-402B-5BFCDD67B05C}"/>
          </ac:picMkLst>
        </pc:picChg>
      </pc:sldChg>
      <pc:sldChg chg="new">
        <pc:chgData name="MATTEO CONTI" userId="b49ef875-d548-4728-92a7-2ecf30e76046" providerId="ADAL" clId="{37E74698-C475-4C3E-8A14-3C26585E9977}" dt="2022-06-10T14:26:37.993" v="167" actId="680"/>
        <pc:sldMkLst>
          <pc:docMk/>
          <pc:sldMk cId="3258931840" sldId="258"/>
        </pc:sldMkLst>
      </pc:sldChg>
      <pc:sldChg chg="new">
        <pc:chgData name="MATTEO CONTI" userId="b49ef875-d548-4728-92a7-2ecf30e76046" providerId="ADAL" clId="{37E74698-C475-4C3E-8A14-3C26585E9977}" dt="2022-06-10T14:27:16.292" v="178" actId="680"/>
        <pc:sldMkLst>
          <pc:docMk/>
          <pc:sldMk cId="2893251026" sldId="259"/>
        </pc:sldMkLst>
      </pc:sldChg>
      <pc:sldChg chg="addSp modSp new mod setBg">
        <pc:chgData name="MATTEO CONTI" userId="b49ef875-d548-4728-92a7-2ecf30e76046" providerId="ADAL" clId="{37E74698-C475-4C3E-8A14-3C26585E9977}" dt="2022-06-14T18:58:46.684" v="3458" actId="20577"/>
        <pc:sldMkLst>
          <pc:docMk/>
          <pc:sldMk cId="1899426604" sldId="260"/>
        </pc:sldMkLst>
        <pc:spChg chg="mod">
          <ac:chgData name="MATTEO CONTI" userId="b49ef875-d548-4728-92a7-2ecf30e76046" providerId="ADAL" clId="{37E74698-C475-4C3E-8A14-3C26585E9977}" dt="2022-06-10T14:57:53.963" v="744" actId="20577"/>
          <ac:spMkLst>
            <pc:docMk/>
            <pc:sldMk cId="1899426604" sldId="260"/>
            <ac:spMk id="2" creationId="{F40A1324-FF14-83FB-B945-BBA0EBEC416E}"/>
          </ac:spMkLst>
        </pc:spChg>
        <pc:spChg chg="mod">
          <ac:chgData name="MATTEO CONTI" userId="b49ef875-d548-4728-92a7-2ecf30e76046" providerId="ADAL" clId="{37E74698-C475-4C3E-8A14-3C26585E9977}" dt="2022-06-14T18:58:46.684" v="3458" actId="20577"/>
          <ac:spMkLst>
            <pc:docMk/>
            <pc:sldMk cId="1899426604" sldId="260"/>
            <ac:spMk id="3" creationId="{A0E1B946-B842-93CA-3E05-1443D8B8710B}"/>
          </ac:spMkLst>
        </pc:spChg>
        <pc:spChg chg="add mod">
          <ac:chgData name="MATTEO CONTI" userId="b49ef875-d548-4728-92a7-2ecf30e76046" providerId="ADAL" clId="{37E74698-C475-4C3E-8A14-3C26585E9977}" dt="2022-06-10T17:12:20.119" v="2174" actId="1582"/>
          <ac:spMkLst>
            <pc:docMk/>
            <pc:sldMk cId="1899426604" sldId="260"/>
            <ac:spMk id="4" creationId="{DA580EBB-1261-258F-0E0F-1D86D9A07737}"/>
          </ac:spMkLst>
        </pc:spChg>
        <pc:spChg chg="mod">
          <ac:chgData name="MATTEO CONTI" userId="b49ef875-d548-4728-92a7-2ecf30e76046" providerId="ADAL" clId="{37E74698-C475-4C3E-8A14-3C26585E9977}" dt="2022-06-14T16:54:29.911" v="3124" actId="20577"/>
          <ac:spMkLst>
            <pc:docMk/>
            <pc:sldMk cId="1899426604" sldId="260"/>
            <ac:spMk id="5" creationId="{E6D848A7-1423-8FEB-ECC8-53609A1A88AD}"/>
          </ac:spMkLst>
        </pc:spChg>
      </pc:sldChg>
      <pc:sldChg chg="addSp delSp modSp new mod">
        <pc:chgData name="MATTEO CONTI" userId="b49ef875-d548-4728-92a7-2ecf30e76046" providerId="ADAL" clId="{37E74698-C475-4C3E-8A14-3C26585E9977}" dt="2022-06-14T18:56:02.690" v="3443" actId="1076"/>
        <pc:sldMkLst>
          <pc:docMk/>
          <pc:sldMk cId="3407725512" sldId="261"/>
        </pc:sldMkLst>
        <pc:spChg chg="mod">
          <ac:chgData name="MATTEO CONTI" userId="b49ef875-d548-4728-92a7-2ecf30e76046" providerId="ADAL" clId="{37E74698-C475-4C3E-8A14-3C26585E9977}" dt="2022-06-10T16:32:15.817" v="1618" actId="1076"/>
          <ac:spMkLst>
            <pc:docMk/>
            <pc:sldMk cId="3407725512" sldId="261"/>
            <ac:spMk id="2" creationId="{E676282E-783F-EFE4-21EB-05567BDE1DDE}"/>
          </ac:spMkLst>
        </pc:spChg>
        <pc:spChg chg="del mod">
          <ac:chgData name="MATTEO CONTI" userId="b49ef875-d548-4728-92a7-2ecf30e76046" providerId="ADAL" clId="{37E74698-C475-4C3E-8A14-3C26585E9977}" dt="2022-06-10T16:45:50.996" v="1666"/>
          <ac:spMkLst>
            <pc:docMk/>
            <pc:sldMk cId="3407725512" sldId="261"/>
            <ac:spMk id="3" creationId="{D735BF58-BD37-3D33-A969-C12795221780}"/>
          </ac:spMkLst>
        </pc:spChg>
        <pc:spChg chg="add del mod">
          <ac:chgData name="MATTEO CONTI" userId="b49ef875-d548-4728-92a7-2ecf30e76046" providerId="ADAL" clId="{37E74698-C475-4C3E-8A14-3C26585E9977}" dt="2022-06-10T17:05:58.617" v="2035" actId="21"/>
          <ac:spMkLst>
            <pc:docMk/>
            <pc:sldMk cId="3407725512" sldId="261"/>
            <ac:spMk id="5" creationId="{AFB988B4-E719-1BED-CB12-F76DB2AC2B31}"/>
          </ac:spMkLst>
        </pc:spChg>
        <pc:spChg chg="add del mod">
          <ac:chgData name="MATTEO CONTI" userId="b49ef875-d548-4728-92a7-2ecf30e76046" providerId="ADAL" clId="{37E74698-C475-4C3E-8A14-3C26585E9977}" dt="2022-06-10T17:12:46.265" v="2178" actId="478"/>
          <ac:spMkLst>
            <pc:docMk/>
            <pc:sldMk cId="3407725512" sldId="261"/>
            <ac:spMk id="6" creationId="{8CAF2A11-8487-CCF1-9DAF-8388B2CA22B7}"/>
          </ac:spMkLst>
        </pc:spChg>
        <pc:spChg chg="mod">
          <ac:chgData name="MATTEO CONTI" userId="b49ef875-d548-4728-92a7-2ecf30e76046" providerId="ADAL" clId="{37E74698-C475-4C3E-8A14-3C26585E9977}" dt="2022-06-14T18:55:50.634" v="3440" actId="1076"/>
          <ac:spMkLst>
            <pc:docMk/>
            <pc:sldMk cId="3407725512" sldId="261"/>
            <ac:spMk id="6" creationId="{FB6888F5-B194-4244-D2A2-AAF482DA15FB}"/>
          </ac:spMkLst>
        </pc:spChg>
        <pc:spChg chg="add mod">
          <ac:chgData name="MATTEO CONTI" userId="b49ef875-d548-4728-92a7-2ecf30e76046" providerId="ADAL" clId="{37E74698-C475-4C3E-8A14-3C26585E9977}" dt="2022-06-10T17:13:06.855" v="2194" actId="1076"/>
          <ac:spMkLst>
            <pc:docMk/>
            <pc:sldMk cId="3407725512" sldId="261"/>
            <ac:spMk id="7" creationId="{0B0D14BC-9DF0-44CC-7A25-F8A1328AECD5}"/>
          </ac:spMkLst>
        </pc:spChg>
        <pc:spChg chg="mod">
          <ac:chgData name="MATTEO CONTI" userId="b49ef875-d548-4728-92a7-2ecf30e76046" providerId="ADAL" clId="{37E74698-C475-4C3E-8A14-3C26585E9977}" dt="2022-06-14T18:54:37.146" v="3431" actId="1076"/>
          <ac:spMkLst>
            <pc:docMk/>
            <pc:sldMk cId="3407725512" sldId="261"/>
            <ac:spMk id="8" creationId="{9764C616-7849-49D5-48F8-713DA177A370}"/>
          </ac:spMkLst>
        </pc:spChg>
        <pc:spChg chg="mod">
          <ac:chgData name="MATTEO CONTI" userId="b49ef875-d548-4728-92a7-2ecf30e76046" providerId="ADAL" clId="{37E74698-C475-4C3E-8A14-3C26585E9977}" dt="2022-06-14T18:55:56.505" v="3441" actId="1076"/>
          <ac:spMkLst>
            <pc:docMk/>
            <pc:sldMk cId="3407725512" sldId="261"/>
            <ac:spMk id="9" creationId="{0A516999-33F2-8E3A-F12E-A751CA527232}"/>
          </ac:spMkLst>
        </pc:spChg>
        <pc:spChg chg="mod">
          <ac:chgData name="MATTEO CONTI" userId="b49ef875-d548-4728-92a7-2ecf30e76046" providerId="ADAL" clId="{37E74698-C475-4C3E-8A14-3C26585E9977}" dt="2022-06-14T18:56:02.690" v="3443" actId="1076"/>
          <ac:spMkLst>
            <pc:docMk/>
            <pc:sldMk cId="3407725512" sldId="261"/>
            <ac:spMk id="10" creationId="{EB636ACB-584A-D46C-5316-BC5B46A99905}"/>
          </ac:spMkLst>
        </pc:spChg>
        <pc:picChg chg="add mod">
          <ac:chgData name="MATTEO CONTI" userId="b49ef875-d548-4728-92a7-2ecf30e76046" providerId="ADAL" clId="{37E74698-C475-4C3E-8A14-3C26585E9977}" dt="2022-06-10T16:52:10.504" v="1678" actId="1076"/>
          <ac:picMkLst>
            <pc:docMk/>
            <pc:sldMk cId="3407725512" sldId="261"/>
            <ac:picMk id="4" creationId="{F6E42C42-9387-CE4F-DEAF-7FE90F0A3740}"/>
          </ac:picMkLst>
        </pc:picChg>
      </pc:sldChg>
      <pc:sldChg chg="addSp delSp modSp new mod">
        <pc:chgData name="MATTEO CONTI" userId="b49ef875-d548-4728-92a7-2ecf30e76046" providerId="ADAL" clId="{37E74698-C475-4C3E-8A14-3C26585E9977}" dt="2022-06-14T19:03:29.318" v="3467" actId="20577"/>
        <pc:sldMkLst>
          <pc:docMk/>
          <pc:sldMk cId="2242222706" sldId="262"/>
        </pc:sldMkLst>
        <pc:spChg chg="mod">
          <ac:chgData name="MATTEO CONTI" userId="b49ef875-d548-4728-92a7-2ecf30e76046" providerId="ADAL" clId="{37E74698-C475-4C3E-8A14-3C26585E9977}" dt="2022-06-10T17:11:03.606" v="2170" actId="20577"/>
          <ac:spMkLst>
            <pc:docMk/>
            <pc:sldMk cId="2242222706" sldId="262"/>
            <ac:spMk id="2" creationId="{E07C5B85-3FB9-AEC8-B90E-8E35AEE8C3E7}"/>
          </ac:spMkLst>
        </pc:spChg>
        <pc:spChg chg="mod">
          <ac:chgData name="MATTEO CONTI" userId="b49ef875-d548-4728-92a7-2ecf30e76046" providerId="ADAL" clId="{37E74698-C475-4C3E-8A14-3C26585E9977}" dt="2022-06-14T19:03:29.318" v="3467" actId="20577"/>
          <ac:spMkLst>
            <pc:docMk/>
            <pc:sldMk cId="2242222706" sldId="262"/>
            <ac:spMk id="3" creationId="{3984BBD1-A68A-3A90-AE3F-C15BD5430218}"/>
          </ac:spMkLst>
        </pc:spChg>
        <pc:spChg chg="add del mod">
          <ac:chgData name="MATTEO CONTI" userId="b49ef875-d548-4728-92a7-2ecf30e76046" providerId="ADAL" clId="{37E74698-C475-4C3E-8A14-3C26585E9977}" dt="2022-06-11T18:20:51.219" v="3057" actId="478"/>
          <ac:spMkLst>
            <pc:docMk/>
            <pc:sldMk cId="2242222706" sldId="262"/>
            <ac:spMk id="4" creationId="{8D4CD607-CDCD-B7A3-5645-8CB56D8050BA}"/>
          </ac:spMkLst>
        </pc:spChg>
        <pc:spChg chg="add mod">
          <ac:chgData name="MATTEO CONTI" userId="b49ef875-d548-4728-92a7-2ecf30e76046" providerId="ADAL" clId="{37E74698-C475-4C3E-8A14-3C26585E9977}" dt="2022-06-14T18:24:46.304" v="3398" actId="1076"/>
          <ac:spMkLst>
            <pc:docMk/>
            <pc:sldMk cId="2242222706" sldId="262"/>
            <ac:spMk id="5" creationId="{7AC3FD39-5F5C-5BAC-D3C0-42EAD8D12D42}"/>
          </ac:spMkLst>
        </pc:spChg>
      </pc:sldChg>
      <pc:sldChg chg="new add del">
        <pc:chgData name="MATTEO CONTI" userId="b49ef875-d548-4728-92a7-2ecf30e76046" providerId="ADAL" clId="{37E74698-C475-4C3E-8A14-3C26585E9977}" dt="2022-06-10T14:59:03.298" v="757" actId="680"/>
        <pc:sldMkLst>
          <pc:docMk/>
          <pc:sldMk cId="881930054" sldId="263"/>
        </pc:sldMkLst>
      </pc:sldChg>
      <pc:sldChg chg="new add del">
        <pc:chgData name="MATTEO CONTI" userId="b49ef875-d548-4728-92a7-2ecf30e76046" providerId="ADAL" clId="{37E74698-C475-4C3E-8A14-3C26585E9977}" dt="2022-06-10T14:59:03.832" v="758" actId="680"/>
        <pc:sldMkLst>
          <pc:docMk/>
          <pc:sldMk cId="2886510339" sldId="264"/>
        </pc:sldMkLst>
      </pc:sldChg>
      <pc:sldChg chg="addSp delSp modSp new mod">
        <pc:chgData name="MATTEO CONTI" userId="b49ef875-d548-4728-92a7-2ecf30e76046" providerId="ADAL" clId="{37E74698-C475-4C3E-8A14-3C26585E9977}" dt="2022-06-14T17:01:58.875" v="3210" actId="1076"/>
        <pc:sldMkLst>
          <pc:docMk/>
          <pc:sldMk cId="1689353334" sldId="265"/>
        </pc:sldMkLst>
        <pc:spChg chg="del">
          <ac:chgData name="MATTEO CONTI" userId="b49ef875-d548-4728-92a7-2ecf30e76046" providerId="ADAL" clId="{37E74698-C475-4C3E-8A14-3C26585E9977}" dt="2022-06-10T21:33:54.047" v="2819" actId="478"/>
          <ac:spMkLst>
            <pc:docMk/>
            <pc:sldMk cId="1689353334" sldId="265"/>
            <ac:spMk id="2" creationId="{D7F61C15-9332-242A-E2DE-51C9E64FFDB2}"/>
          </ac:spMkLst>
        </pc:spChg>
        <pc:spChg chg="mod">
          <ac:chgData name="MATTEO CONTI" userId="b49ef875-d548-4728-92a7-2ecf30e76046" providerId="ADAL" clId="{37E74698-C475-4C3E-8A14-3C26585E9977}" dt="2022-06-10T23:02:16.164" v="2864" actId="1076"/>
          <ac:spMkLst>
            <pc:docMk/>
            <pc:sldMk cId="1689353334" sldId="265"/>
            <ac:spMk id="3" creationId="{88C2D8D3-820F-BEA1-0D64-E95D50D3237C}"/>
          </ac:spMkLst>
        </pc:spChg>
        <pc:picChg chg="add mod modCrop">
          <ac:chgData name="MATTEO CONTI" userId="b49ef875-d548-4728-92a7-2ecf30e76046" providerId="ADAL" clId="{37E74698-C475-4C3E-8A14-3C26585E9977}" dt="2022-06-14T17:01:58.875" v="3210" actId="1076"/>
          <ac:picMkLst>
            <pc:docMk/>
            <pc:sldMk cId="1689353334" sldId="265"/>
            <ac:picMk id="5" creationId="{161BFF99-179A-9AD4-8BF4-47CDF80D4B93}"/>
          </ac:picMkLst>
        </pc:picChg>
        <pc:picChg chg="add mod modCrop">
          <ac:chgData name="MATTEO CONTI" userId="b49ef875-d548-4728-92a7-2ecf30e76046" providerId="ADAL" clId="{37E74698-C475-4C3E-8A14-3C26585E9977}" dt="2022-06-10T21:39:04.605" v="2862" actId="1076"/>
          <ac:picMkLst>
            <pc:docMk/>
            <pc:sldMk cId="1689353334" sldId="265"/>
            <ac:picMk id="7" creationId="{702965D3-78C2-862E-5ADB-BFD9C29622EC}"/>
          </ac:picMkLst>
        </pc:picChg>
      </pc:sldChg>
      <pc:sldChg chg="addSp delSp modSp new mod">
        <pc:chgData name="MATTEO CONTI" userId="b49ef875-d548-4728-92a7-2ecf30e76046" providerId="ADAL" clId="{37E74698-C475-4C3E-8A14-3C26585E9977}" dt="2022-06-10T17:12:05.329" v="2172" actId="1582"/>
        <pc:sldMkLst>
          <pc:docMk/>
          <pc:sldMk cId="2291276793" sldId="266"/>
        </pc:sldMkLst>
        <pc:spChg chg="del mod">
          <ac:chgData name="MATTEO CONTI" userId="b49ef875-d548-4728-92a7-2ecf30e76046" providerId="ADAL" clId="{37E74698-C475-4C3E-8A14-3C26585E9977}" dt="2022-06-10T17:06:26.995" v="2045" actId="478"/>
          <ac:spMkLst>
            <pc:docMk/>
            <pc:sldMk cId="2291276793" sldId="266"/>
            <ac:spMk id="2" creationId="{6FEF6248-BC53-F7D3-80C0-18708357B69C}"/>
          </ac:spMkLst>
        </pc:spChg>
        <pc:spChg chg="add del">
          <ac:chgData name="MATTEO CONTI" userId="b49ef875-d548-4728-92a7-2ecf30e76046" providerId="ADAL" clId="{37E74698-C475-4C3E-8A14-3C26585E9977}" dt="2022-06-10T17:06:21.863" v="2043" actId="478"/>
          <ac:spMkLst>
            <pc:docMk/>
            <pc:sldMk cId="2291276793" sldId="266"/>
            <ac:spMk id="3" creationId="{C7EF65E2-F95A-CF7C-B6E5-1E4E1E32EBD7}"/>
          </ac:spMkLst>
        </pc:spChg>
        <pc:spChg chg="add del mod">
          <ac:chgData name="MATTEO CONTI" userId="b49ef875-d548-4728-92a7-2ecf30e76046" providerId="ADAL" clId="{37E74698-C475-4C3E-8A14-3C26585E9977}" dt="2022-06-10T17:06:19.401" v="2042"/>
          <ac:spMkLst>
            <pc:docMk/>
            <pc:sldMk cId="2291276793" sldId="266"/>
            <ac:spMk id="5" creationId="{DAE2479D-334C-4F3F-827F-815681B0C0DE}"/>
          </ac:spMkLst>
        </pc:spChg>
        <pc:spChg chg="add mod">
          <ac:chgData name="MATTEO CONTI" userId="b49ef875-d548-4728-92a7-2ecf30e76046" providerId="ADAL" clId="{37E74698-C475-4C3E-8A14-3C26585E9977}" dt="2022-06-10T17:12:05.329" v="2172" actId="1582"/>
          <ac:spMkLst>
            <pc:docMk/>
            <pc:sldMk cId="2291276793" sldId="266"/>
            <ac:spMk id="6" creationId="{6EC288B4-49BA-777A-4440-578E1A8EE894}"/>
          </ac:spMkLst>
        </pc:spChg>
        <pc:picChg chg="add del">
          <ac:chgData name="MATTEO CONTI" userId="b49ef875-d548-4728-92a7-2ecf30e76046" providerId="ADAL" clId="{37E74698-C475-4C3E-8A14-3C26585E9977}" dt="2022-06-10T17:06:08.520" v="2038"/>
          <ac:picMkLst>
            <pc:docMk/>
            <pc:sldMk cId="2291276793" sldId="266"/>
            <ac:picMk id="4" creationId="{9E4E4D7A-342C-2D36-4135-201540FF7AC6}"/>
          </ac:picMkLst>
        </pc:picChg>
      </pc:sldChg>
      <pc:sldChg chg="modSp mod">
        <pc:chgData name="MATTEO CONTI" userId="b49ef875-d548-4728-92a7-2ecf30e76046" providerId="ADAL" clId="{37E74698-C475-4C3E-8A14-3C26585E9977}" dt="2022-06-11T18:23:30.904" v="3116" actId="20577"/>
        <pc:sldMkLst>
          <pc:docMk/>
          <pc:sldMk cId="1581687581" sldId="267"/>
        </pc:sldMkLst>
        <pc:spChg chg="mod">
          <ac:chgData name="MATTEO CONTI" userId="b49ef875-d548-4728-92a7-2ecf30e76046" providerId="ADAL" clId="{37E74698-C475-4C3E-8A14-3C26585E9977}" dt="2022-06-11T18:23:30.904" v="3116" actId="20577"/>
          <ac:spMkLst>
            <pc:docMk/>
            <pc:sldMk cId="1581687581" sldId="267"/>
            <ac:spMk id="3" creationId="{F1914597-86B4-E22A-C31A-EE46F6A961F1}"/>
          </ac:spMkLst>
        </pc:spChg>
      </pc:sldChg>
      <pc:sldChg chg="modSp mod">
        <pc:chgData name="MATTEO CONTI" userId="b49ef875-d548-4728-92a7-2ecf30e76046" providerId="ADAL" clId="{37E74698-C475-4C3E-8A14-3C26585E9977}" dt="2022-06-14T19:52:29.226" v="3468" actId="20577"/>
        <pc:sldMkLst>
          <pc:docMk/>
          <pc:sldMk cId="745641586" sldId="268"/>
        </pc:sldMkLst>
        <pc:spChg chg="mod">
          <ac:chgData name="MATTEO CONTI" userId="b49ef875-d548-4728-92a7-2ecf30e76046" providerId="ADAL" clId="{37E74698-C475-4C3E-8A14-3C26585E9977}" dt="2022-06-14T19:52:29.226" v="3468" actId="20577"/>
          <ac:spMkLst>
            <pc:docMk/>
            <pc:sldMk cId="745641586" sldId="268"/>
            <ac:spMk id="3" creationId="{8526BE18-2709-6AC5-1ADF-8DBCD1871F84}"/>
          </ac:spMkLst>
        </pc:spChg>
      </pc:sldChg>
      <pc:sldChg chg="modSp mod">
        <pc:chgData name="MATTEO CONTI" userId="b49ef875-d548-4728-92a7-2ecf30e76046" providerId="ADAL" clId="{37E74698-C475-4C3E-8A14-3C26585E9977}" dt="2022-06-14T19:00:56.906" v="3463" actId="20577"/>
        <pc:sldMkLst>
          <pc:docMk/>
          <pc:sldMk cId="3363742225" sldId="269"/>
        </pc:sldMkLst>
        <pc:spChg chg="mod">
          <ac:chgData name="MATTEO CONTI" userId="b49ef875-d548-4728-92a7-2ecf30e76046" providerId="ADAL" clId="{37E74698-C475-4C3E-8A14-3C26585E9977}" dt="2022-06-14T19:00:56.906" v="3463" actId="20577"/>
          <ac:spMkLst>
            <pc:docMk/>
            <pc:sldMk cId="3363742225" sldId="269"/>
            <ac:spMk id="3" creationId="{6CD61E87-9DB7-7A7A-1F73-C0BCE3A09259}"/>
          </ac:spMkLst>
        </pc:spChg>
      </pc:sldChg>
      <pc:sldChg chg="modSp mod">
        <pc:chgData name="MATTEO CONTI" userId="b49ef875-d548-4728-92a7-2ecf30e76046" providerId="ADAL" clId="{37E74698-C475-4C3E-8A14-3C26585E9977}" dt="2022-06-14T18:26:05.463" v="3422" actId="20577"/>
        <pc:sldMkLst>
          <pc:docMk/>
          <pc:sldMk cId="2674707267" sldId="270"/>
        </pc:sldMkLst>
        <pc:spChg chg="mod">
          <ac:chgData name="MATTEO CONTI" userId="b49ef875-d548-4728-92a7-2ecf30e76046" providerId="ADAL" clId="{37E74698-C475-4C3E-8A14-3C26585E9977}" dt="2022-06-14T16:55:45.475" v="3134" actId="20577"/>
          <ac:spMkLst>
            <pc:docMk/>
            <pc:sldMk cId="2674707267" sldId="270"/>
            <ac:spMk id="2" creationId="{24A2178D-E954-9DF2-7FCB-40769FB74B29}"/>
          </ac:spMkLst>
        </pc:spChg>
        <pc:spChg chg="mod">
          <ac:chgData name="MATTEO CONTI" userId="b49ef875-d548-4728-92a7-2ecf30e76046" providerId="ADAL" clId="{37E74698-C475-4C3E-8A14-3C26585E9977}" dt="2022-06-14T18:26:05.463" v="3422" actId="20577"/>
          <ac:spMkLst>
            <pc:docMk/>
            <pc:sldMk cId="2674707267" sldId="270"/>
            <ac:spMk id="8" creationId="{B256D038-DB60-DCBE-0206-87EB1C223CFA}"/>
          </ac:spMkLst>
        </pc:spChg>
      </pc:sldChg>
      <pc:sldMasterChg chg="setBg modSldLayout">
        <pc:chgData name="MATTEO CONTI" userId="b49ef875-d548-4728-92a7-2ecf30e76046" providerId="ADAL" clId="{37E74698-C475-4C3E-8A14-3C26585E9977}" dt="2022-06-10T14:59:09.861" v="760"/>
        <pc:sldMasterMkLst>
          <pc:docMk/>
          <pc:sldMasterMk cId="2460954070" sldId="2147483660"/>
        </pc:sldMasterMkLst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setBg modSldLayout">
        <pc:chgData name="MATTEO CONTI" userId="b49ef875-d548-4728-92a7-2ecf30e76046" providerId="ADAL" clId="{37E74698-C475-4C3E-8A14-3C26585E9977}" dt="2022-06-10T14:59:09.861" v="760"/>
        <pc:sldMasterMkLst>
          <pc:docMk/>
          <pc:sldMasterMk cId="3978255277" sldId="2147483672"/>
        </pc:sldMasterMkLst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1782435063" sldId="2147483673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939690888" sldId="2147483674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20005823" sldId="2147483675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246735599" sldId="2147483676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3059670726" sldId="2147483677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693551433" sldId="2147483678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3253073413" sldId="2147483679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3829895897" sldId="2147483680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2637623476" sldId="2147483681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4182908354" sldId="2147483682"/>
          </pc:sldLayoutMkLst>
        </pc:sldLayoutChg>
        <pc:sldLayoutChg chg="setBg">
          <pc:chgData name="MATTEO CONTI" userId="b49ef875-d548-4728-92a7-2ecf30e76046" providerId="ADAL" clId="{37E74698-C475-4C3E-8A14-3C26585E9977}" dt="2022-06-10T14:59:09.861" v="760"/>
          <pc:sldLayoutMkLst>
            <pc:docMk/>
            <pc:sldMasterMk cId="3978255277" sldId="2147483672"/>
            <pc:sldLayoutMk cId="4136636823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407E5-D643-42EE-9589-3F61DA20E316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3D054-A42E-45C4-B05C-68A3D7A596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15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3D054-A42E-45C4-B05C-68A3D7A596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72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3D054-A42E-45C4-B05C-68A3D7A596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2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3D054-A42E-45C4-B05C-68A3D7A5964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59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0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07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25" y="1813891"/>
            <a:ext cx="9016448" cy="2459934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Soluzione</a:t>
            </a:r>
            <a:r>
              <a:rPr lang="en-US" sz="6600" dirty="0"/>
              <a:t> del </a:t>
            </a:r>
            <a:r>
              <a:rPr lang="en-US" sz="6600" dirty="0" err="1"/>
              <a:t>problema</a:t>
            </a:r>
            <a:r>
              <a:rPr lang="en-US" sz="6600" dirty="0"/>
              <a:t> di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60" y="4432516"/>
            <a:ext cx="5023977" cy="1007390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Francesco Iannaccone M63001324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Matteo Conti M63001317</a:t>
            </a:r>
          </a:p>
        </p:txBody>
      </p:sp>
    </p:spTree>
    <p:extLst>
      <p:ext uri="{BB962C8B-B14F-4D97-AF65-F5344CB8AC3E}">
        <p14:creationId xmlns:p14="http://schemas.microsoft.com/office/powerpoint/2010/main" val="72897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78D-E954-9DF2-7FCB-40769FB7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2" y="246821"/>
            <a:ext cx="8596668" cy="796788"/>
          </a:xfrm>
        </p:spPr>
        <p:txBody>
          <a:bodyPr/>
          <a:lstStyle/>
          <a:p>
            <a:r>
              <a:rPr lang="it-IT" dirty="0"/>
              <a:t>Tempo di esecuzione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6D038-DB60-DCBE-0206-87EB1C223CFA}"/>
              </a:ext>
            </a:extLst>
          </p:cNvPr>
          <p:cNvSpPr txBox="1">
            <a:spLocks/>
          </p:cNvSpPr>
          <p:nvPr/>
        </p:nvSpPr>
        <p:spPr>
          <a:xfrm>
            <a:off x="576251" y="1479567"/>
            <a:ext cx="5291114" cy="520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Riportiamo </a:t>
            </a:r>
            <a:r>
              <a:rPr lang="it-IT" b="1" dirty="0">
                <a:solidFill>
                  <a:schemeClr val="accent1"/>
                </a:solidFill>
              </a:rPr>
              <a:t>la durata temporale</a:t>
            </a:r>
            <a:r>
              <a:rPr lang="it-IT" dirty="0"/>
              <a:t> necessaria per la soluzione di alcune istanze.</a:t>
            </a:r>
          </a:p>
          <a:p>
            <a:endParaRPr lang="it-IT" dirty="0"/>
          </a:p>
          <a:p>
            <a:r>
              <a:rPr lang="it-IT" dirty="0"/>
              <a:t>Tutti e tre gli algoritmi si sono rivelati piuttosto veloci, istanze con alcune migliaia di punti sono state risolte in al più due minuti.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si è rivelato l’approccio più lento dei tre.</a:t>
            </a:r>
          </a:p>
          <a:p>
            <a:endParaRPr lang="it-IT" dirty="0"/>
          </a:p>
          <a:p>
            <a:r>
              <a:rPr lang="it-IT" dirty="0"/>
              <a:t>Il K-</a:t>
            </a:r>
            <a:r>
              <a:rPr lang="it-IT" dirty="0" err="1"/>
              <a:t>means</a:t>
            </a:r>
            <a:r>
              <a:rPr lang="it-IT" dirty="0"/>
              <a:t> è invece il più veloce, ma è tipicamente necessario ripetere l’algoritmo più volte per ottenere una soluzione di qualità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369B83A9-20AB-0F45-A51A-4C2017A0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9" t="-4444" r="7403" b="9673"/>
          <a:stretch/>
        </p:blipFill>
        <p:spPr>
          <a:xfrm>
            <a:off x="6324637" y="2107098"/>
            <a:ext cx="5060950" cy="28028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70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DC4F-22A8-BEF8-0BF5-CBA7C436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 di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4597-86B4-E22A-C31A-EE46F6A96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0" y="1699592"/>
            <a:ext cx="6150848" cy="4419599"/>
          </a:xfrm>
        </p:spPr>
        <p:txBody>
          <a:bodyPr/>
          <a:lstStyle/>
          <a:p>
            <a:r>
              <a:rPr lang="it-IT" dirty="0"/>
              <a:t>Lo scopo fondamentale del problema di Clustering è di </a:t>
            </a:r>
            <a:r>
              <a:rPr lang="it-IT" b="1" dirty="0">
                <a:solidFill>
                  <a:schemeClr val="accent1"/>
                </a:solidFill>
              </a:rPr>
              <a:t>partizionare</a:t>
            </a:r>
            <a:r>
              <a:rPr lang="it-IT" dirty="0"/>
              <a:t> un insieme </a:t>
            </a:r>
            <a:r>
              <a:rPr lang="it-IT" b="1" dirty="0">
                <a:solidFill>
                  <a:schemeClr val="accent1"/>
                </a:solidFill>
              </a:rPr>
              <a:t>minimizzando la distanza degli elementi </a:t>
            </a:r>
            <a:r>
              <a:rPr lang="it-IT" dirty="0"/>
              <a:t>contenuti in ogni cluster.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Si tratta di un problema fondamentale nel campo </a:t>
            </a:r>
            <a:r>
              <a:rPr lang="it-IT" b="1" dirty="0">
                <a:solidFill>
                  <a:schemeClr val="accent1"/>
                </a:solidFill>
              </a:rPr>
              <a:t>dell’intelligenza artificiale </a:t>
            </a:r>
            <a:r>
              <a:rPr lang="it-IT" dirty="0"/>
              <a:t>e dell’analisi del </a:t>
            </a:r>
            <a:r>
              <a:rPr lang="it-IT" b="1" dirty="0">
                <a:solidFill>
                  <a:schemeClr val="accent1"/>
                </a:solidFill>
              </a:rPr>
              <a:t>data mining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Si tratta, in generale, di un </a:t>
            </a:r>
            <a:r>
              <a:rPr lang="it-IT" b="1" dirty="0">
                <a:solidFill>
                  <a:schemeClr val="accent1"/>
                </a:solidFill>
              </a:rPr>
              <a:t>problema NP-Hard.</a:t>
            </a:r>
            <a:r>
              <a:rPr lang="it-IT" dirty="0"/>
              <a:t> E’ quindi necessario, per risolvere istanze con un gran numero di elementi, ricorrere a delle euristiche.</a:t>
            </a:r>
          </a:p>
          <a:p>
            <a:endParaRPr lang="it-IT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7EFA003-06E7-67C0-7A2C-1917FBC9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16000" r="54815" b="14627"/>
          <a:stretch/>
        </p:blipFill>
        <p:spPr>
          <a:xfrm>
            <a:off x="7271763" y="347988"/>
            <a:ext cx="3226599" cy="324257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E81CF36-3CA8-D1F8-2261-EB36300F8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6" t="10280" r="6630" b="8044"/>
          <a:stretch/>
        </p:blipFill>
        <p:spPr>
          <a:xfrm>
            <a:off x="8409002" y="3436960"/>
            <a:ext cx="3210719" cy="31292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68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C5B85-3FB9-AEC8-B90E-8E35AEE8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08" y="331647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 dirty="0"/>
              <a:t>Il problema di P-Mediana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4BBD1-A68A-3A90-AE3F-C15BD543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08" y="1565413"/>
            <a:ext cx="8418308" cy="4960940"/>
          </a:xfrm>
        </p:spPr>
        <p:txBody>
          <a:bodyPr>
            <a:normAutofit/>
          </a:bodyPr>
          <a:lstStyle/>
          <a:p>
            <a:r>
              <a:rPr lang="it-IT" dirty="0"/>
              <a:t>Abbiamo inizialmente implementato come metodo esatto per la soluzione del problema di clustering il problema della </a:t>
            </a:r>
            <a:r>
              <a:rPr lang="it-IT" b="1" dirty="0">
                <a:solidFill>
                  <a:schemeClr val="accent1"/>
                </a:solidFill>
              </a:rPr>
              <a:t>P-Mediana</a:t>
            </a:r>
            <a:r>
              <a:rPr lang="it-IT" dirty="0"/>
              <a:t> utilizzando il solutore </a:t>
            </a:r>
            <a:r>
              <a:rPr lang="it-IT" b="1" dirty="0" err="1">
                <a:solidFill>
                  <a:schemeClr val="accent1"/>
                </a:solidFill>
              </a:rPr>
              <a:t>Gurobi</a:t>
            </a:r>
            <a:r>
              <a:rPr lang="it-IT" dirty="0"/>
              <a:t>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dirty="0"/>
              <a:t>Il problema di P-Mediana è profondamente legato a quello di clustering. I </a:t>
            </a:r>
            <a:r>
              <a:rPr lang="it-IT" b="1" dirty="0" err="1">
                <a:solidFill>
                  <a:schemeClr val="accent1"/>
                </a:solidFill>
              </a:rPr>
              <a:t>centroidi</a:t>
            </a:r>
            <a:r>
              <a:rPr lang="it-IT" dirty="0"/>
              <a:t> di ogni cluster corrispondono ai p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b="1" dirty="0">
                <a:solidFill>
                  <a:schemeClr val="accent1"/>
                </a:solidFill>
              </a:rPr>
              <a:t>impianti</a:t>
            </a:r>
            <a:r>
              <a:rPr lang="it-IT" dirty="0"/>
              <a:t> da aprire.</a:t>
            </a:r>
          </a:p>
          <a:p>
            <a:r>
              <a:rPr lang="it-IT" dirty="0"/>
              <a:t>Utilizzando questo approccio è possibile </a:t>
            </a:r>
            <a:r>
              <a:rPr lang="it-IT" b="1" dirty="0">
                <a:solidFill>
                  <a:schemeClr val="accent1"/>
                </a:solidFill>
              </a:rPr>
              <a:t>risolvere istanze piccole </a:t>
            </a:r>
            <a:r>
              <a:rPr lang="it-IT" dirty="0"/>
              <a:t>e con poche centinaia di punti.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C3FD39-5F5C-5BAC-D3C0-42EAD8D12D42}"/>
                  </a:ext>
                </a:extLst>
              </p:cNvPr>
              <p:cNvSpPr txBox="1"/>
              <p:nvPr/>
            </p:nvSpPr>
            <p:spPr>
              <a:xfrm>
                <a:off x="1484901" y="2733790"/>
                <a:ext cx="6240322" cy="20815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Funzione obiettivo:</a:t>
                </a:r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it-IT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2000" dirty="0">
                    <a:solidFill>
                      <a:prstClr val="black"/>
                    </a:solidFill>
                  </a:rPr>
                  <a:t>Vincoli: </a:t>
                </a:r>
              </a:p>
              <a:p>
                <a:pPr marL="742950" lvl="0" indent="-742950" defTabSz="9144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742950" lvl="0" indent="-742950" defTabSz="9144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   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742950" marR="0" lvl="0" indent="-74295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 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C3FD39-5F5C-5BAC-D3C0-42EAD8D1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01" y="2733790"/>
                <a:ext cx="6240322" cy="2081595"/>
              </a:xfrm>
              <a:prstGeom prst="rect">
                <a:avLst/>
              </a:prstGeom>
              <a:blipFill>
                <a:blip r:embed="rId2"/>
                <a:stretch>
                  <a:fillRect l="-1265" t="-27666" b="-181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2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1324-FF14-83FB-B945-BBA0EBEC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45" y="300220"/>
            <a:ext cx="8596668" cy="1000674"/>
          </a:xfrm>
        </p:spPr>
        <p:txBody>
          <a:bodyPr>
            <a:noAutofit/>
          </a:bodyPr>
          <a:lstStyle/>
          <a:p>
            <a:r>
              <a:rPr lang="it-IT" sz="5400" dirty="0"/>
              <a:t>K-</a:t>
            </a:r>
            <a:r>
              <a:rPr lang="it-IT" sz="5400" dirty="0" err="1"/>
              <a:t>means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1B946-B842-93CA-3E05-1443D8B8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28" y="1300894"/>
            <a:ext cx="9131702" cy="1256371"/>
          </a:xfrm>
        </p:spPr>
        <p:txBody>
          <a:bodyPr>
            <a:normAutofit/>
          </a:bodyPr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r>
              <a:rPr lang="it-IT" dirty="0"/>
              <a:t> è senza dubbio </a:t>
            </a:r>
            <a:r>
              <a:rPr lang="it-IT" b="1" dirty="0">
                <a:solidFill>
                  <a:schemeClr val="accent1"/>
                </a:solidFill>
              </a:rPr>
              <a:t>l’euristica più utilizzata </a:t>
            </a:r>
            <a:r>
              <a:rPr lang="it-IT" dirty="0"/>
              <a:t>per la soluzione del problema di clustering.</a:t>
            </a:r>
          </a:p>
          <a:p>
            <a:r>
              <a:rPr lang="it-IT" dirty="0"/>
              <a:t>In figura è riportato lo </a:t>
            </a:r>
            <a:r>
              <a:rPr lang="it-IT" b="1" dirty="0">
                <a:solidFill>
                  <a:schemeClr val="accent1"/>
                </a:solidFill>
              </a:rPr>
              <a:t>pseudocodice</a:t>
            </a:r>
            <a:r>
              <a:rPr lang="it-IT" dirty="0"/>
              <a:t> di questa euristica iterativa.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580EBB-1261-258F-0E0F-1D86D9A07737}"/>
                  </a:ext>
                </a:extLst>
              </p:cNvPr>
              <p:cNvSpPr txBox="1"/>
              <p:nvPr/>
            </p:nvSpPr>
            <p:spPr>
              <a:xfrm>
                <a:off x="1988606" y="2830915"/>
                <a:ext cx="4403034" cy="195733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Seleziona K 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centroidi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casualmente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600" b="1" dirty="0" err="1">
                    <a:solidFill>
                      <a:prstClr val="black"/>
                    </a:solidFill>
                  </a:rPr>
                  <a:t>Repeat</a:t>
                </a:r>
                <a:endParaRPr kumimoji="0" 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Foreach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in </a:t>
                </a:r>
                <a:r>
                  <a:rPr kumimoji="0" lang="it-IT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nodes</a:t>
                </a:r>
                <a:endParaRPr kumimoji="0" lang="it-IT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clusters[x]=</a:t>
                </a:r>
                <a14:m>
                  <m:oMath xmlns:m="http://schemas.openxmlformats.org/officeDocument/2006/math">
                    <m:r>
                      <a:rPr kumimoji="0" lang="it-I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it-IT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Foreach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it-IT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in </a:t>
                </a:r>
                <a:r>
                  <a:rPr kumimoji="0" lang="it-IT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centroids</a:t>
                </a:r>
                <a:endParaRPr kumimoji="0" lang="it-IT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6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Until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old_centroids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:r>
                  <a:rPr kumimoji="0" lang="it-IT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centroids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580EBB-1261-258F-0E0F-1D86D9A0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06" y="2830915"/>
                <a:ext cx="4403034" cy="1957331"/>
              </a:xfrm>
              <a:prstGeom prst="rect">
                <a:avLst/>
              </a:prstGeom>
              <a:blipFill>
                <a:blip r:embed="rId2"/>
                <a:stretch>
                  <a:fillRect l="-413" t="-613" b="-23313"/>
                </a:stretch>
              </a:blipFill>
              <a:ln w="28575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6D848A7-1423-8FEB-ECC8-53609A1A88AD}"/>
              </a:ext>
            </a:extLst>
          </p:cNvPr>
          <p:cNvSpPr txBox="1">
            <a:spLocks/>
          </p:cNvSpPr>
          <p:nvPr/>
        </p:nvSpPr>
        <p:spPr>
          <a:xfrm>
            <a:off x="508370" y="5330585"/>
            <a:ext cx="6596185" cy="147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Abbiamo realizzato </a:t>
            </a:r>
            <a:r>
              <a:rPr lang="it-IT" b="1" dirty="0">
                <a:solidFill>
                  <a:schemeClr val="accent1"/>
                </a:solidFill>
              </a:rPr>
              <a:t>un’implementazione di k-</a:t>
            </a:r>
            <a:r>
              <a:rPr lang="it-IT" b="1" dirty="0" err="1">
                <a:solidFill>
                  <a:schemeClr val="accent1"/>
                </a:solidFill>
              </a:rPr>
              <a:t>means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in Python che abbiamo utilizzato per la soluzione di varie istanze di benchmark.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8DD97E2-F7EA-3919-F31B-143236D2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9" y="3531386"/>
            <a:ext cx="3725958" cy="251372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42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2D8D3-820F-BEA1-0D64-E95D50D3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49" y="648572"/>
            <a:ext cx="8867360" cy="2835093"/>
          </a:xfrm>
        </p:spPr>
        <p:txBody>
          <a:bodyPr/>
          <a:lstStyle/>
          <a:p>
            <a:r>
              <a:rPr lang="it-IT" dirty="0"/>
              <a:t>La principale criticità dell’algoritmo k-</a:t>
            </a:r>
            <a:r>
              <a:rPr lang="it-IT" dirty="0" err="1"/>
              <a:t>means</a:t>
            </a:r>
            <a:r>
              <a:rPr lang="it-IT" dirty="0"/>
              <a:t> sta nella </a:t>
            </a:r>
            <a:r>
              <a:rPr lang="it-IT" b="1" dirty="0">
                <a:solidFill>
                  <a:schemeClr val="accent1"/>
                </a:solidFill>
              </a:rPr>
              <a:t>forte dipendenza dalla scelta dei punti iniziali</a:t>
            </a:r>
            <a:r>
              <a:rPr lang="it-IT" dirty="0"/>
              <a:t>, che spesso determinano la qualità della soluzione ottenuta.</a:t>
            </a:r>
          </a:p>
          <a:p>
            <a:r>
              <a:rPr lang="it-IT" dirty="0"/>
              <a:t>Nella nostra implementazione, per </a:t>
            </a:r>
            <a:r>
              <a:rPr lang="it-IT" b="1" dirty="0">
                <a:solidFill>
                  <a:schemeClr val="accent1"/>
                </a:solidFill>
              </a:rPr>
              <a:t>ridurre questo effetto</a:t>
            </a:r>
            <a:r>
              <a:rPr lang="it-IT" dirty="0"/>
              <a:t> selezioniamo i </a:t>
            </a:r>
            <a:r>
              <a:rPr lang="it-IT" dirty="0" err="1"/>
              <a:t>centroidi</a:t>
            </a:r>
            <a:r>
              <a:rPr lang="it-IT" dirty="0"/>
              <a:t> iniziali in modo che coincidano con un sotto-</a:t>
            </a:r>
            <a:r>
              <a:rPr lang="it-IT" dirty="0" err="1"/>
              <a:t>inseme</a:t>
            </a:r>
            <a:r>
              <a:rPr lang="it-IT" dirty="0"/>
              <a:t> dei punti del dataset.</a:t>
            </a:r>
          </a:p>
          <a:p>
            <a:r>
              <a:rPr lang="it-IT" dirty="0"/>
              <a:t>La velocità di convergenza di k-</a:t>
            </a:r>
            <a:r>
              <a:rPr lang="it-IT" dirty="0" err="1"/>
              <a:t>means</a:t>
            </a:r>
            <a:r>
              <a:rPr lang="it-IT" dirty="0"/>
              <a:t> consente l’utilizzo di un </a:t>
            </a:r>
            <a:r>
              <a:rPr lang="it-IT" b="1" dirty="0">
                <a:solidFill>
                  <a:schemeClr val="accent1"/>
                </a:solidFill>
              </a:rPr>
              <a:t>approccio </a:t>
            </a:r>
            <a:r>
              <a:rPr lang="it-IT" b="1" dirty="0" err="1">
                <a:solidFill>
                  <a:schemeClr val="accent1"/>
                </a:solidFill>
              </a:rPr>
              <a:t>multistart</a:t>
            </a:r>
            <a:r>
              <a:rPr lang="it-IT" dirty="0"/>
              <a:t>, che abbiamo utilizzato nella nostra implementazione.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1BFF99-179A-9AD4-8BF4-47CDF80D4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4976" r="1588" b="11625"/>
          <a:stretch/>
        </p:blipFill>
        <p:spPr>
          <a:xfrm>
            <a:off x="1613492" y="3677380"/>
            <a:ext cx="4174071" cy="262646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2965D3-78C2-862E-5ADB-BFD9C2962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3" t="3772" r="3284" b="9738"/>
          <a:stretch/>
        </p:blipFill>
        <p:spPr>
          <a:xfrm>
            <a:off x="6796708" y="3677381"/>
            <a:ext cx="4174070" cy="262646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35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6282E-783F-EFE4-21EB-05567BDE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98824"/>
            <a:ext cx="10515600" cy="721475"/>
          </a:xfrm>
        </p:spPr>
        <p:txBody>
          <a:bodyPr/>
          <a:lstStyle/>
          <a:p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6888F5-B194-4244-D2A2-AAF482DA15FB}"/>
                  </a:ext>
                </a:extLst>
              </p:cNvPr>
              <p:cNvSpPr txBox="1"/>
              <p:nvPr/>
            </p:nvSpPr>
            <p:spPr>
              <a:xfrm>
                <a:off x="2413882" y="1921633"/>
                <a:ext cx="6266955" cy="308026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Individua soluzione iniziale S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T=T0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Repeat</a:t>
                </a:r>
                <a:endParaRPr kumimoji="0" lang="it-IT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Trova casualmente una nuova soluzione </a:t>
                </a: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S’ 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nell’intorno di S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if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it-IT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0" lang="it-IT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kumimoji="0" lang="it-IT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7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it-IT" sz="17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 </a:t>
                </a:r>
                <a:r>
                  <a:rPr kumimoji="0" lang="it-IT" sz="1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then</a:t>
                </a:r>
                <a:endParaRPr kumimoji="0" lang="it-IT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	S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=</a:t>
                </a: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S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’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else </a:t>
                </a: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if</a:t>
                </a:r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rand(0,1)&lt;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7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7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box>
                          <m:boxPr>
                            <m:ctrlPr>
                              <a:rPr lang="it-IT" sz="17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it-IT" sz="17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7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7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sz="17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it-IT" sz="17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then</a:t>
                </a:r>
                <a:endParaRPr lang="it-IT" sz="1700" b="1" dirty="0">
                  <a:solidFill>
                    <a:prstClr val="black"/>
                  </a:solidFill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	</a:t>
                </a: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S=S’</a:t>
                </a:r>
                <a:endParaRPr lang="it-IT" sz="1700" b="1" dirty="0">
                  <a:solidFill>
                    <a:prstClr val="black"/>
                  </a:solidFill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0" lang="it-IT" sz="1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it-IT" sz="1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αT</m:t>
                      </m:r>
                    </m:oMath>
                  </m:oMathPara>
                </a14:m>
                <a:endParaRPr kumimoji="0" lang="it-IT" sz="17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Until</a:t>
                </a:r>
                <a:r>
                  <a:rPr lang="it-IT" sz="17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T</a:t>
                </a:r>
                <a14:m>
                  <m:oMath xmlns:m="http://schemas.openxmlformats.org/officeDocument/2006/math">
                    <m:r>
                      <a:rPr kumimoji="0" lang="it-IT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Tf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i="1" dirty="0">
                    <a:solidFill>
                      <a:prstClr val="black"/>
                    </a:solidFill>
                    <a:latin typeface="+mj-lt"/>
                  </a:rPr>
                  <a:t>r</a:t>
                </a:r>
                <a:r>
                  <a:rPr kumimoji="0" lang="it-IT" sz="17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eturn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S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6888F5-B194-4244-D2A2-AAF482DA1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2" y="1921633"/>
                <a:ext cx="6266955" cy="3080267"/>
              </a:xfrm>
              <a:prstGeom prst="rect">
                <a:avLst/>
              </a:prstGeom>
              <a:blipFill>
                <a:blip r:embed="rId2"/>
                <a:stretch>
                  <a:fillRect l="-484" t="-196" b="-978"/>
                </a:stretch>
              </a:blipFill>
              <a:ln w="28575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64C616-7849-49D5-48F8-713DA177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227"/>
            <a:ext cx="9038166" cy="854765"/>
          </a:xfrm>
        </p:spPr>
        <p:txBody>
          <a:bodyPr/>
          <a:lstStyle/>
          <a:p>
            <a:r>
              <a:rPr lang="it-IT" dirty="0"/>
              <a:t>Abbiamo poi implementato la tecnica del </a:t>
            </a:r>
            <a:r>
              <a:rPr lang="it-IT" b="1" dirty="0" err="1">
                <a:solidFill>
                  <a:schemeClr val="accent1"/>
                </a:solidFill>
              </a:rPr>
              <a:t>simulated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annealing</a:t>
            </a:r>
            <a:r>
              <a:rPr lang="it-IT" dirty="0"/>
              <a:t>, metaeuristica che segue i seguenti passi: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A516999-33F2-8E3A-F12E-A751CA527232}"/>
              </a:ext>
            </a:extLst>
          </p:cNvPr>
          <p:cNvSpPr txBox="1">
            <a:spLocks/>
          </p:cNvSpPr>
          <p:nvPr/>
        </p:nvSpPr>
        <p:spPr>
          <a:xfrm>
            <a:off x="677333" y="5148470"/>
            <a:ext cx="8185057" cy="85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</a:t>
            </a:r>
            <a:r>
              <a:rPr lang="it-IT" b="1" dirty="0">
                <a:solidFill>
                  <a:schemeClr val="accent1"/>
                </a:solidFill>
              </a:rPr>
              <a:t>soluzione individuata </a:t>
            </a:r>
            <a:r>
              <a:rPr lang="it-IT" dirty="0"/>
              <a:t>S’ è costruita a partire da S effettuando una mossa di spostamento di un elemento da un cluster ad un altro.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B636ACB-584A-D46C-5316-BC5B46A99905}"/>
              </a:ext>
            </a:extLst>
          </p:cNvPr>
          <p:cNvSpPr txBox="1">
            <a:spLocks/>
          </p:cNvSpPr>
          <p:nvPr/>
        </p:nvSpPr>
        <p:spPr>
          <a:xfrm>
            <a:off x="677332" y="5809802"/>
            <a:ext cx="8185057" cy="85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soluzione </a:t>
            </a:r>
            <a:r>
              <a:rPr lang="it-IT" b="1" dirty="0">
                <a:solidFill>
                  <a:schemeClr val="accent1"/>
                </a:solidFill>
              </a:rPr>
              <a:t>iniziale</a:t>
            </a:r>
            <a:r>
              <a:rPr lang="it-IT" dirty="0"/>
              <a:t> non è randomizzata ma è costruita a partire da un semplice algoritmo che realizza la prima iterazione del k-</a:t>
            </a:r>
            <a:r>
              <a:rPr lang="it-IT" dirty="0" err="1"/>
              <a:t>means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72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E9108-EF9C-9161-00C3-FB1FAD45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0" y="191328"/>
            <a:ext cx="8596668" cy="833232"/>
          </a:xfrm>
        </p:spPr>
        <p:txBody>
          <a:bodyPr/>
          <a:lstStyle/>
          <a:p>
            <a:r>
              <a:rPr lang="it-IT"/>
              <a:t>Euristica di ricerca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DAA67-97BA-94F8-0542-9A5F1EC9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17" y="4128914"/>
            <a:ext cx="8425525" cy="1744203"/>
          </a:xfrm>
        </p:spPr>
        <p:txBody>
          <a:bodyPr>
            <a:normAutofit/>
          </a:bodyPr>
          <a:lstStyle/>
          <a:p>
            <a:r>
              <a:rPr lang="it-IT" dirty="0"/>
              <a:t>A partire da una soluzione, che assegna ad ogni elemento uno specifico cluster, </a:t>
            </a:r>
            <a:r>
              <a:rPr lang="it-IT" b="1" dirty="0">
                <a:solidFill>
                  <a:schemeClr val="accent1"/>
                </a:solidFill>
              </a:rPr>
              <a:t>l’intorno delle soluzioni </a:t>
            </a:r>
            <a:r>
              <a:rPr lang="it-IT" dirty="0"/>
              <a:t>è costruito tramite due tipologie di mosse: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Spostamento di un elemento da un cluster ad un altro.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Scambio dei cluster di due elementi.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CCBC89-6494-C6BD-098C-889D6BA6A730}"/>
                  </a:ext>
                </a:extLst>
              </p:cNvPr>
              <p:cNvSpPr txBox="1"/>
              <p:nvPr/>
            </p:nvSpPr>
            <p:spPr>
              <a:xfrm>
                <a:off x="2054776" y="1969951"/>
                <a:ext cx="5153046" cy="192360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Sceglie H 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Repeat</a:t>
                </a:r>
                <a:endParaRPr kumimoji="0" lang="it-IT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	Calcola l’intorno N(H) 	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	Seleziona H’ miglior soluzione di N(H)</a:t>
                </a: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	</a:t>
                </a:r>
                <a:r>
                  <a:rPr lang="it-IT" sz="1700" b="1" dirty="0" err="1">
                    <a:solidFill>
                      <a:prstClr val="black"/>
                    </a:solidFill>
                    <a:latin typeface="+mj-lt"/>
                  </a:rPr>
                  <a:t>if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w(H’) </a:t>
                </a:r>
                <a14:m>
                  <m:oMath xmlns:m="http://schemas.openxmlformats.org/officeDocument/2006/math">
                    <m:r>
                      <a:rPr kumimoji="0" lang="it-IT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w(H) </a:t>
                </a:r>
                <a:r>
                  <a:rPr kumimoji="0" lang="it-IT" sz="1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then</a:t>
                </a:r>
                <a:endParaRPr kumimoji="0" lang="it-IT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R="0" lvl="0" algn="l" defTabSz="914400" rtl="0" eaLnBrk="1" fontAlgn="auto" latinLnBrk="0" hangingPunct="1"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		H=H’</a:t>
                </a:r>
              </a:p>
              <a:p>
                <a:pPr defTabSz="914400">
                  <a:defRPr/>
                </a:pPr>
                <a:r>
                  <a:rPr lang="it-IT" sz="1700" b="1" dirty="0">
                    <a:solidFill>
                      <a:prstClr val="black"/>
                    </a:solidFill>
                    <a:latin typeface="+mj-lt"/>
                  </a:rPr>
                  <a:t>	else </a:t>
                </a:r>
                <a:r>
                  <a:rPr lang="it-IT" sz="1700" i="1" dirty="0">
                    <a:solidFill>
                      <a:prstClr val="black"/>
                    </a:solidFill>
                    <a:latin typeface="+mj-lt"/>
                  </a:rPr>
                  <a:t>r</a:t>
                </a:r>
                <a:r>
                  <a:rPr kumimoji="0" lang="it-IT" sz="17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eturn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H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CCBC89-6494-C6BD-098C-889D6BA6A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776" y="1969951"/>
                <a:ext cx="5153046" cy="1923604"/>
              </a:xfrm>
              <a:prstGeom prst="rect">
                <a:avLst/>
              </a:prstGeom>
              <a:blipFill>
                <a:blip r:embed="rId2"/>
                <a:stretch>
                  <a:fillRect l="-471" t="-312" b="-2181"/>
                </a:stretch>
              </a:blipFill>
              <a:ln w="28575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63AA545-6AF3-C92C-8D82-651DFA25B38D}"/>
              </a:ext>
            </a:extLst>
          </p:cNvPr>
          <p:cNvSpPr txBox="1">
            <a:spLocks/>
          </p:cNvSpPr>
          <p:nvPr/>
        </p:nvSpPr>
        <p:spPr>
          <a:xfrm>
            <a:off x="743322" y="4159641"/>
            <a:ext cx="8320709" cy="253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pPr marL="0" indent="0">
              <a:buFont typeface="Wingdings 3" charset="2"/>
              <a:buNone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75CF02A-F8A9-D272-24B3-48AC53E70DDE}"/>
              </a:ext>
            </a:extLst>
          </p:cNvPr>
          <p:cNvSpPr txBox="1">
            <a:spLocks/>
          </p:cNvSpPr>
          <p:nvPr/>
        </p:nvSpPr>
        <p:spPr>
          <a:xfrm>
            <a:off x="622517" y="1176456"/>
            <a:ext cx="8017565" cy="104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Abbiamo poi implementato un’euristica basata sulla </a:t>
            </a:r>
            <a:r>
              <a:rPr lang="it-IT" b="1" dirty="0">
                <a:solidFill>
                  <a:schemeClr val="accent1"/>
                </a:solidFill>
              </a:rPr>
              <a:t>ricerca locale</a:t>
            </a:r>
            <a:r>
              <a:rPr lang="it-IT" dirty="0"/>
              <a:t>. L’algoritmo di ricerca locale segue i seguenti passi: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44D619D-2080-E784-5BDE-F72F5C9EAB0F}"/>
              </a:ext>
            </a:extLst>
          </p:cNvPr>
          <p:cNvSpPr txBox="1">
            <a:spLocks/>
          </p:cNvSpPr>
          <p:nvPr/>
        </p:nvSpPr>
        <p:spPr>
          <a:xfrm>
            <a:off x="622517" y="5719516"/>
            <a:ext cx="8749957" cy="10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</a:t>
            </a:r>
            <a:r>
              <a:rPr lang="it-IT" b="1" dirty="0">
                <a:solidFill>
                  <a:schemeClr val="accent1"/>
                </a:solidFill>
              </a:rPr>
              <a:t>soluzione iniziale </a:t>
            </a:r>
            <a:r>
              <a:rPr lang="it-IT" dirty="0"/>
              <a:t>è costruita </a:t>
            </a:r>
            <a:r>
              <a:rPr lang="it-IT" dirty="0" err="1"/>
              <a:t>randomicamente</a:t>
            </a:r>
            <a:r>
              <a:rPr lang="it-IT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it-IT" dirty="0"/>
              <a:t>	</a:t>
            </a:r>
          </a:p>
          <a:p>
            <a:pPr marL="0" indent="0">
              <a:buFont typeface="Wingdings 3" charset="2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06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BE18-2709-6AC5-1ADF-8DBCD187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2" y="426209"/>
            <a:ext cx="7626808" cy="6312522"/>
          </a:xfrm>
        </p:spPr>
        <p:txBody>
          <a:bodyPr>
            <a:normAutofit/>
          </a:bodyPr>
          <a:lstStyle/>
          <a:p>
            <a:r>
              <a:rPr lang="it-IT" dirty="0"/>
              <a:t>Le prime implementazioni di questo algoritmo non ci permettevano di operare su istanze di dimensioni sufficientemente elevate.</a:t>
            </a:r>
          </a:p>
          <a:p>
            <a:endParaRPr lang="it-IT" dirty="0"/>
          </a:p>
          <a:p>
            <a:r>
              <a:rPr lang="it-IT" dirty="0"/>
              <a:t>Il calcolo della metrica di distanza per ogni possibile elemento dell’intorno di una soluzione è </a:t>
            </a:r>
            <a:r>
              <a:rPr lang="it-IT" b="1" dirty="0" err="1">
                <a:solidFill>
                  <a:schemeClr val="accent1"/>
                </a:solidFill>
              </a:rPr>
              <a:t>computazionalmente</a:t>
            </a:r>
            <a:r>
              <a:rPr lang="it-IT" dirty="0"/>
              <a:t> troppo </a:t>
            </a:r>
            <a:r>
              <a:rPr lang="it-IT" b="1" dirty="0">
                <a:solidFill>
                  <a:schemeClr val="accent1"/>
                </a:solidFill>
              </a:rPr>
              <a:t>oneroso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Allo scopo di rendere applicabile questa tecnica utilizziamo la tecnica del </a:t>
            </a:r>
            <a:r>
              <a:rPr lang="it-IT" b="1" dirty="0">
                <a:solidFill>
                  <a:schemeClr val="accent1"/>
                </a:solidFill>
              </a:rPr>
              <a:t>campionamento dell’intorno</a:t>
            </a:r>
            <a:r>
              <a:rPr lang="it-IT" dirty="0"/>
              <a:t>, selezionando esclusivamente un sottoinsieme casuale dell’intorno di una mossa.</a:t>
            </a:r>
          </a:p>
          <a:p>
            <a:endParaRPr lang="it-IT" dirty="0"/>
          </a:p>
          <a:p>
            <a:r>
              <a:rPr lang="it-IT" dirty="0"/>
              <a:t>Invece di calcolare per esteso il valore della metrica per la nuova soluzione, essa viene stimata in maniera più efficiente senza ricalcolare tutti i </a:t>
            </a:r>
            <a:r>
              <a:rPr lang="it-IT" dirty="0" err="1"/>
              <a:t>centroidi</a:t>
            </a:r>
            <a:r>
              <a:rPr lang="it-IT" dirty="0"/>
              <a:t> e le distanze da essi per ogni punto.</a:t>
            </a:r>
          </a:p>
          <a:p>
            <a:endParaRPr lang="it-IT" dirty="0"/>
          </a:p>
          <a:p>
            <a:r>
              <a:rPr lang="it-IT" dirty="0"/>
              <a:t>Utilizzando questi stratagemmi, siamo riusciti ad eseguire l’algoritmo con istanze di più di diecimila elementi e di dieci cluster.</a:t>
            </a:r>
          </a:p>
        </p:txBody>
      </p:sp>
    </p:spTree>
    <p:extLst>
      <p:ext uri="{BB962C8B-B14F-4D97-AF65-F5344CB8AC3E}">
        <p14:creationId xmlns:p14="http://schemas.microsoft.com/office/powerpoint/2010/main" val="74564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897D-FC37-C81E-F7E1-7CAF32DC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30" y="250163"/>
            <a:ext cx="4362446" cy="776909"/>
          </a:xfrm>
        </p:spPr>
        <p:txBody>
          <a:bodyPr/>
          <a:lstStyle/>
          <a:p>
            <a:r>
              <a:rPr lang="it-IT" dirty="0"/>
              <a:t>Risultati ottenuti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1E87-9DB7-7A7A-1F73-C0BCE3A0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34" y="1146032"/>
            <a:ext cx="5291114" cy="5203135"/>
          </a:xfrm>
        </p:spPr>
        <p:txBody>
          <a:bodyPr/>
          <a:lstStyle/>
          <a:p>
            <a:r>
              <a:rPr lang="it-IT" dirty="0"/>
              <a:t>Abbiamo testato i metodi implementati su diverse </a:t>
            </a:r>
            <a:r>
              <a:rPr lang="it-IT" b="1" dirty="0">
                <a:solidFill>
                  <a:schemeClr val="accent1"/>
                </a:solidFill>
              </a:rPr>
              <a:t>istanze di benchmark </a:t>
            </a:r>
            <a:r>
              <a:rPr lang="it-IT" dirty="0"/>
              <a:t>che variano in base al numero di punti, di cluster e alla </a:t>
            </a:r>
            <a:r>
              <a:rPr lang="it-IT" dirty="0" err="1"/>
              <a:t>dimensionalità</a:t>
            </a:r>
            <a:r>
              <a:rPr lang="it-IT" dirty="0"/>
              <a:t> di questi.</a:t>
            </a:r>
          </a:p>
          <a:p>
            <a:endParaRPr lang="it-IT" dirty="0"/>
          </a:p>
          <a:p>
            <a:r>
              <a:rPr lang="it-IT" dirty="0"/>
              <a:t>I risultati sono riportanti in tabella.</a:t>
            </a:r>
          </a:p>
          <a:p>
            <a:endParaRPr lang="it-IT" dirty="0"/>
          </a:p>
          <a:p>
            <a:r>
              <a:rPr lang="it-IT" dirty="0"/>
              <a:t>I risultati non mostrano un chiaro vincitore: tutte e tre le tecniche si sono rivelate piuttosto efficaci, con alcuni vantaggi e svantaggi.</a:t>
            </a:r>
          </a:p>
          <a:p>
            <a:endParaRPr lang="it-IT" dirty="0"/>
          </a:p>
          <a:p>
            <a:r>
              <a:rPr lang="it-IT" dirty="0"/>
              <a:t>I risultati migliori si sono ottenuti tramite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impostando un numero elevato di iterazioni.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CACE012-3EE0-A959-6123-9E91B8ED2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0" t="3356" r="2313"/>
          <a:stretch/>
        </p:blipFill>
        <p:spPr>
          <a:xfrm>
            <a:off x="7091023" y="516006"/>
            <a:ext cx="4214573" cy="61084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7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568</TotalTime>
  <Words>831</Words>
  <Application>Microsoft Office PowerPoint</Application>
  <PresentationFormat>Widescreen</PresentationFormat>
  <Paragraphs>93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Soluzione del problema di Clustering</vt:lpstr>
      <vt:lpstr>Il problema di Clustering</vt:lpstr>
      <vt:lpstr>Il problema di P-Mediana</vt:lpstr>
      <vt:lpstr>K-means</vt:lpstr>
      <vt:lpstr>Presentazione standard di PowerPoint</vt:lpstr>
      <vt:lpstr>Simulated annealing</vt:lpstr>
      <vt:lpstr>Euristica di ricerca locale</vt:lpstr>
      <vt:lpstr>Presentazione standard di PowerPoint</vt:lpstr>
      <vt:lpstr>Risultati ottenuti</vt:lpstr>
      <vt:lpstr>Tempo di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MATTEO CONTI</cp:lastModifiedBy>
  <cp:revision>1</cp:revision>
  <dcterms:created xsi:type="dcterms:W3CDTF">2022-06-10T14:21:49Z</dcterms:created>
  <dcterms:modified xsi:type="dcterms:W3CDTF">2022-06-14T19:52:40Z</dcterms:modified>
</cp:coreProperties>
</file>