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CE31-122D-E643-A632-F0A4FED2F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CAB9B-A2E5-1B4C-B294-8991B1B90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FD22-CFA9-0B42-87E5-D46F86F4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F523-70FA-0345-9513-2FA564D2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9187-DACC-5F4A-99F8-3ADD1A2E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7DF2-C51C-AF48-97AC-475109E8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FB8E1-0949-ED43-AE5E-05CE93C4C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E2544-7356-AA4B-8DCA-5AD64C95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5B89A-A14D-A845-88BE-5A2383D1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AFC03-EAB5-E240-8104-36DF4D09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6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2D017-2860-244F-898F-3471FEB03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388B0-282E-384B-85E5-BCD8FB7DB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87A1-5930-A64D-AFCF-A383BC3B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3D1F-79BE-D149-806A-1FF7006A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2382-12E9-004D-8924-4BE341C6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9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2E49-6AC2-0A4B-AB5B-52884250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C536-4A13-4E4F-AFBB-7D414CF68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B353-30A2-284C-89D9-276B1128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F39C-1513-7148-8BA2-5C790FE9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B5FD3-5140-B742-80FC-7FAFA184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459A-7C1A-9C4A-9465-0FD3738C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E563-F160-1441-A510-D513058C7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42E2-2DFF-314B-B929-6F4BA4C1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F07F9-BCD9-7D42-837D-87BC0D81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C453-3232-3C45-AA64-A39D86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5F7F-231F-E248-940F-942377A0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E21C-D065-7B45-BC16-8B82FE705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3BB39-74DC-EA43-BFA7-46C737132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BBAD-6F6E-D44B-A3F3-CC6A34D9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049F2-937B-5145-80D8-94A5559B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57DE5-3A43-8B40-800A-031082D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266C-C599-6243-8204-C4932D70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15962-5919-474F-A689-8431FD02B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06FA4-96BF-5D4A-9349-E58E14F4F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DEF9A-4030-B045-B956-AE7C04C34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237A0-0A17-F34E-BF2B-AA34DCC54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49BA3-F5E0-1443-8E65-7F63C37D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C0CBF-18A0-AC40-810D-53FCCC3E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9B957-9AB0-0A43-9BB3-31708FC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548E-9097-B342-B46F-C33A0D73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83A0-AFBA-6B4C-97D0-778BE6AA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7A88E-AE19-C54E-9870-3317C17F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A8F8D-3F53-5249-8BF4-884BD8AA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4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1DD39-A039-584D-BB00-E877F6E0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1F159-14B8-1343-9209-F9A9B943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8523C-D752-CF41-83B8-70E0E82A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D4D0-DF58-A943-B312-EAF28436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C279-CE14-D94A-BBB5-0E755946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689D1-5AA7-AF40-896F-80276181A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81EA8-3426-C344-9C2C-538AE258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18722-A386-254A-8127-4F8897E9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A1E9-3B17-4D45-9673-141AA3BD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8187-9C74-244A-A4DE-9BA414E1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0CAF0-4CA6-D246-9EFB-641C29B03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3E2ED-B6AF-5244-BE86-F3DA42BEB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469B4-F95F-B243-AABB-3951E8A3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A4124-755B-A34C-AD9C-0AEF1833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41969-B588-184A-A671-5976E46A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867E4-E499-704D-A11A-93826028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D0775-F0CD-AB4C-A1A7-40945745F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5E32-F3E6-1C4F-96D4-DAB19AC15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577A-E4FE-474F-8486-2428F73EA1CB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D524-D4A9-824E-AA1E-BAD1BEDE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6E396-4FCF-9E45-AF42-18A3C28BC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D700-E7E2-6A48-BE75-BD84E9FB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2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CF47EA-58AF-2344-90EC-8248CB653151}"/>
              </a:ext>
            </a:extLst>
          </p:cNvPr>
          <p:cNvSpPr/>
          <p:nvPr/>
        </p:nvSpPr>
        <p:spPr>
          <a:xfrm>
            <a:off x="4278086" y="772886"/>
            <a:ext cx="1415143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932A-C0F2-7441-8E9D-5906676D600B}"/>
              </a:ext>
            </a:extLst>
          </p:cNvPr>
          <p:cNvSpPr/>
          <p:nvPr/>
        </p:nvSpPr>
        <p:spPr>
          <a:xfrm>
            <a:off x="4278085" y="2775857"/>
            <a:ext cx="1415143" cy="114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53007-F42A-5C48-9BEF-CB3C1BCE8047}"/>
              </a:ext>
            </a:extLst>
          </p:cNvPr>
          <p:cNvSpPr/>
          <p:nvPr/>
        </p:nvSpPr>
        <p:spPr>
          <a:xfrm>
            <a:off x="6760028" y="2775857"/>
            <a:ext cx="1415143" cy="1143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E3B12-EB9A-604A-B1F4-69E331BBC583}"/>
              </a:ext>
            </a:extLst>
          </p:cNvPr>
          <p:cNvSpPr/>
          <p:nvPr/>
        </p:nvSpPr>
        <p:spPr>
          <a:xfrm>
            <a:off x="4330469" y="4593771"/>
            <a:ext cx="1415143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Cosmos GraphDB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8AAF7C-3BF0-2442-8742-8A35888E9F3D}"/>
              </a:ext>
            </a:extLst>
          </p:cNvPr>
          <p:cNvSpPr/>
          <p:nvPr/>
        </p:nvSpPr>
        <p:spPr>
          <a:xfrm>
            <a:off x="6565107" y="4593771"/>
            <a:ext cx="1415143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 Recipe Data .NET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553C45-E89C-564D-8FF6-56D093DDECF7}"/>
              </a:ext>
            </a:extLst>
          </p:cNvPr>
          <p:cNvCxnSpPr/>
          <p:nvPr/>
        </p:nvCxnSpPr>
        <p:spPr>
          <a:xfrm>
            <a:off x="5355771" y="1915886"/>
            <a:ext cx="0" cy="8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FFD42B-59EB-5745-8C09-EEB8601150AA}"/>
              </a:ext>
            </a:extLst>
          </p:cNvPr>
          <p:cNvSpPr txBox="1"/>
          <p:nvPr/>
        </p:nvSpPr>
        <p:spPr>
          <a:xfrm>
            <a:off x="5355771" y="2207372"/>
            <a:ext cx="806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Utterance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F61EAE-EC12-3841-B150-60737495CC88}"/>
              </a:ext>
            </a:extLst>
          </p:cNvPr>
          <p:cNvCxnSpPr>
            <a:cxnSpLocks/>
          </p:cNvCxnSpPr>
          <p:nvPr/>
        </p:nvCxnSpPr>
        <p:spPr>
          <a:xfrm>
            <a:off x="5693228" y="305888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A091E3-703F-544B-9CC7-88AB444EE38B}"/>
              </a:ext>
            </a:extLst>
          </p:cNvPr>
          <p:cNvSpPr txBox="1"/>
          <p:nvPr/>
        </p:nvSpPr>
        <p:spPr>
          <a:xfrm>
            <a:off x="5759053" y="2766186"/>
            <a:ext cx="806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Utterance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7C207A-9980-3D48-8C9D-FD97238CFE4B}"/>
              </a:ext>
            </a:extLst>
          </p:cNvPr>
          <p:cNvCxnSpPr>
            <a:cxnSpLocks/>
          </p:cNvCxnSpPr>
          <p:nvPr/>
        </p:nvCxnSpPr>
        <p:spPr>
          <a:xfrm flipH="1" flipV="1">
            <a:off x="5693228" y="3570514"/>
            <a:ext cx="1066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8C80C1-C005-B746-9B53-B54E121DA641}"/>
              </a:ext>
            </a:extLst>
          </p:cNvPr>
          <p:cNvSpPr txBox="1"/>
          <p:nvPr/>
        </p:nvSpPr>
        <p:spPr>
          <a:xfrm>
            <a:off x="5801063" y="3570514"/>
            <a:ext cx="5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63817C-A5BF-E448-AE33-765CF4F158C8}"/>
              </a:ext>
            </a:extLst>
          </p:cNvPr>
          <p:cNvCxnSpPr>
            <a:cxnSpLocks/>
          </p:cNvCxnSpPr>
          <p:nvPr/>
        </p:nvCxnSpPr>
        <p:spPr>
          <a:xfrm flipH="1" flipV="1">
            <a:off x="5745612" y="4953000"/>
            <a:ext cx="8194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6585A6-EB82-9F4A-99B3-FA135349B5AF}"/>
              </a:ext>
            </a:extLst>
          </p:cNvPr>
          <p:cNvCxnSpPr>
            <a:cxnSpLocks/>
          </p:cNvCxnSpPr>
          <p:nvPr/>
        </p:nvCxnSpPr>
        <p:spPr>
          <a:xfrm>
            <a:off x="5257800" y="3929744"/>
            <a:ext cx="0" cy="66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6B4960-DE31-6247-AFFA-E52BD895B4C6}"/>
              </a:ext>
            </a:extLst>
          </p:cNvPr>
          <p:cNvCxnSpPr>
            <a:cxnSpLocks/>
          </p:cNvCxnSpPr>
          <p:nvPr/>
        </p:nvCxnSpPr>
        <p:spPr>
          <a:xfrm flipV="1">
            <a:off x="4822371" y="3929744"/>
            <a:ext cx="0" cy="66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C32E991-69AE-EF4C-A7FA-B25EA47E5228}"/>
              </a:ext>
            </a:extLst>
          </p:cNvPr>
          <p:cNvSpPr txBox="1"/>
          <p:nvPr/>
        </p:nvSpPr>
        <p:spPr>
          <a:xfrm>
            <a:off x="5314274" y="4137157"/>
            <a:ext cx="1509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Intent or Clarification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7FAF29-7E1F-8D47-AF8A-9D7E7DE36BDB}"/>
              </a:ext>
            </a:extLst>
          </p:cNvPr>
          <p:cNvSpPr txBox="1"/>
          <p:nvPr/>
        </p:nvSpPr>
        <p:spPr>
          <a:xfrm>
            <a:off x="3548746" y="3968721"/>
            <a:ext cx="135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Clarification Request or Recipe ID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5521F44-C1B0-8045-B8C2-295E8D2A4B44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H="1" flipV="1">
            <a:off x="4278085" y="3347357"/>
            <a:ext cx="52384" cy="1817914"/>
          </a:xfrm>
          <a:prstGeom prst="bentConnector3">
            <a:avLst>
              <a:gd name="adj1" fmla="val -21196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F8BD893-53CD-6140-A249-1F91109AF170}"/>
              </a:ext>
            </a:extLst>
          </p:cNvPr>
          <p:cNvSpPr txBox="1"/>
          <p:nvPr/>
        </p:nvSpPr>
        <p:spPr>
          <a:xfrm>
            <a:off x="2362200" y="3918857"/>
            <a:ext cx="836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/ Send Recipe Content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3BDAD7-9F4A-3144-BD2F-7EE508839AEB}"/>
              </a:ext>
            </a:extLst>
          </p:cNvPr>
          <p:cNvCxnSpPr>
            <a:cxnSpLocks/>
          </p:cNvCxnSpPr>
          <p:nvPr/>
        </p:nvCxnSpPr>
        <p:spPr>
          <a:xfrm flipV="1">
            <a:off x="4680857" y="1915886"/>
            <a:ext cx="0" cy="85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84A7FF2-69B4-4BDB-8533-F782C851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56" y="5491845"/>
            <a:ext cx="968755" cy="1339034"/>
          </a:xfrm>
          <a:prstGeom prst="rect">
            <a:avLst/>
          </a:prstGeom>
        </p:spPr>
      </p:pic>
      <p:pic>
        <p:nvPicPr>
          <p:cNvPr id="10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64E6173-A50F-4929-984D-BB450305C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440" y="5491845"/>
            <a:ext cx="1060121" cy="12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6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Michelle Conway</cp:lastModifiedBy>
  <cp:revision>9</cp:revision>
  <dcterms:created xsi:type="dcterms:W3CDTF">2018-09-26T14:09:10Z</dcterms:created>
  <dcterms:modified xsi:type="dcterms:W3CDTF">2018-09-28T10:20:15Z</dcterms:modified>
</cp:coreProperties>
</file>