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75" r:id="rId5"/>
    <p:sldId id="258" r:id="rId6"/>
    <p:sldId id="276" r:id="rId7"/>
    <p:sldId id="264" r:id="rId8"/>
    <p:sldId id="278" r:id="rId9"/>
    <p:sldId id="279" r:id="rId10"/>
    <p:sldId id="277" r:id="rId11"/>
    <p:sldId id="280" r:id="rId12"/>
    <p:sldId id="281" r:id="rId13"/>
    <p:sldId id="282" r:id="rId14"/>
    <p:sldId id="268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6"/>
    <p:restoredTop sz="94775"/>
  </p:normalViewPr>
  <p:slideViewPr>
    <p:cSldViewPr snapToGrid="0" snapToObjects="1">
      <p:cViewPr varScale="1">
        <p:scale>
          <a:sx n="163" d="100"/>
          <a:sy n="163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77001-AD9F-794F-899A-05233AF1F0BD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2BDB1-C48C-AA4F-A0E7-1503FFF0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0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8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09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8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93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6D5E-43FA-2942-ABED-124DCB1F2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0F34F-3288-6145-85B7-45F2CD471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A814-106A-7843-A87A-EB1E920C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802C-4287-4E49-95F8-9B2CEE23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1AAD-9AD5-444B-94DF-483D4F84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2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D3B8-CA60-6644-9198-841D83BF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D757D-8B2F-2946-9D7B-31A1158DA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9239F-99BF-0242-9210-4B2EB230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BF8AF-1C91-0648-9FD7-E41FB766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F4902-61AD-3742-81F0-17791F54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7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C5BAF-74DD-314B-8524-7FAE11624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DC71E-2A85-824E-AE9C-9169061C8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34497-7093-4A4A-91C0-9CBAA653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C825-3574-AF44-8BC6-F968981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1A664-260C-CE45-BA4D-0842B396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9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E7F8-DF4B-0849-9E16-EA7746A9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EC6B-AA47-0445-8CF2-B8D68CC6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C56A-B1DB-F34B-89DD-50ACDDE3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AC753-1A61-2F4D-9729-F8BB7211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AD33C-7C46-804E-95FE-F008ECF6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1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1D74-144D-CA43-84C9-6CB535C1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38B0-B7EC-5443-8253-42467BF1B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3B44-B682-8645-AE66-FCE2FF59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8DFEA-1E8F-D947-9C75-99C1BBBD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8C2A5-BD9B-D54B-AE3B-695749D4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10E-8E2B-E043-932C-69B7E862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8C819-BED3-EE47-8C34-A7258DE91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DCC65-24FD-374D-95E4-289F225A7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4CF69-0451-9C4D-9878-C548993E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227C7-007B-264C-8C3D-6E8677A2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43DF6-FA9D-DB4A-A0DE-9E205CAB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4851-0F5B-1640-9CDF-0CA1DD13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3D7EF-0B2A-8243-93C1-E33BEA857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23CC6-F05B-424C-B40D-C29721B46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FC15D-289B-8146-A353-BAA7CF05B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BA3DE-34A6-AD4F-90D2-53C22DDB1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A8E78-AB2D-F540-B025-C73ABAF9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D57F3-301D-F34A-AEEB-B2A24981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E9710-119C-E44A-8290-908B3ADF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8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2610-FE56-5F4D-9773-44FA485A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6A372-9A1F-504B-950E-FF119C74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26B64-3052-6841-9B82-9D6B5A3A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8DE38-6B73-FC4B-B155-DF59EE84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5CF4-5120-204C-9FED-E8B33EB5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CFC61-992E-BB40-9ACB-43289DF6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7F6F8-D4F9-0A45-976C-C54790DB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0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0980-C8BD-C347-8F00-AD8FE2A6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F158-670D-FE46-8D16-2C7F3F284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0313F-FE10-7945-8300-198475D4C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6ACAF-9677-F54A-AE22-FF033F1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F2577-5FDA-AF43-B483-BD9E15B7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80BD-A183-5240-BA3B-054B0914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1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ABD8-B686-1D46-92F2-31BB5E85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32CD7-C470-7047-92D6-7FFB42195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6D2DF-67CA-7F40-ADC3-0CA923483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9976F-9FEE-0546-9A6C-EC5D30AC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A70AB-38B8-1940-9083-75FAA50B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67D4B-A769-D946-8517-DD767C34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9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DDD5E-ABB7-8240-BB93-E74211C6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9426-F21A-9B43-B4DD-CE42E611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19CF-3CC4-C745-89F6-C8DFF8555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62E33-9350-C849-AB7B-949ECBD7817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5517-570F-204E-8C40-B124C59F6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3B79-53B4-0142-AE57-735D78E6D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ssentialschools.org/joi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B26C-6B1C-0943-9541-8A0B2AFAE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BFD94-45E3-6245-A17B-7249F150B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Preview of Unit 3 Homework</a:t>
            </a:r>
          </a:p>
        </p:txBody>
      </p:sp>
    </p:spTree>
    <p:extLst>
      <p:ext uri="{BB962C8B-B14F-4D97-AF65-F5344CB8AC3E}">
        <p14:creationId xmlns:p14="http://schemas.microsoft.com/office/powerpoint/2010/main" val="3162163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C4BA-4043-4940-8563-00B9E7ED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PyPoll</a:t>
            </a:r>
            <a:r>
              <a:rPr lang="en-US" dirty="0"/>
              <a:t> 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E657-D9EE-BA45-B9E7-72C7DD80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of the </a:t>
            </a:r>
            <a:r>
              <a:rPr lang="en-US" b="1" dirty="0" err="1"/>
              <a:t>PyPoll</a:t>
            </a:r>
            <a:r>
              <a:rPr lang="en-US" b="1" dirty="0"/>
              <a:t> </a:t>
            </a:r>
            <a:r>
              <a:rPr lang="en-US" dirty="0"/>
              <a:t>folder, add the following:</a:t>
            </a:r>
          </a:p>
          <a:p>
            <a:pPr lvl="1"/>
            <a:r>
              <a:rPr lang="en-US" dirty="0"/>
              <a:t>New file called “</a:t>
            </a:r>
            <a:r>
              <a:rPr lang="en-US" b="1" dirty="0" err="1"/>
              <a:t>main.py</a:t>
            </a:r>
            <a:r>
              <a:rPr lang="en-US" b="1" dirty="0"/>
              <a:t>”</a:t>
            </a:r>
            <a:r>
              <a:rPr lang="en-US" dirty="0"/>
              <a:t> – this will be your main script to run for each analysis</a:t>
            </a:r>
          </a:p>
          <a:p>
            <a:pPr lvl="1"/>
            <a:r>
              <a:rPr lang="en-US" dirty="0"/>
              <a:t>A folder named </a:t>
            </a:r>
            <a:r>
              <a:rPr lang="en-US" b="1" dirty="0"/>
              <a:t>“Resources</a:t>
            </a:r>
            <a:r>
              <a:rPr lang="en-US" dirty="0"/>
              <a:t>” with the CSV files you used</a:t>
            </a:r>
          </a:p>
          <a:p>
            <a:pPr lvl="2"/>
            <a:r>
              <a:rPr lang="en-US" b="1" dirty="0"/>
              <a:t>Make sure your </a:t>
            </a:r>
            <a:r>
              <a:rPr lang="en-US" b="1" dirty="0" err="1"/>
              <a:t>main.py</a:t>
            </a:r>
            <a:r>
              <a:rPr lang="en-US" b="1" dirty="0"/>
              <a:t> file has the correct path to these CSV files</a:t>
            </a:r>
          </a:p>
          <a:p>
            <a:pPr lvl="1"/>
            <a:r>
              <a:rPr lang="en-US" dirty="0"/>
              <a:t>A folder named </a:t>
            </a:r>
            <a:r>
              <a:rPr lang="en-US" b="1" dirty="0"/>
              <a:t>“Analysis” </a:t>
            </a:r>
            <a:r>
              <a:rPr lang="en-US" dirty="0"/>
              <a:t>that contains the text files that has results from your analysis</a:t>
            </a:r>
          </a:p>
        </p:txBody>
      </p:sp>
    </p:spTree>
    <p:extLst>
      <p:ext uri="{BB962C8B-B14F-4D97-AF65-F5344CB8AC3E}">
        <p14:creationId xmlns:p14="http://schemas.microsoft.com/office/powerpoint/2010/main" val="350867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32F71-FA62-4244-A6E2-2B54FCE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Preview of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PyPoll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B6A72-270B-A744-A471-3144768A7709}"/>
              </a:ext>
            </a:extLst>
          </p:cNvPr>
          <p:cNvSpPr txBox="1"/>
          <p:nvPr/>
        </p:nvSpPr>
        <p:spPr>
          <a:xfrm>
            <a:off x="6096000" y="2906763"/>
            <a:ext cx="51171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the data to the left, use Python to calculate the following: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votes 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 list of candidates who received votes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Percentage of votes each candidate won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votes each candidate won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winner of the election based on popular vote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EB7C25-B161-9F48-AB35-7AAC42A30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94" b="37436"/>
          <a:stretch/>
        </p:blipFill>
        <p:spPr>
          <a:xfrm>
            <a:off x="1882799" y="1915602"/>
            <a:ext cx="2372678" cy="42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1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32F71-FA62-4244-A6E2-2B54FCE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Example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of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PyPoll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B6A72-270B-A744-A471-3144768A7709}"/>
              </a:ext>
            </a:extLst>
          </p:cNvPr>
          <p:cNvSpPr txBox="1"/>
          <p:nvPr/>
        </p:nvSpPr>
        <p:spPr>
          <a:xfrm>
            <a:off x="2870445" y="1852563"/>
            <a:ext cx="658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Your analysis should look similar to the one below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C9129E-05FE-7747-9353-01A64CC52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734" y="2497134"/>
            <a:ext cx="3914531" cy="38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C4BA-4043-4940-8563-00B9E7ED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PyPoll</a:t>
            </a:r>
            <a:r>
              <a:rPr lang="en-US" dirty="0"/>
              <a:t>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E657-D9EE-BA45-B9E7-72C7DD80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final script should do the following:</a:t>
            </a:r>
          </a:p>
          <a:p>
            <a:pPr lvl="1"/>
            <a:r>
              <a:rPr lang="en-US" b="1" dirty="0"/>
              <a:t>Print the analysis to the terminal</a:t>
            </a:r>
          </a:p>
          <a:p>
            <a:pPr lvl="1"/>
            <a:r>
              <a:rPr lang="en-US" b="1" dirty="0"/>
              <a:t>Export a text file with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4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0D07-1EBF-0D46-9CF5-51FBCC6A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384C-4E74-1D48-A50A-989E9613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break down your tasks into smaller, more manageable objectives</a:t>
            </a:r>
          </a:p>
          <a:p>
            <a:pPr lvl="1"/>
            <a:r>
              <a:rPr lang="en-US" dirty="0"/>
              <a:t>Accomplish one – then move onto the next</a:t>
            </a:r>
          </a:p>
          <a:p>
            <a:pPr lvl="2"/>
            <a:r>
              <a:rPr lang="en-US" dirty="0"/>
              <a:t>Helps with debugging and building confidence!</a:t>
            </a:r>
          </a:p>
          <a:p>
            <a:r>
              <a:rPr lang="en-US" dirty="0"/>
              <a:t>Start early!</a:t>
            </a:r>
          </a:p>
          <a:p>
            <a:r>
              <a:rPr lang="en-US" dirty="0"/>
              <a:t>Challenge yourself to identify </a:t>
            </a:r>
            <a:r>
              <a:rPr lang="en-US" b="1" dirty="0"/>
              <a:t>specific </a:t>
            </a:r>
            <a:r>
              <a:rPr lang="en-US" dirty="0"/>
              <a:t>questions before reaching out for help</a:t>
            </a:r>
          </a:p>
          <a:p>
            <a:r>
              <a:rPr lang="en-US" dirty="0"/>
              <a:t>Get comfortable with Google!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3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2166-9B14-964A-B777-23F4DC50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DFB5-ED75-D34A-B62C-A4E484E7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and push changes to GitHub repository</a:t>
            </a:r>
          </a:p>
          <a:p>
            <a:r>
              <a:rPr lang="en-US" dirty="0"/>
              <a:t>Example of how to do this:</a:t>
            </a:r>
          </a:p>
          <a:p>
            <a:pPr lvl="1"/>
            <a:r>
              <a:rPr lang="en-US" dirty="0"/>
              <a:t>Open up terminal or </a:t>
            </a:r>
            <a:r>
              <a:rPr lang="en-US" dirty="0" err="1"/>
              <a:t>GitBash</a:t>
            </a:r>
            <a:endParaRPr lang="en-US" dirty="0"/>
          </a:p>
          <a:p>
            <a:pPr lvl="1"/>
            <a:r>
              <a:rPr lang="en-US" dirty="0"/>
              <a:t>Cd </a:t>
            </a:r>
            <a:r>
              <a:rPr lang="en-US" dirty="0" err="1"/>
              <a:t>foldername</a:t>
            </a:r>
            <a:endParaRPr lang="en-US" dirty="0"/>
          </a:p>
          <a:p>
            <a:pPr lvl="1"/>
            <a:r>
              <a:rPr lang="en-US" dirty="0"/>
              <a:t>Git add .</a:t>
            </a:r>
          </a:p>
          <a:p>
            <a:pPr lvl="2"/>
            <a:r>
              <a:rPr lang="en-US" dirty="0"/>
              <a:t>// Adds all changes so you’re ready for commit</a:t>
            </a:r>
          </a:p>
          <a:p>
            <a:pPr lvl="1"/>
            <a:r>
              <a:rPr lang="en-US" dirty="0"/>
              <a:t>Git commit –m “message”</a:t>
            </a:r>
          </a:p>
          <a:p>
            <a:pPr lvl="2"/>
            <a:r>
              <a:rPr lang="en-US" dirty="0"/>
              <a:t>// Commits changes - use a meaningful message</a:t>
            </a:r>
          </a:p>
          <a:p>
            <a:pPr lvl="1"/>
            <a:r>
              <a:rPr lang="en-US" dirty="0"/>
              <a:t>Git push</a:t>
            </a:r>
          </a:p>
          <a:p>
            <a:pPr lvl="2"/>
            <a:r>
              <a:rPr lang="en-US" dirty="0"/>
              <a:t>You’re done!</a:t>
            </a:r>
          </a:p>
        </p:txBody>
      </p:sp>
    </p:spTree>
    <p:extLst>
      <p:ext uri="{BB962C8B-B14F-4D97-AF65-F5344CB8AC3E}">
        <p14:creationId xmlns:p14="http://schemas.microsoft.com/office/powerpoint/2010/main" val="20064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FCF24-B11A-A541-9165-E640BDA9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36C00-5CBC-2545-B262-1DFA8C7DD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741" b="25012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9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45A2-489A-6B4C-81CB-FD2531D9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A19C-0A86-C248-820A-81FC4C32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using Python for data analysis</a:t>
            </a:r>
          </a:p>
          <a:p>
            <a:pPr lvl="1"/>
            <a:r>
              <a:rPr lang="en-US" dirty="0"/>
              <a:t>Importing ‘csv’ file</a:t>
            </a:r>
          </a:p>
          <a:p>
            <a:pPr lvl="1"/>
            <a:r>
              <a:rPr lang="en-US" dirty="0"/>
              <a:t>Storing contents to variables</a:t>
            </a:r>
          </a:p>
          <a:p>
            <a:pPr lvl="1"/>
            <a:r>
              <a:rPr lang="en-US" dirty="0"/>
              <a:t>Looping</a:t>
            </a:r>
          </a:p>
          <a:p>
            <a:pPr lvl="1"/>
            <a:r>
              <a:rPr lang="en-US" dirty="0"/>
              <a:t>Calculations</a:t>
            </a:r>
          </a:p>
          <a:p>
            <a:pPr lvl="1"/>
            <a:r>
              <a:rPr lang="en-US" dirty="0"/>
              <a:t>Debugging!</a:t>
            </a:r>
          </a:p>
        </p:txBody>
      </p:sp>
    </p:spTree>
    <p:extLst>
      <p:ext uri="{BB962C8B-B14F-4D97-AF65-F5344CB8AC3E}">
        <p14:creationId xmlns:p14="http://schemas.microsoft.com/office/powerpoint/2010/main" val="264144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21C4-98FD-0F45-BE75-AC485847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Instructions &amp;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2150-15AD-534B-9EA2-FA9BA1AD5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in 03-Python &gt; Homework &gt; Instructions &gt; README.md</a:t>
            </a:r>
          </a:p>
          <a:p>
            <a:r>
              <a:rPr lang="en-US" dirty="0"/>
              <a:t>Data contained in </a:t>
            </a:r>
            <a:r>
              <a:rPr lang="en-US" dirty="0" err="1"/>
              <a:t>PyBank</a:t>
            </a:r>
            <a:r>
              <a:rPr lang="en-US" dirty="0"/>
              <a:t> and </a:t>
            </a:r>
            <a:r>
              <a:rPr lang="en-US" dirty="0" err="1"/>
              <a:t>PyPoll</a:t>
            </a:r>
            <a:r>
              <a:rPr lang="en-US" dirty="0"/>
              <a:t> folders</a:t>
            </a:r>
          </a:p>
        </p:txBody>
      </p:sp>
    </p:spTree>
    <p:extLst>
      <p:ext uri="{BB962C8B-B14F-4D97-AF65-F5344CB8AC3E}">
        <p14:creationId xmlns:p14="http://schemas.microsoft.com/office/powerpoint/2010/main" val="375945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5642-FD6A-C541-8D9A-F61A6B1B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AAC43-4003-E54B-8DE3-8A46F859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widely used in mathematical and financial careers due to its ability to process and analyze large data sets </a:t>
            </a:r>
          </a:p>
          <a:p>
            <a:r>
              <a:rPr lang="en-US" b="1" dirty="0"/>
              <a:t>For Part 1 of the assignment, we will pretend we’re financial analysts and use Python to analyze financial records for a company. </a:t>
            </a:r>
          </a:p>
          <a:p>
            <a:r>
              <a:rPr lang="en-US" b="1" dirty="0"/>
              <a:t>For Part 2 of the assignment, we will use Python to analyze voting data to help a small, rural town modernize its vote counting process. </a:t>
            </a:r>
          </a:p>
        </p:txBody>
      </p:sp>
    </p:spTree>
    <p:extLst>
      <p:ext uri="{BB962C8B-B14F-4D97-AF65-F5344CB8AC3E}">
        <p14:creationId xmlns:p14="http://schemas.microsoft.com/office/powerpoint/2010/main" val="40989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5244-CE48-A94D-A21A-D808ACA7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8C64-EB92-8C45-8EE3-6BAA6C21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repository in GitHub called “</a:t>
            </a:r>
            <a:r>
              <a:rPr lang="en-US" b="1" dirty="0"/>
              <a:t>Python-Challenge</a:t>
            </a:r>
            <a:r>
              <a:rPr lang="en-US" dirty="0"/>
              <a:t>”</a:t>
            </a:r>
          </a:p>
          <a:p>
            <a:r>
              <a:rPr lang="en-US" dirty="0"/>
              <a:t>Clone repository to your computer</a:t>
            </a:r>
          </a:p>
          <a:p>
            <a:r>
              <a:rPr lang="en-US" dirty="0"/>
              <a:t>Inside your local repository (computer), create two folders: </a:t>
            </a:r>
            <a:r>
              <a:rPr lang="en-US" b="1" dirty="0"/>
              <a:t>”</a:t>
            </a:r>
            <a:r>
              <a:rPr lang="en-US" b="1" dirty="0" err="1"/>
              <a:t>PyBank</a:t>
            </a:r>
            <a:r>
              <a:rPr lang="en-US" b="1" dirty="0"/>
              <a:t>” </a:t>
            </a:r>
            <a:r>
              <a:rPr lang="en-US" dirty="0"/>
              <a:t>and </a:t>
            </a:r>
            <a:r>
              <a:rPr lang="en-US" b="1" dirty="0"/>
              <a:t>“</a:t>
            </a:r>
            <a:r>
              <a:rPr lang="en-US" b="1" dirty="0" err="1"/>
              <a:t>PyPoll</a:t>
            </a:r>
            <a:r>
              <a:rPr lang="en-US" b="1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7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C4BA-4043-4940-8563-00B9E7ED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PyBank</a:t>
            </a:r>
            <a:r>
              <a:rPr lang="en-US" dirty="0"/>
              <a:t> Folder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E657-D9EE-BA45-B9E7-72C7DD80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of the </a:t>
            </a:r>
            <a:r>
              <a:rPr lang="en-US" b="1" dirty="0" err="1"/>
              <a:t>PyBank</a:t>
            </a:r>
            <a:r>
              <a:rPr lang="en-US" b="1" dirty="0"/>
              <a:t> </a:t>
            </a:r>
            <a:r>
              <a:rPr lang="en-US" dirty="0"/>
              <a:t>folder, add the following:</a:t>
            </a:r>
          </a:p>
          <a:p>
            <a:pPr lvl="1"/>
            <a:r>
              <a:rPr lang="en-US" dirty="0"/>
              <a:t>New file called “</a:t>
            </a:r>
            <a:r>
              <a:rPr lang="en-US" b="1" dirty="0" err="1"/>
              <a:t>main.py</a:t>
            </a:r>
            <a:r>
              <a:rPr lang="en-US" b="1" dirty="0"/>
              <a:t>”</a:t>
            </a:r>
            <a:r>
              <a:rPr lang="en-US" dirty="0"/>
              <a:t> – this will be your main script to run for each analysis</a:t>
            </a:r>
          </a:p>
          <a:p>
            <a:pPr lvl="1"/>
            <a:r>
              <a:rPr lang="en-US" dirty="0"/>
              <a:t>A folder named </a:t>
            </a:r>
            <a:r>
              <a:rPr lang="en-US" b="1" dirty="0"/>
              <a:t>“Resources</a:t>
            </a:r>
            <a:r>
              <a:rPr lang="en-US" dirty="0"/>
              <a:t>” with the CSV files you used</a:t>
            </a:r>
          </a:p>
          <a:p>
            <a:pPr lvl="2"/>
            <a:r>
              <a:rPr lang="en-US" b="1" dirty="0"/>
              <a:t>Make sure your </a:t>
            </a:r>
            <a:r>
              <a:rPr lang="en-US" b="1" dirty="0" err="1"/>
              <a:t>main.py</a:t>
            </a:r>
            <a:r>
              <a:rPr lang="en-US" b="1" dirty="0"/>
              <a:t> file has the correct path to these CSV files</a:t>
            </a:r>
          </a:p>
          <a:p>
            <a:pPr lvl="1"/>
            <a:r>
              <a:rPr lang="en-US" dirty="0"/>
              <a:t>A folder named </a:t>
            </a:r>
            <a:r>
              <a:rPr lang="en-US" b="1" dirty="0"/>
              <a:t>“Analysis” </a:t>
            </a:r>
            <a:r>
              <a:rPr lang="en-US" dirty="0"/>
              <a:t>that contains the text files that has results from your analysis</a:t>
            </a:r>
          </a:p>
        </p:txBody>
      </p:sp>
    </p:spTree>
    <p:extLst>
      <p:ext uri="{BB962C8B-B14F-4D97-AF65-F5344CB8AC3E}">
        <p14:creationId xmlns:p14="http://schemas.microsoft.com/office/powerpoint/2010/main" val="180456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32F71-FA62-4244-A6E2-2B54FCE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Preview of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PyBank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Instructions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13F8ED-67D7-6747-8B4F-2A612F05F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214" y="1751479"/>
            <a:ext cx="1936555" cy="4463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AB6A72-270B-A744-A471-3144768A7709}"/>
              </a:ext>
            </a:extLst>
          </p:cNvPr>
          <p:cNvSpPr txBox="1"/>
          <p:nvPr/>
        </p:nvSpPr>
        <p:spPr>
          <a:xfrm>
            <a:off x="5747240" y="2426677"/>
            <a:ext cx="5117123" cy="339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the data to the left, use Python to calculate the following: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numbers included in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total amount of “Profit/Losses” over entire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of the changes in “Profit/Losses” over entire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Greatest increase in profits (date &amp; amount) over entire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Greatest decrease in losses (date &amp; amount over entire period)</a:t>
            </a:r>
          </a:p>
        </p:txBody>
      </p:sp>
    </p:spTree>
    <p:extLst>
      <p:ext uri="{BB962C8B-B14F-4D97-AF65-F5344CB8AC3E}">
        <p14:creationId xmlns:p14="http://schemas.microsoft.com/office/powerpoint/2010/main" val="250724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32F71-FA62-4244-A6E2-2B54FCE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Example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of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PyBank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B6A72-270B-A744-A471-3144768A7709}"/>
              </a:ext>
            </a:extLst>
          </p:cNvPr>
          <p:cNvSpPr txBox="1"/>
          <p:nvPr/>
        </p:nvSpPr>
        <p:spPr>
          <a:xfrm>
            <a:off x="2870445" y="1852563"/>
            <a:ext cx="658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Your analysis should look similar to the one below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222B6C-836C-4E4C-9C9A-FE4B63DE9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58" y="2778488"/>
            <a:ext cx="8049070" cy="266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4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C4BA-4043-4940-8563-00B9E7ED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PyBank</a:t>
            </a:r>
            <a:r>
              <a:rPr lang="en-US" dirty="0"/>
              <a:t>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E657-D9EE-BA45-B9E7-72C7DD80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final script should do the following:</a:t>
            </a:r>
          </a:p>
          <a:p>
            <a:pPr lvl="1"/>
            <a:r>
              <a:rPr lang="en-US" b="1" dirty="0"/>
              <a:t>Print the analysis to the terminal</a:t>
            </a:r>
          </a:p>
          <a:p>
            <a:pPr lvl="1"/>
            <a:r>
              <a:rPr lang="en-US" b="1" dirty="0"/>
              <a:t>Export a text file with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6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621</Words>
  <Application>Microsoft Macintosh PowerPoint</Application>
  <PresentationFormat>Widescreen</PresentationFormat>
  <Paragraphs>85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Homework Time!</vt:lpstr>
      <vt:lpstr>Objectives</vt:lpstr>
      <vt:lpstr>Full Instructions &amp; Data Set</vt:lpstr>
      <vt:lpstr>Background</vt:lpstr>
      <vt:lpstr>Before You Begin</vt:lpstr>
      <vt:lpstr>PyBank Folder Structure </vt:lpstr>
      <vt:lpstr>Preview of PyBank Instructions</vt:lpstr>
      <vt:lpstr>Example of PyBank Analysis</vt:lpstr>
      <vt:lpstr>PyBank Reminders</vt:lpstr>
      <vt:lpstr>PyPoll Folder Structure</vt:lpstr>
      <vt:lpstr>Preview of PyPoll Instructions</vt:lpstr>
      <vt:lpstr>Example of PyPoll Analysis</vt:lpstr>
      <vt:lpstr>PyPoll Reminders</vt:lpstr>
      <vt:lpstr>Considerations</vt:lpstr>
      <vt:lpstr>Submission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Time!</dc:title>
  <dc:creator>Madison Leopold</dc:creator>
  <cp:lastModifiedBy>Madison Leopold</cp:lastModifiedBy>
  <cp:revision>23</cp:revision>
  <dcterms:created xsi:type="dcterms:W3CDTF">2020-06-11T17:25:38Z</dcterms:created>
  <dcterms:modified xsi:type="dcterms:W3CDTF">2021-01-11T23:46:40Z</dcterms:modified>
</cp:coreProperties>
</file>