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5" r:id="rId5"/>
    <p:sldId id="258" r:id="rId6"/>
    <p:sldId id="286" r:id="rId7"/>
    <p:sldId id="264" r:id="rId8"/>
    <p:sldId id="284" r:id="rId9"/>
    <p:sldId id="268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3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77001-AD9F-794F-899A-05233AF1F0BD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BDB1-C48C-AA4F-A0E7-1503FFF0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2BDB1-C48C-AA4F-A0E7-1503FFF015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D5E-43FA-2942-ABED-124DCB1F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0F34F-3288-6145-85B7-45F2CD47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A814-106A-7843-A87A-EB1E920C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802C-4287-4E49-95F8-9B2CEE2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1AAD-9AD5-444B-94DF-483D4F84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3B8-CA60-6644-9198-841D83B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D757D-8B2F-2946-9D7B-31A1158DA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239F-99BF-0242-9210-4B2EB23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BF8AF-1C91-0648-9FD7-E41FB766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4902-61AD-3742-81F0-17791F5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C5BAF-74DD-314B-8524-7FAE1162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DC71E-2A85-824E-AE9C-9169061C8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4497-7093-4A4A-91C0-9CBAA65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C825-3574-AF44-8BC6-F968981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A664-260C-CE45-BA4D-0842B396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E7F8-DF4B-0849-9E16-EA7746A9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EC6B-AA47-0445-8CF2-B8D68CC6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C56A-B1DB-F34B-89DD-50ACDDE3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C753-1A61-2F4D-9729-F8BB7211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D33C-7C46-804E-95FE-F008ECF6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1D74-144D-CA43-84C9-6CB535C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38B0-B7EC-5443-8253-42467BF1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3B44-B682-8645-AE66-FCE2FF59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DFEA-1E8F-D947-9C75-99C1BBBD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C2A5-BD9B-D54B-AE3B-695749D4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10E-8E2B-E043-932C-69B7E862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819-BED3-EE47-8C34-A7258DE9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CC65-24FD-374D-95E4-289F225A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CF69-0451-9C4D-9878-C548993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27C7-007B-264C-8C3D-6E8677A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3DF6-FA9D-DB4A-A0DE-9E205CA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4851-0F5B-1640-9CDF-0CA1DD1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D7EF-0B2A-8243-93C1-E33BEA85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CC6-F05B-424C-B40D-C29721B4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C15D-289B-8146-A353-BAA7CF05B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BA3DE-34A6-AD4F-90D2-53C22DDB1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8E78-AB2D-F540-B025-C73ABAF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D57F3-301D-F34A-AEEB-B2A2498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9710-119C-E44A-8290-908B3ADF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2610-FE56-5F4D-9773-44FA485A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A372-9A1F-504B-950E-FF119C74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6B64-3052-6841-9B82-9D6B5A3A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8DE38-6B73-FC4B-B155-DF59EE84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5CF4-5120-204C-9FED-E8B33EB5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CFC61-992E-BB40-9ACB-43289DF6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F6F8-D4F9-0A45-976C-C54790DB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0980-C8BD-C347-8F00-AD8FE2A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158-670D-FE46-8D16-2C7F3F28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313F-FE10-7945-8300-198475D4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6ACAF-9677-F54A-AE22-FF033F1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2577-5FDA-AF43-B483-BD9E15B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80BD-A183-5240-BA3B-054B091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ABD8-B686-1D46-92F2-31BB5E8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32CD7-C470-7047-92D6-7FFB4219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D2DF-67CA-7F40-ADC3-0CA92348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976F-9FEE-0546-9A6C-EC5D30AC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70AB-38B8-1940-9083-75FAA50B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7D4B-A769-D946-8517-DD767C34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DDD5E-ABB7-8240-BB93-E74211C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9426-F21A-9B43-B4DD-CE42E611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19CF-3CC4-C745-89F6-C8DFF8555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2E33-9350-C849-AB7B-949ECBD7817B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5517-570F-204E-8C40-B124C59F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3B79-53B4-0142-AE57-735D78E6D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D8BF-8D35-5649-A1CE-267FA339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sentialschools.org/jo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B26C-6B1C-0943-9541-8A0B2AFAE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FD94-45E3-6245-A17B-7249F150B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Preview of Unit 5 Homework</a:t>
            </a:r>
          </a:p>
        </p:txBody>
      </p:sp>
    </p:spTree>
    <p:extLst>
      <p:ext uri="{BB962C8B-B14F-4D97-AF65-F5344CB8AC3E}">
        <p14:creationId xmlns:p14="http://schemas.microsoft.com/office/powerpoint/2010/main" val="316216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2166-9B14-964A-B777-23F4DC50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DFB5-ED75-D34A-B62C-A4E484E7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and push changes to your GitHub repository</a:t>
            </a:r>
          </a:p>
          <a:p>
            <a:r>
              <a:rPr lang="en-US" dirty="0"/>
              <a:t>Example of how to do this:</a:t>
            </a:r>
          </a:p>
          <a:p>
            <a:pPr lvl="1"/>
            <a:r>
              <a:rPr lang="en-US" dirty="0"/>
              <a:t>Open up terminal or </a:t>
            </a:r>
            <a:r>
              <a:rPr lang="en-US" dirty="0" err="1"/>
              <a:t>GitBash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pPr lvl="1"/>
            <a:r>
              <a:rPr lang="en-US" dirty="0"/>
              <a:t>Git add .</a:t>
            </a:r>
          </a:p>
          <a:p>
            <a:pPr lvl="2"/>
            <a:r>
              <a:rPr lang="en-US" dirty="0"/>
              <a:t>// Adds all changes so you’re ready for commit</a:t>
            </a:r>
          </a:p>
          <a:p>
            <a:pPr lvl="1"/>
            <a:r>
              <a:rPr lang="en-US" dirty="0"/>
              <a:t>Git commit –m “message”</a:t>
            </a:r>
          </a:p>
          <a:p>
            <a:pPr lvl="2"/>
            <a:r>
              <a:rPr lang="en-US" dirty="0"/>
              <a:t>// Commits changes - use a meaningful message</a:t>
            </a:r>
          </a:p>
          <a:p>
            <a:pPr lvl="1"/>
            <a:r>
              <a:rPr lang="en-US" dirty="0"/>
              <a:t>Git push</a:t>
            </a:r>
          </a:p>
          <a:p>
            <a:pPr lvl="2"/>
            <a:r>
              <a:rPr lang="en-US" dirty="0"/>
              <a:t>You’re done!</a:t>
            </a:r>
          </a:p>
        </p:txBody>
      </p:sp>
    </p:spTree>
    <p:extLst>
      <p:ext uri="{BB962C8B-B14F-4D97-AF65-F5344CB8AC3E}">
        <p14:creationId xmlns:p14="http://schemas.microsoft.com/office/powerpoint/2010/main" val="20064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FCF24-B11A-A541-9165-E640BDA9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6C00-5CBC-2545-B262-1DFA8C7D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41" b="25012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45A2-489A-6B4C-81CB-FD2531D9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A19C-0A86-C248-820A-81FC4C32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Pandas to perform data analysis</a:t>
            </a:r>
          </a:p>
          <a:p>
            <a:r>
              <a:rPr lang="en-US" dirty="0"/>
              <a:t>Visualize data using Matplotlib &amp; Pandas</a:t>
            </a:r>
          </a:p>
        </p:txBody>
      </p:sp>
    </p:spTree>
    <p:extLst>
      <p:ext uri="{BB962C8B-B14F-4D97-AF65-F5344CB8AC3E}">
        <p14:creationId xmlns:p14="http://schemas.microsoft.com/office/powerpoint/2010/main" val="26414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1C4-98FD-0F45-BE75-AC485847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Instructions &amp;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2150-15AD-534B-9EA2-FA9BA1AD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05-Matplotlib &gt; Homework &gt; Instructions &gt; README.md</a:t>
            </a:r>
          </a:p>
          <a:p>
            <a:r>
              <a:rPr lang="en-US" dirty="0"/>
              <a:t>Data contained in </a:t>
            </a:r>
            <a:r>
              <a:rPr lang="en-US" dirty="0" err="1"/>
              <a:t>Pymaceuticals</a:t>
            </a:r>
            <a:r>
              <a:rPr lang="en-US" dirty="0"/>
              <a:t> &gt; data</a:t>
            </a:r>
          </a:p>
        </p:txBody>
      </p:sp>
    </p:spTree>
    <p:extLst>
      <p:ext uri="{BB962C8B-B14F-4D97-AF65-F5344CB8AC3E}">
        <p14:creationId xmlns:p14="http://schemas.microsoft.com/office/powerpoint/2010/main" val="37594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5642-FD6A-C541-8D9A-F61A6B1B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AC43-4003-E54B-8DE3-8A46F8595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Matplotlib is popular, comprehensive library used to create a range of visualizations in Python</a:t>
            </a:r>
          </a:p>
          <a:p>
            <a:r>
              <a:rPr lang="en-US" dirty="0"/>
              <a:t>Data analysts regularly use visualizations to convey the meaning of data </a:t>
            </a:r>
          </a:p>
          <a:p>
            <a:pPr lvl="1"/>
            <a:r>
              <a:rPr lang="en-US" dirty="0"/>
              <a:t>What good is data without a good “plot” to tell the story?</a:t>
            </a:r>
          </a:p>
          <a:p>
            <a:r>
              <a:rPr lang="en-US" dirty="0"/>
              <a:t>In this assignment, you’ll pretend you’re a senior data analyst at a pharmaceutical company, </a:t>
            </a:r>
            <a:r>
              <a:rPr lang="en-US" dirty="0" err="1"/>
              <a:t>Pymaceuticals</a:t>
            </a:r>
            <a:r>
              <a:rPr lang="en-US" dirty="0"/>
              <a:t>, that is currently testing the performance of a new cancer drug</a:t>
            </a:r>
          </a:p>
          <a:p>
            <a:r>
              <a:rPr lang="en-US" dirty="0"/>
              <a:t>You will use Pandas and Matplotlib to analyze and visualize data to produce meaningful insights on the drugs performance against other treatment options</a:t>
            </a:r>
          </a:p>
        </p:txBody>
      </p:sp>
    </p:spTree>
    <p:extLst>
      <p:ext uri="{BB962C8B-B14F-4D97-AF65-F5344CB8AC3E}">
        <p14:creationId xmlns:p14="http://schemas.microsoft.com/office/powerpoint/2010/main" val="40989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5244-CE48-A94D-A21A-D808ACA7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8C64-EB92-8C45-8EE3-6BAA6C21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repository in GitHub called “</a:t>
            </a:r>
            <a:r>
              <a:rPr lang="en-US" b="1" dirty="0"/>
              <a:t>matplotlib-challenge</a:t>
            </a:r>
            <a:r>
              <a:rPr lang="en-US" dirty="0"/>
              <a:t>”</a:t>
            </a:r>
          </a:p>
          <a:p>
            <a:r>
              <a:rPr lang="en-US" dirty="0"/>
              <a:t>Clone repository to your computer</a:t>
            </a:r>
          </a:p>
          <a:p>
            <a:r>
              <a:rPr lang="en-US" dirty="0"/>
              <a:t>Inside your local repository (computer):</a:t>
            </a:r>
          </a:p>
          <a:p>
            <a:pPr lvl="1"/>
            <a:r>
              <a:rPr lang="en-US" dirty="0"/>
              <a:t> Create a </a:t>
            </a:r>
            <a:r>
              <a:rPr lang="en-US" b="1" dirty="0"/>
              <a:t>data </a:t>
            </a:r>
            <a:r>
              <a:rPr lang="en-US" dirty="0"/>
              <a:t>directory </a:t>
            </a:r>
          </a:p>
          <a:p>
            <a:pPr lvl="2"/>
            <a:r>
              <a:rPr lang="en-US" dirty="0"/>
              <a:t>Store the </a:t>
            </a:r>
            <a:r>
              <a:rPr lang="en-US" b="1" dirty="0"/>
              <a:t>csv files </a:t>
            </a:r>
            <a:r>
              <a:rPr lang="en-US" dirty="0"/>
              <a:t>you will use for this assignment in here</a:t>
            </a:r>
          </a:p>
          <a:p>
            <a:pPr lvl="1"/>
            <a:r>
              <a:rPr lang="en-US" dirty="0"/>
              <a:t>Create an </a:t>
            </a:r>
            <a:r>
              <a:rPr lang="en-US" b="1" dirty="0"/>
              <a:t>analysis </a:t>
            </a:r>
            <a:r>
              <a:rPr lang="en-US" dirty="0"/>
              <a:t>directory</a:t>
            </a:r>
          </a:p>
          <a:p>
            <a:pPr lvl="2"/>
            <a:r>
              <a:rPr lang="en-US" dirty="0"/>
              <a:t>Store the </a:t>
            </a:r>
            <a:r>
              <a:rPr lang="en-US" b="1" dirty="0"/>
              <a:t>plot images </a:t>
            </a:r>
            <a:r>
              <a:rPr lang="en-US" dirty="0"/>
              <a:t>created throughout this assignment in here (should be automatically stored here when code is run)</a:t>
            </a:r>
          </a:p>
          <a:p>
            <a:pPr lvl="1"/>
            <a:r>
              <a:rPr lang="en-US" dirty="0"/>
              <a:t>Move the </a:t>
            </a:r>
            <a:r>
              <a:rPr lang="en-US" b="1" dirty="0"/>
              <a:t>starter </a:t>
            </a: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dirty="0"/>
              <a:t>provided into your repository</a:t>
            </a:r>
          </a:p>
          <a:p>
            <a:pPr lvl="2"/>
            <a:r>
              <a:rPr lang="en-US" dirty="0"/>
              <a:t>Make sure your </a:t>
            </a:r>
            <a:r>
              <a:rPr lang="en-US" dirty="0" err="1"/>
              <a:t>Jupyter</a:t>
            </a:r>
            <a:r>
              <a:rPr lang="en-US" dirty="0"/>
              <a:t> Notebook also shows the plots and calculations requested</a:t>
            </a:r>
          </a:p>
        </p:txBody>
      </p:sp>
    </p:spTree>
    <p:extLst>
      <p:ext uri="{BB962C8B-B14F-4D97-AF65-F5344CB8AC3E}">
        <p14:creationId xmlns:p14="http://schemas.microsoft.com/office/powerpoint/2010/main" val="105807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5B53-4CEB-CE49-868F-20E1F32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Example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62A13B-4BFC-8542-8B18-CCB5F4AA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08" y="1924139"/>
            <a:ext cx="6166184" cy="38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2F71-FA62-4244-A6E2-2B54FCE0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&amp; Instructions Preview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B6A72-270B-A744-A471-3144768A7709}"/>
              </a:ext>
            </a:extLst>
          </p:cNvPr>
          <p:cNvSpPr txBox="1"/>
          <p:nvPr/>
        </p:nvSpPr>
        <p:spPr>
          <a:xfrm>
            <a:off x="6096000" y="2118880"/>
            <a:ext cx="5117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the data to the left, use Pandas &amp; Matplotlib to do the following: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 summary statistics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bar graph, pie chart, box &amp; whisker plot, and 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correlation coefficient and linear regression model</a:t>
            </a:r>
          </a:p>
          <a:p>
            <a:endParaRPr lang="en-US" dirty="0"/>
          </a:p>
          <a:p>
            <a:r>
              <a:rPr lang="en-US" dirty="0"/>
              <a:t>… more information on deliverables can be found in the instructions!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3733F6-04BA-EC43-A32F-4B2530B77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" b="44642"/>
          <a:stretch/>
        </p:blipFill>
        <p:spPr>
          <a:xfrm>
            <a:off x="1404489" y="2077432"/>
            <a:ext cx="3991406" cy="142241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6A1ED-D2F9-FC44-A0F5-C3549725AA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365"/>
          <a:stretch/>
        </p:blipFill>
        <p:spPr>
          <a:xfrm>
            <a:off x="1552342" y="4112789"/>
            <a:ext cx="3695700" cy="14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C4BA-4043-4940-8563-00B9E7E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Pymaceuticals</a:t>
            </a:r>
            <a:r>
              <a:rPr lang="en-US" dirty="0"/>
              <a:t>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E657-D9EE-BA45-B9E7-72C7DD80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</a:t>
            </a:r>
            <a:r>
              <a:rPr lang="en-US"/>
              <a:t>must use </a:t>
            </a:r>
            <a:r>
              <a:rPr lang="en-US" b="1" dirty="0"/>
              <a:t>Pandas </a:t>
            </a:r>
            <a:r>
              <a:rPr lang="en-US" dirty="0"/>
              <a:t>and </a:t>
            </a:r>
            <a:r>
              <a:rPr lang="en-US" b="1" dirty="0"/>
              <a:t>Matplotlib</a:t>
            </a:r>
            <a:r>
              <a:rPr lang="en-US" dirty="0"/>
              <a:t> </a:t>
            </a:r>
          </a:p>
          <a:p>
            <a:r>
              <a:rPr lang="en-US" dirty="0"/>
              <a:t>You must use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  <a:p>
            <a:r>
              <a:rPr lang="en-US" dirty="0"/>
              <a:t>Some instructions require you to create </a:t>
            </a:r>
            <a:r>
              <a:rPr lang="en-US" b="1" dirty="0"/>
              <a:t>two identical graphs </a:t>
            </a:r>
            <a:r>
              <a:rPr lang="en-US" dirty="0"/>
              <a:t>– one for Pandas, one for Matplotlib</a:t>
            </a:r>
          </a:p>
          <a:p>
            <a:pPr lvl="1"/>
            <a:r>
              <a:rPr lang="en-US" dirty="0"/>
              <a:t>Easy to miss these specifics!</a:t>
            </a:r>
          </a:p>
          <a:p>
            <a:r>
              <a:rPr lang="en-US" dirty="0"/>
              <a:t>Download and submit your </a:t>
            </a:r>
            <a:r>
              <a:rPr lang="en-US" dirty="0" err="1"/>
              <a:t>Jupyter</a:t>
            </a:r>
            <a:r>
              <a:rPr lang="en-US" dirty="0"/>
              <a:t> Notebook as an </a:t>
            </a:r>
            <a:r>
              <a:rPr lang="en-US" b="1" dirty="0"/>
              <a:t>.</a:t>
            </a:r>
            <a:r>
              <a:rPr lang="en-US" b="1" dirty="0" err="1"/>
              <a:t>ipynb</a:t>
            </a:r>
            <a:r>
              <a:rPr lang="en-US" b="1" dirty="0"/>
              <a:t> </a:t>
            </a:r>
            <a:r>
              <a:rPr lang="en-US" dirty="0"/>
              <a:t>file with the plots and calculations shown</a:t>
            </a:r>
          </a:p>
          <a:p>
            <a:r>
              <a:rPr lang="en-US" dirty="0"/>
              <a:t>Include a written description of </a:t>
            </a:r>
            <a:r>
              <a:rPr lang="en-US" b="1" dirty="0"/>
              <a:t>at least three </a:t>
            </a:r>
            <a:r>
              <a:rPr lang="en-US" dirty="0"/>
              <a:t>observations and/or inferences that can be made from the data</a:t>
            </a:r>
          </a:p>
          <a:p>
            <a:pPr lvl="1"/>
            <a:r>
              <a:rPr lang="en-US" dirty="0"/>
              <a:t>Include these at the top of the </a:t>
            </a:r>
            <a:r>
              <a:rPr lang="en-US" b="1" dirty="0"/>
              <a:t>notebook </a:t>
            </a:r>
          </a:p>
          <a:p>
            <a:r>
              <a:rPr lang="en-US" dirty="0"/>
              <a:t>You must use proper labeling of your plots</a:t>
            </a:r>
          </a:p>
          <a:p>
            <a:pPr lvl="1"/>
            <a:r>
              <a:rPr lang="en-US" dirty="0"/>
              <a:t>Plot titles, axis labels, legend labels, x-axis and y-axis limits,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... Please use the </a:t>
            </a:r>
            <a:r>
              <a:rPr lang="en-US" b="1" dirty="0" err="1"/>
              <a:t>Pymaceuticals_starter.ipynb</a:t>
            </a:r>
            <a:r>
              <a:rPr lang="en-US" b="1" dirty="0"/>
              <a:t> </a:t>
            </a:r>
            <a:r>
              <a:rPr lang="en-US" dirty="0"/>
              <a:t>file contained in the </a:t>
            </a:r>
            <a:r>
              <a:rPr lang="en-US" dirty="0" err="1"/>
              <a:t>Pymaceuticals</a:t>
            </a:r>
            <a:r>
              <a:rPr lang="en-US" dirty="0"/>
              <a:t> folder as a reference on the expected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3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0D07-1EBF-0D46-9CF5-51FBCC6A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Cont...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384C-4E74-1D48-A50A-989E9613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tasks are </a:t>
            </a:r>
            <a:r>
              <a:rPr lang="en-US" b="1" dirty="0"/>
              <a:t>challenging</a:t>
            </a:r>
            <a:r>
              <a:rPr lang="en-US" dirty="0"/>
              <a:t>, be patient with yourself</a:t>
            </a:r>
          </a:p>
          <a:p>
            <a:r>
              <a:rPr lang="en-US" dirty="0"/>
              <a:t>You have been provided a starter notebook – use the comments as a reminder of the steps to follow as you complete the assignment</a:t>
            </a:r>
          </a:p>
          <a:p>
            <a:r>
              <a:rPr lang="en-US" dirty="0"/>
              <a:t>Don’t get bogged down in small details – if you can’t figure something out, switch tasks or take a break and then come back to it</a:t>
            </a:r>
          </a:p>
          <a:p>
            <a:r>
              <a:rPr lang="en-US" dirty="0"/>
              <a:t>Break down the objectives into achievable tasks</a:t>
            </a:r>
          </a:p>
          <a:p>
            <a:r>
              <a:rPr lang="en-US" dirty="0"/>
              <a:t>Start early!</a:t>
            </a:r>
          </a:p>
          <a:p>
            <a:r>
              <a:rPr lang="en-US" dirty="0"/>
              <a:t>Sit with the discomfort and unknowing</a:t>
            </a:r>
          </a:p>
          <a:p>
            <a:r>
              <a:rPr lang="en-US" dirty="0"/>
              <a:t>Get comfortable with Google, Stack Overflow, and reading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569</Words>
  <Application>Microsoft Macintosh PowerPoint</Application>
  <PresentationFormat>Widescreen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Homework Time!</vt:lpstr>
      <vt:lpstr>Objectives</vt:lpstr>
      <vt:lpstr>Full Instructions &amp; Data Set</vt:lpstr>
      <vt:lpstr>Background</vt:lpstr>
      <vt:lpstr>Before You Begin</vt:lpstr>
      <vt:lpstr>File Structure Example</vt:lpstr>
      <vt:lpstr>Data &amp; Instructions Preview</vt:lpstr>
      <vt:lpstr>Pymaceuticals Reminders</vt:lpstr>
      <vt:lpstr>Considerations Cont...</vt:lpstr>
      <vt:lpstr>Submission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Time!</dc:title>
  <dc:creator>Madison Leopold</dc:creator>
  <cp:lastModifiedBy>Madison Leopold</cp:lastModifiedBy>
  <cp:revision>61</cp:revision>
  <dcterms:created xsi:type="dcterms:W3CDTF">2020-06-11T17:25:38Z</dcterms:created>
  <dcterms:modified xsi:type="dcterms:W3CDTF">2020-07-14T22:46:35Z</dcterms:modified>
</cp:coreProperties>
</file>