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 My Track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Elisha Parslow </a:t>
            </a:r>
          </a:p>
          <a:p>
            <a:r>
              <a:rPr lang="en-US" dirty="0"/>
              <a:t>Maddy Cook</a:t>
            </a:r>
          </a:p>
        </p:txBody>
      </p:sp>
      <p:pic>
        <p:nvPicPr>
          <p:cNvPr id="1026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34" y="20243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86" y="20243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48" y="20243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04" y="20243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062" y="184854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24" y="174344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9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DEMO! </a:t>
            </a:r>
          </a:p>
        </p:txBody>
      </p:sp>
      <p:pic>
        <p:nvPicPr>
          <p:cNvPr id="4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56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86" y="274254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45" y="26693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1" y="274254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88" y="266939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3.iconfinder.com/data/icons/sports-and-athletes/434/sprint-simple-black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52" y="259624"/>
            <a:ext cx="3018448" cy="23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 designed for high school track </a:t>
            </a:r>
            <a:r>
              <a:rPr lang="en-US" dirty="0" smtClean="0"/>
              <a:t>athletes</a:t>
            </a:r>
          </a:p>
          <a:p>
            <a:endParaRPr lang="en-US" dirty="0"/>
          </a:p>
          <a:p>
            <a:r>
              <a:rPr lang="en-US" dirty="0"/>
              <a:t>The athlete can:</a:t>
            </a:r>
          </a:p>
          <a:p>
            <a:pPr lvl="1"/>
            <a:r>
              <a:rPr lang="en-US" dirty="0" smtClean="0"/>
              <a:t>Create, build</a:t>
            </a:r>
            <a:r>
              <a:rPr lang="en-US" dirty="0" smtClean="0"/>
              <a:t>, and edit </a:t>
            </a:r>
            <a:r>
              <a:rPr lang="en-US" dirty="0" smtClean="0"/>
              <a:t>a </a:t>
            </a:r>
            <a:r>
              <a:rPr lang="en-US" dirty="0"/>
              <a:t>profile </a:t>
            </a:r>
          </a:p>
          <a:p>
            <a:pPr lvl="1"/>
            <a:r>
              <a:rPr lang="en-US" dirty="0"/>
              <a:t>Store </a:t>
            </a:r>
            <a:r>
              <a:rPr lang="en-US" dirty="0" smtClean="0"/>
              <a:t>meet, practice, and overall </a:t>
            </a:r>
            <a:r>
              <a:rPr lang="en-US" dirty="0"/>
              <a:t>records </a:t>
            </a:r>
          </a:p>
          <a:p>
            <a:pPr lvl="1"/>
            <a:r>
              <a:rPr lang="en-US" dirty="0"/>
              <a:t>Use the stopwatch and timer</a:t>
            </a:r>
          </a:p>
          <a:p>
            <a:pPr lvl="1"/>
            <a:r>
              <a:rPr lang="en-US" dirty="0"/>
              <a:t>Go to the settings</a:t>
            </a:r>
          </a:p>
          <a:p>
            <a:pPr lvl="1"/>
            <a:r>
              <a:rPr lang="en-US" dirty="0"/>
              <a:t>Add featured icons to the menu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both </a:t>
            </a:r>
            <a:r>
              <a:rPr lang="en-US" dirty="0" smtClean="0"/>
              <a:t>runners</a:t>
            </a:r>
          </a:p>
          <a:p>
            <a:endParaRPr lang="en-US" dirty="0" smtClean="0"/>
          </a:p>
          <a:p>
            <a:r>
              <a:rPr lang="en-US" dirty="0" smtClean="0"/>
              <a:t>Track is pretty cool.. And interesting (if you like track) </a:t>
            </a:r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 smtClean="0"/>
              <a:t>High </a:t>
            </a:r>
            <a:r>
              <a:rPr lang="en-US" dirty="0"/>
              <a:t>school </a:t>
            </a:r>
            <a:r>
              <a:rPr lang="en-US" dirty="0" smtClean="0"/>
              <a:t>track experiences have shown us:</a:t>
            </a:r>
            <a:endParaRPr lang="en-US" dirty="0"/>
          </a:p>
          <a:p>
            <a:pPr lvl="1"/>
            <a:r>
              <a:rPr lang="en-US" dirty="0" smtClean="0"/>
              <a:t>Meet scores matter more tha</a:t>
            </a:r>
            <a:r>
              <a:rPr lang="en-US" dirty="0" smtClean="0"/>
              <a:t>n collegiate</a:t>
            </a:r>
          </a:p>
          <a:p>
            <a:pPr lvl="1"/>
            <a:r>
              <a:rPr lang="en-US" dirty="0" smtClean="0"/>
              <a:t>Records are kept by athlete</a:t>
            </a:r>
            <a:r>
              <a:rPr lang="en-US" dirty="0" smtClean="0"/>
              <a:t>s more readily</a:t>
            </a:r>
          </a:p>
          <a:p>
            <a:pPr lvl="1"/>
            <a:r>
              <a:rPr lang="en-US" dirty="0" smtClean="0"/>
              <a:t>HS Athletes desire more access to athlete stats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480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Maddy 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wireframes, layouts, and design</a:t>
            </a:r>
            <a:endParaRPr lang="en-US" dirty="0"/>
          </a:p>
          <a:p>
            <a:r>
              <a:rPr lang="en-US" dirty="0"/>
              <a:t>Connecting to Azure and using SQL </a:t>
            </a:r>
          </a:p>
          <a:p>
            <a:r>
              <a:rPr lang="en-US" dirty="0" smtClean="0"/>
              <a:t>PHP calls between the database and App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Elisha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5185246" cy="2906179"/>
          </a:xfrm>
        </p:spPr>
        <p:txBody>
          <a:bodyPr/>
          <a:lstStyle/>
          <a:p>
            <a:r>
              <a:rPr lang="en-US" dirty="0"/>
              <a:t>Moving project from Android Studio to Xamarin –Visual Studio</a:t>
            </a:r>
          </a:p>
          <a:p>
            <a:r>
              <a:rPr lang="en-US" dirty="0"/>
              <a:t>Implementing buttons</a:t>
            </a:r>
          </a:p>
          <a:p>
            <a:r>
              <a:rPr lang="en-US" dirty="0"/>
              <a:t>Connecting layouts to source code pages</a:t>
            </a:r>
          </a:p>
          <a:p>
            <a:r>
              <a:rPr lang="en-US" dirty="0"/>
              <a:t>Stopwatch functionality </a:t>
            </a:r>
          </a:p>
          <a:p>
            <a:r>
              <a:rPr lang="en-US" dirty="0"/>
              <a:t>Interface visuals -&gt; </a:t>
            </a:r>
            <a:r>
              <a:rPr lang="en-US" dirty="0" err="1"/>
              <a:t>drawables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9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Xamarin -&gt; Android Studio -&gt; Xamarin on Visual Studio</a:t>
            </a:r>
          </a:p>
          <a:p>
            <a:pPr lvl="2"/>
            <a:r>
              <a:rPr lang="en-US" dirty="0"/>
              <a:t>Deciding which platform was the best for developing an android app</a:t>
            </a:r>
          </a:p>
          <a:p>
            <a:pPr lvl="2"/>
            <a:r>
              <a:rPr lang="en-US" dirty="0"/>
              <a:t>Android Studio missing many backend components to run apps </a:t>
            </a:r>
          </a:p>
          <a:p>
            <a:pPr lvl="2"/>
            <a:r>
              <a:rPr lang="en-US" dirty="0"/>
              <a:t>From learning Java to learning C# </a:t>
            </a:r>
          </a:p>
          <a:p>
            <a:r>
              <a:rPr lang="en-US" dirty="0"/>
              <a:t>Button clicking and connecting layout pages to source code pages</a:t>
            </a:r>
          </a:p>
          <a:p>
            <a:pPr lvl="2"/>
            <a:r>
              <a:rPr lang="en-US" dirty="0"/>
              <a:t>Differences in code for Java and C# </a:t>
            </a:r>
          </a:p>
          <a:p>
            <a:r>
              <a:rPr lang="en-US" dirty="0"/>
              <a:t>Connecting to Azure and activating the database using SQL </a:t>
            </a:r>
          </a:p>
          <a:p>
            <a:r>
              <a:rPr lang="en-US" dirty="0"/>
              <a:t>Using the internet for help with Xamarin: very small community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5662"/>
            <a:ext cx="9613861" cy="4352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Moving the project to Xamarin on Visual Studio</a:t>
            </a:r>
          </a:p>
          <a:p>
            <a:pPr lvl="2"/>
            <a:r>
              <a:rPr lang="en-US" dirty="0"/>
              <a:t>Project functionality and emulator success</a:t>
            </a:r>
          </a:p>
          <a:p>
            <a:pPr lvl="2"/>
            <a:r>
              <a:rPr lang="en-US" dirty="0"/>
              <a:t>Easy move to transfer wireframes (.xml to .</a:t>
            </a:r>
            <a:r>
              <a:rPr lang="en-US" dirty="0" err="1"/>
              <a:t>axml</a:t>
            </a:r>
            <a:r>
              <a:rPr lang="en-US" dirty="0"/>
              <a:t> in visual studio)</a:t>
            </a:r>
          </a:p>
          <a:p>
            <a:pPr lvl="2"/>
            <a:r>
              <a:rPr lang="en-US" dirty="0"/>
              <a:t>C# has many similarities with C++  </a:t>
            </a:r>
          </a:p>
          <a:p>
            <a:r>
              <a:rPr lang="en-US" dirty="0"/>
              <a:t>Setting up the database to require user login </a:t>
            </a:r>
          </a:p>
          <a:p>
            <a:pPr lvl="2"/>
            <a:r>
              <a:rPr lang="en-US" dirty="0"/>
              <a:t>SQL and Azure connections</a:t>
            </a:r>
          </a:p>
          <a:p>
            <a:pPr lvl="2"/>
            <a:r>
              <a:rPr lang="en-US" dirty="0"/>
              <a:t>Useful for later user profile development</a:t>
            </a:r>
          </a:p>
          <a:p>
            <a:r>
              <a:rPr lang="en-US" dirty="0"/>
              <a:t>Basic app functionality </a:t>
            </a:r>
          </a:p>
          <a:p>
            <a:pPr lvl="2"/>
            <a:r>
              <a:rPr lang="en-US" dirty="0"/>
              <a:t>Move from one layout to another -&gt; button clicks</a:t>
            </a:r>
          </a:p>
          <a:p>
            <a:pPr lvl="2"/>
            <a:r>
              <a:rPr lang="en-US" dirty="0"/>
              <a:t>Profile details</a:t>
            </a:r>
          </a:p>
          <a:p>
            <a:pPr lvl="2"/>
            <a:r>
              <a:rPr lang="en-US" dirty="0"/>
              <a:t>Stopwatch  </a:t>
            </a:r>
          </a:p>
          <a:p>
            <a:r>
              <a:rPr lang="en-US" dirty="0"/>
              <a:t>User interface</a:t>
            </a:r>
          </a:p>
          <a:p>
            <a:pPr lvl="2"/>
            <a:r>
              <a:rPr lang="en-US" dirty="0"/>
              <a:t>  Visually appealing and easy to follow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9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</a:t>
            </a:r>
            <a:r>
              <a:rPr lang="en-US" dirty="0" smtClean="0"/>
              <a:t>scenes –Login Page [Database]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27" y="2078616"/>
            <a:ext cx="7750185" cy="4666427"/>
          </a:xfrm>
        </p:spPr>
      </p:pic>
    </p:spTree>
    <p:extLst>
      <p:ext uri="{BB962C8B-B14F-4D97-AF65-F5344CB8AC3E}">
        <p14:creationId xmlns:p14="http://schemas.microsoft.com/office/powerpoint/2010/main" val="32554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</a:t>
            </a:r>
            <a:r>
              <a:rPr lang="en-US" dirty="0" smtClean="0"/>
              <a:t>scenes –Menu Page [Buttons]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4"/>
          <a:stretch/>
        </p:blipFill>
        <p:spPr>
          <a:xfrm>
            <a:off x="1095613" y="2187794"/>
            <a:ext cx="8783276" cy="43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5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My Track 2.0 [future development]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split calculator </a:t>
            </a:r>
          </a:p>
          <a:p>
            <a:r>
              <a:rPr lang="en-US" dirty="0"/>
              <a:t>Allow athlete to use add on, records, and settings functions </a:t>
            </a:r>
          </a:p>
          <a:p>
            <a:r>
              <a:rPr lang="en-US" dirty="0"/>
              <a:t>Connect to athletic.net to upload athlete’s times w/o them inputting the times themselves</a:t>
            </a:r>
          </a:p>
          <a:p>
            <a:r>
              <a:rPr lang="en-US" dirty="0"/>
              <a:t>Connect to server with all of the high school athlete meets in    the country and allow the user to connect to that meet</a:t>
            </a:r>
          </a:p>
          <a:p>
            <a:pPr lvl="2"/>
            <a:r>
              <a:rPr lang="en-US" dirty="0"/>
              <a:t>Access meet schedule</a:t>
            </a:r>
          </a:p>
          <a:p>
            <a:pPr lvl="2"/>
            <a:r>
              <a:rPr lang="en-US" dirty="0"/>
              <a:t>Warm –up alerts</a:t>
            </a:r>
          </a:p>
          <a:p>
            <a:pPr lvl="2"/>
            <a:r>
              <a:rPr lang="en-US" dirty="0"/>
              <a:t>Live results </a:t>
            </a:r>
          </a:p>
        </p:txBody>
      </p:sp>
    </p:spTree>
    <p:extLst>
      <p:ext uri="{BB962C8B-B14F-4D97-AF65-F5344CB8AC3E}">
        <p14:creationId xmlns:p14="http://schemas.microsoft.com/office/powerpoint/2010/main" val="16728343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</TotalTime>
  <Words>397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Track My Track </vt:lpstr>
      <vt:lpstr>The Project </vt:lpstr>
      <vt:lpstr>Background of the Idea</vt:lpstr>
      <vt:lpstr>Individual Contributions</vt:lpstr>
      <vt:lpstr>Challenges</vt:lpstr>
      <vt:lpstr>Successes </vt:lpstr>
      <vt:lpstr>Behind the scenes –Login Page [Database]</vt:lpstr>
      <vt:lpstr>Behind the scenes –Menu Page [Buttons]</vt:lpstr>
      <vt:lpstr>Track My Track 2.0 [future development]</vt:lpstr>
      <vt:lpstr>LET’S DEMO!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My Track</dc:title>
  <dc:creator>NT2</dc:creator>
  <cp:lastModifiedBy>NT2</cp:lastModifiedBy>
  <cp:revision>23</cp:revision>
  <dcterms:created xsi:type="dcterms:W3CDTF">2016-05-17T23:09:48Z</dcterms:created>
  <dcterms:modified xsi:type="dcterms:W3CDTF">2016-05-18T23:16:31Z</dcterms:modified>
</cp:coreProperties>
</file>