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Bodoni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5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1" roundtripDataSignature="AMtx7mjN5YrIo82auIodp4HPqiFdYfxc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52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font" Target="fonts/Bodoni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Bodoni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Bodoni-regular.fntdata"/><Relationship Id="rId8" Type="http://schemas.openxmlformats.org/officeDocument/2006/relationships/font" Target="fonts/Bodoni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 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/>
          <p:nvPr>
            <p:ph idx="2" type="pic"/>
          </p:nvPr>
        </p:nvSpPr>
        <p:spPr>
          <a:xfrm>
            <a:off x="458788" y="457200"/>
            <a:ext cx="11274425" cy="59436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15"/>
          <p:cNvSpPr txBox="1"/>
          <p:nvPr>
            <p:ph type="title"/>
          </p:nvPr>
        </p:nvSpPr>
        <p:spPr>
          <a:xfrm>
            <a:off x="6581955" y="612475"/>
            <a:ext cx="4701904" cy="30790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odoni"/>
              <a:buNone/>
              <a:defRPr sz="4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Table">
  <p:cSld name="Title Content and Tab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/>
          <p:nvPr>
            <p:ph type="title"/>
          </p:nvPr>
        </p:nvSpPr>
        <p:spPr>
          <a:xfrm>
            <a:off x="912629" y="5989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Bodon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" type="body"/>
          </p:nvPr>
        </p:nvSpPr>
        <p:spPr>
          <a:xfrm>
            <a:off x="929641" y="2153285"/>
            <a:ext cx="3032759" cy="3790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1" type="ftr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5707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2" type="sldNum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24"/>
          <p:cNvSpPr/>
          <p:nvPr/>
        </p:nvSpPr>
        <p:spPr>
          <a:xfrm>
            <a:off x="386317" y="352044"/>
            <a:ext cx="11419367" cy="6153912"/>
          </a:xfrm>
          <a:prstGeom prst="frame">
            <a:avLst>
              <a:gd fmla="val 217" name="adj1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2 column layout 3">
  <p:cSld name="Title and 2 column layout 3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5"/>
          <p:cNvSpPr txBox="1"/>
          <p:nvPr>
            <p:ph type="title"/>
          </p:nvPr>
        </p:nvSpPr>
        <p:spPr>
          <a:xfrm>
            <a:off x="929640" y="485113"/>
            <a:ext cx="10515600" cy="153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Bodon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5"/>
          <p:cNvSpPr/>
          <p:nvPr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rgbClr val="E6ED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5"/>
          <p:cNvSpPr txBox="1"/>
          <p:nvPr>
            <p:ph idx="1" type="body"/>
          </p:nvPr>
        </p:nvSpPr>
        <p:spPr>
          <a:xfrm>
            <a:off x="929642" y="2153285"/>
            <a:ext cx="6925660" cy="35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b="0" sz="18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b="0" sz="1800"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b="0" sz="1800"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b="0" sz="1800"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b="0" sz="1800"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2" type="body"/>
          </p:nvPr>
        </p:nvSpPr>
        <p:spPr>
          <a:xfrm>
            <a:off x="8215745" y="2153285"/>
            <a:ext cx="3229495" cy="35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b="1" sz="1800"/>
            </a:lvl1pPr>
            <a:lvl2pPr indent="-3302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b="1" sz="1600"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b="1" sz="1400"/>
            </a:lvl3pPr>
            <a:lvl4pPr indent="-3048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200"/>
              <a:buChar char="•"/>
              <a:defRPr b="1" sz="1200"/>
            </a:lvl4pPr>
            <a:lvl5pPr indent="-3048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200"/>
              <a:buChar char="•"/>
              <a:defRPr b="1" sz="1200"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1" type="ftr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5707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2" type="sldNum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25"/>
          <p:cNvSpPr/>
          <p:nvPr/>
        </p:nvSpPr>
        <p:spPr>
          <a:xfrm>
            <a:off x="386317" y="352044"/>
            <a:ext cx="11419367" cy="6153912"/>
          </a:xfrm>
          <a:prstGeom prst="frame">
            <a:avLst>
              <a:gd fmla="val 217" name="adj1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/>
          <p:nvPr>
            <p:ph type="title"/>
          </p:nvPr>
        </p:nvSpPr>
        <p:spPr>
          <a:xfrm>
            <a:off x="929640" y="485113"/>
            <a:ext cx="10331450" cy="153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Bodon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6"/>
          <p:cNvSpPr/>
          <p:nvPr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6"/>
          <p:cNvSpPr txBox="1"/>
          <p:nvPr>
            <p:ph idx="11" type="ftr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5707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2" type="sldNum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/>
          <p:nvPr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rgbClr val="E6ED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7"/>
          <p:cNvSpPr txBox="1"/>
          <p:nvPr>
            <p:ph type="title"/>
          </p:nvPr>
        </p:nvSpPr>
        <p:spPr>
          <a:xfrm>
            <a:off x="899160" y="655320"/>
            <a:ext cx="45720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don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7"/>
          <p:cNvSpPr txBox="1"/>
          <p:nvPr>
            <p:ph idx="1" type="body"/>
          </p:nvPr>
        </p:nvSpPr>
        <p:spPr>
          <a:xfrm>
            <a:off x="6475413" y="2773680"/>
            <a:ext cx="4572000" cy="3368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1">
  <p:cSld name="Agenda 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/>
          <p:nvPr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rgbClr val="E6ED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6"/>
          <p:cNvSpPr txBox="1"/>
          <p:nvPr>
            <p:ph type="title"/>
          </p:nvPr>
        </p:nvSpPr>
        <p:spPr>
          <a:xfrm>
            <a:off x="914400" y="883920"/>
            <a:ext cx="4114800" cy="5059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Bodoni"/>
              <a:buNone/>
              <a:defRPr sz="36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body"/>
          </p:nvPr>
        </p:nvSpPr>
        <p:spPr>
          <a:xfrm>
            <a:off x="6475413" y="2438400"/>
            <a:ext cx="4799012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1" type="ftr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5707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2" type="sldNum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16"/>
          <p:cNvSpPr/>
          <p:nvPr/>
        </p:nvSpPr>
        <p:spPr>
          <a:xfrm>
            <a:off x="386317" y="352044"/>
            <a:ext cx="11419367" cy="6153912"/>
          </a:xfrm>
          <a:prstGeom prst="frame">
            <a:avLst>
              <a:gd fmla="val 217" name="adj1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1">
  <p:cSld name="Section Title 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/>
          <p:nvPr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rgbClr val="E6ED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7"/>
          <p:cNvSpPr txBox="1"/>
          <p:nvPr>
            <p:ph type="title"/>
          </p:nvPr>
        </p:nvSpPr>
        <p:spPr>
          <a:xfrm>
            <a:off x="6478742" y="914399"/>
            <a:ext cx="4798858" cy="502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don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/>
          <p:nvPr>
            <p:ph idx="2" type="pic"/>
          </p:nvPr>
        </p:nvSpPr>
        <p:spPr>
          <a:xfrm>
            <a:off x="0" y="914400"/>
            <a:ext cx="5713413" cy="5029200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17"/>
          <p:cNvSpPr txBox="1"/>
          <p:nvPr>
            <p:ph idx="11" type="ftr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5707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text and image">
  <p:cSld name="Title text and imag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type="title"/>
          </p:nvPr>
        </p:nvSpPr>
        <p:spPr>
          <a:xfrm>
            <a:off x="914399" y="853439"/>
            <a:ext cx="4802373" cy="28336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4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don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" type="body"/>
          </p:nvPr>
        </p:nvSpPr>
        <p:spPr>
          <a:xfrm>
            <a:off x="914400" y="3931919"/>
            <a:ext cx="4802735" cy="2072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8"/>
          <p:cNvSpPr/>
          <p:nvPr>
            <p:ph idx="2" type="pic"/>
          </p:nvPr>
        </p:nvSpPr>
        <p:spPr>
          <a:xfrm>
            <a:off x="6478587" y="921230"/>
            <a:ext cx="5713413" cy="50292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18"/>
          <p:cNvSpPr txBox="1"/>
          <p:nvPr>
            <p:ph idx="11" type="ftr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5707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2" type="sldNum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18"/>
          <p:cNvSpPr/>
          <p:nvPr/>
        </p:nvSpPr>
        <p:spPr>
          <a:xfrm>
            <a:off x="386317" y="352044"/>
            <a:ext cx="11419367" cy="6153912"/>
          </a:xfrm>
          <a:prstGeom prst="frame">
            <a:avLst>
              <a:gd fmla="val 217" name="adj1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/>
          <p:nvPr>
            <p:ph type="title"/>
          </p:nvPr>
        </p:nvSpPr>
        <p:spPr>
          <a:xfrm>
            <a:off x="914400" y="1020445"/>
            <a:ext cx="4114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Bodon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" type="body"/>
          </p:nvPr>
        </p:nvSpPr>
        <p:spPr>
          <a:xfrm>
            <a:off x="6475227" y="1020445"/>
            <a:ext cx="4802735" cy="50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sz="1800"/>
            </a:lvl1pPr>
            <a:lvl2pPr indent="-330200" lvl="1" marL="9144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1600"/>
            </a:lvl2pPr>
            <a:lvl3pPr indent="-317500" lvl="2" marL="1371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  <a:defRPr sz="1400"/>
            </a:lvl3pPr>
            <a:lvl4pPr indent="-304800" lvl="3" marL="18288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•"/>
              <a:defRPr sz="1200"/>
            </a:lvl4pPr>
            <a:lvl5pPr indent="-304800" lvl="4" marL="22860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1" type="ftr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5707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2" type="sldNum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9"/>
          <p:cNvSpPr/>
          <p:nvPr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rgbClr val="E6ED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9"/>
          <p:cNvSpPr/>
          <p:nvPr/>
        </p:nvSpPr>
        <p:spPr>
          <a:xfrm>
            <a:off x="386317" y="352044"/>
            <a:ext cx="11419367" cy="6153912"/>
          </a:xfrm>
          <a:prstGeom prst="frame">
            <a:avLst>
              <a:gd fmla="val 217" name="adj1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image">
  <p:cSld name="Title Content and image">
    <p:bg>
      <p:bgPr>
        <a:solidFill>
          <a:srgbClr val="E6EDE7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914400" y="900741"/>
            <a:ext cx="4802372" cy="27889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don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" type="body"/>
          </p:nvPr>
        </p:nvSpPr>
        <p:spPr>
          <a:xfrm>
            <a:off x="914400" y="3825239"/>
            <a:ext cx="4802735" cy="2072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0"/>
          <p:cNvSpPr/>
          <p:nvPr>
            <p:ph idx="2" type="pic"/>
          </p:nvPr>
        </p:nvSpPr>
        <p:spPr>
          <a:xfrm>
            <a:off x="6478587" y="921230"/>
            <a:ext cx="5713413" cy="50292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20"/>
          <p:cNvSpPr txBox="1"/>
          <p:nvPr>
            <p:ph idx="11" type="ftr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5707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2" type="sldNum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20"/>
          <p:cNvSpPr/>
          <p:nvPr/>
        </p:nvSpPr>
        <p:spPr>
          <a:xfrm>
            <a:off x="386317" y="352044"/>
            <a:ext cx="11419367" cy="6153912"/>
          </a:xfrm>
          <a:prstGeom prst="frame">
            <a:avLst>
              <a:gd fmla="val 217" name="adj1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2 column layout 1">
  <p:cSld name="Title and 2 column layout 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/>
          <p:nvPr>
            <p:ph type="title"/>
          </p:nvPr>
        </p:nvSpPr>
        <p:spPr>
          <a:xfrm>
            <a:off x="929640" y="485113"/>
            <a:ext cx="10515600" cy="153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Bodon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/>
          <p:nvPr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rgbClr val="E6ED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1"/>
          <p:cNvSpPr txBox="1"/>
          <p:nvPr>
            <p:ph idx="1" type="body"/>
          </p:nvPr>
        </p:nvSpPr>
        <p:spPr>
          <a:xfrm>
            <a:off x="929640" y="2153285"/>
            <a:ext cx="4953001" cy="35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2" type="body"/>
          </p:nvPr>
        </p:nvSpPr>
        <p:spPr>
          <a:xfrm>
            <a:off x="6309360" y="2153285"/>
            <a:ext cx="5135880" cy="35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1" type="ftr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5707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2" type="sldNum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21"/>
          <p:cNvSpPr/>
          <p:nvPr/>
        </p:nvSpPr>
        <p:spPr>
          <a:xfrm>
            <a:off x="386317" y="352044"/>
            <a:ext cx="11419367" cy="6153912"/>
          </a:xfrm>
          <a:prstGeom prst="frame">
            <a:avLst>
              <a:gd fmla="val 217" name="adj1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2 column layout 2">
  <p:cSld name="Title and 2 column layout 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 txBox="1"/>
          <p:nvPr>
            <p:ph type="title"/>
          </p:nvPr>
        </p:nvSpPr>
        <p:spPr>
          <a:xfrm>
            <a:off x="929640" y="485113"/>
            <a:ext cx="10515600" cy="153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Bodon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/>
          <p:nvPr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rgbClr val="E6ED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2"/>
          <p:cNvSpPr txBox="1"/>
          <p:nvPr>
            <p:ph idx="1" type="body"/>
          </p:nvPr>
        </p:nvSpPr>
        <p:spPr>
          <a:xfrm>
            <a:off x="929641" y="2153285"/>
            <a:ext cx="3261359" cy="35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b="1" sz="1800"/>
            </a:lvl1pPr>
            <a:lvl2pPr indent="-3302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b="1" sz="1600"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b="1" sz="1400"/>
            </a:lvl3pPr>
            <a:lvl4pPr indent="-3048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200"/>
              <a:buChar char="•"/>
              <a:defRPr b="1" sz="1200"/>
            </a:lvl4pPr>
            <a:lvl5pPr indent="-3048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200"/>
              <a:buChar char="•"/>
              <a:defRPr b="1" sz="1200"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2" type="body"/>
          </p:nvPr>
        </p:nvSpPr>
        <p:spPr>
          <a:xfrm>
            <a:off x="4480560" y="2153285"/>
            <a:ext cx="6964680" cy="35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1" type="ftr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5707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2" type="sldNum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22"/>
          <p:cNvSpPr/>
          <p:nvPr/>
        </p:nvSpPr>
        <p:spPr>
          <a:xfrm>
            <a:off x="386317" y="352044"/>
            <a:ext cx="11419367" cy="6153912"/>
          </a:xfrm>
          <a:prstGeom prst="frame">
            <a:avLst>
              <a:gd fmla="val 217" name="adj1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Picture and Content">
  <p:cSld name="Title Picture and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916169" y="614812"/>
            <a:ext cx="1035965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Bodon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/>
          <p:nvPr>
            <p:ph idx="2" type="pic"/>
          </p:nvPr>
        </p:nvSpPr>
        <p:spPr>
          <a:xfrm>
            <a:off x="-367" y="2177378"/>
            <a:ext cx="5713413" cy="4669987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3"/>
          <p:cNvSpPr txBox="1"/>
          <p:nvPr>
            <p:ph idx="1" type="body"/>
          </p:nvPr>
        </p:nvSpPr>
        <p:spPr>
          <a:xfrm>
            <a:off x="6475413" y="2153285"/>
            <a:ext cx="4799012" cy="3790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3"/>
          <p:cNvSpPr/>
          <p:nvPr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rgbClr val="E6ED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3"/>
          <p:cNvSpPr txBox="1"/>
          <p:nvPr>
            <p:ph idx="11" type="ftr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5707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2" type="sldNum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23"/>
          <p:cNvSpPr/>
          <p:nvPr/>
        </p:nvSpPr>
        <p:spPr>
          <a:xfrm>
            <a:off x="386317" y="352044"/>
            <a:ext cx="11419367" cy="6153912"/>
          </a:xfrm>
          <a:prstGeom prst="frame">
            <a:avLst>
              <a:gd fmla="val 217" name="adj1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doni"/>
              <a:buNone/>
              <a:defRPr b="0" i="0" sz="4400" u="none" cap="none" strike="noStrike">
                <a:solidFill>
                  <a:srgbClr val="3F3F3F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1920">
          <p15:clr>
            <a:srgbClr val="F26B43"/>
          </p15:clr>
        </p15:guide>
        <p15:guide id="4" pos="5760">
          <p15:clr>
            <a:srgbClr val="F26B43"/>
          </p15:clr>
        </p15:guide>
        <p15:guide id="5" pos="7248">
          <p15:clr>
            <a:srgbClr val="F26B43"/>
          </p15:clr>
        </p15:guide>
        <p15:guide id="6" pos="4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7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