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/>
            </a:pPr>
            <a:r>
              <a:t>November 2024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001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653142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Fri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Sat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  <a:p>
                      <a: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