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71" r:id="rId6"/>
    <p:sldId id="272" r:id="rId7"/>
    <p:sldId id="262" r:id="rId8"/>
    <p:sldId id="266" r:id="rId9"/>
    <p:sldId id="265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2A47-CA0F-49C9-A5CA-B54251E54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F91761-A51C-46DE-A70B-3A8325BF4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AB28DE-E5EF-4C6C-B570-45996FA7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10.07.2020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6C024-D555-45C0-AB59-63B5C8E3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CE603-90C3-42BC-83A4-FB47E246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44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55672-EE2D-46C1-BF31-5A49F3A0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CF143-3C9A-4505-9BC7-2EFC1DDE6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8B9C6-A599-4F2B-8896-292DDDCD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10.07.2020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CF296D-1BAB-468B-B41D-8B2B0A6D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DF8CF-7CF6-4B48-958F-884CD874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325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C2221A-19CD-4538-8434-4F2B250A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7045BF-438F-4BC1-A702-1DAA1ACED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46B80-D0C1-448B-9264-02FF3A25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10.07.2020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9CB6E-4B58-448B-BDD1-54B25397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78D45-9D02-4FFF-8134-81979293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161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46D52-3F43-418B-AA99-34E8AC6B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109D8-9294-49D9-97DB-7A151966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DDE6D-2C57-4167-BD8D-0522C371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10.07.2020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2D34B-4A11-4C34-BC12-0C45116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32396B-2CC4-439B-B09D-F45CDD56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005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1D76E-D4BD-424B-9B65-D37933C5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A1292D-CDDF-4DE6-A854-B08E4D001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613AE-4FFC-4BF4-8F9D-11E83B76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10.07.2020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0E9B8-3B5C-485D-B4EC-F4DE21FE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00748-DC93-4673-81B4-96EC1E53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23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D2807-8F0B-48D2-A9F2-FEDC5FD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D32BD9-DBFE-4B2F-81C6-5A5387472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BBB34D-A00B-47A1-B2BE-6ADDBB4DC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1D9AE9-C484-425A-B003-F6CF2A6A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10.07.2020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B32A1F-CC62-497D-A05F-E8B9E544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9989C7-87BD-4428-A60D-F67ED1EA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926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BEB1A-799F-4A8E-BFE3-943FD5A3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D19926-CBBD-49D8-854C-AD5D6C40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EB44F3-A1AD-45E5-95D1-6F3ADE6C5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9AFB3B-759D-4C8D-8F72-E01CED42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0A002F-EFDC-427C-9FE6-AB10715A3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54337F-21F3-44C3-8EAB-1AA22B72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10.07.2020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523255-81E9-42A0-A8A0-9161FAAA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6890BD-F7F7-41B9-955B-2AE52B11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83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39E6C-226D-4696-B704-BA75B977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BC80E0-CC0F-445A-8478-8F7CF280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10.07.2020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CF6E56-43E4-422C-8FCD-12FB941F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B2E396-5DB5-4706-956A-090867E3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05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D0F505-F92A-4589-BB70-7E1204E5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10.07.2020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3DABF9-21CE-43E8-BBFD-85AD12A4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E84A9A-A5C9-4D0A-A6FF-BEBBCBC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054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0284D-26BA-432A-9AD0-74C452DE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324D6-4D76-4A2C-8C8B-D8A855C6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F0BD28-B42B-4965-A8D4-E41C8856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626C2-BE10-4B84-830C-ABA2345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10.07.2020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D8915-86AE-44D8-8FF6-063A9121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BDCA3F-F8B3-44E4-BB26-FC4518C8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672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1B1C6-234B-450B-8A0C-972CAD42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C5D9D8-3051-4A07-8FBF-65C28F462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FE7ACD-8F1C-4107-9496-957EAE91A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1E04A-91E0-41CE-A941-46ED3728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10.07.2020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15F4A-895A-486D-8ECC-701044B0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79971A-1AD0-496D-B5F8-B5E9D45A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096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C00304-3C43-4B37-BFF7-6FA1C4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0F2AB3-6730-479F-918E-E22185B6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62239-CBD3-4F4E-A931-D58278CFD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828B-69EF-4A65-ABAB-1F6CC110024A}" type="datetimeFigureOut">
              <a:rPr lang="de-AT" smtClean="0"/>
              <a:t>10.07.2020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80114-D3E8-4F23-BA32-6CEFA6B0F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B6840-45EB-4316-A85F-D50B101C2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171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FCF30-A751-4ABB-BA52-F62040A6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Bayesian SSVS?</a:t>
            </a:r>
          </a:p>
        </p:txBody>
      </p:sp>
    </p:spTree>
    <p:extLst>
      <p:ext uri="{BB962C8B-B14F-4D97-AF65-F5344CB8AC3E}">
        <p14:creationId xmlns:p14="http://schemas.microsoft.com/office/powerpoint/2010/main" val="31017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D81ED36-08F3-4C24-99D3-833330A13F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858"/>
            <a:ext cx="6096000" cy="4354284"/>
          </a:xfrm>
        </p:spPr>
      </p:pic>
      <p:pic>
        <p:nvPicPr>
          <p:cNvPr id="14" name="Inhaltsplatzhalter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816D738-BD8F-4C0E-BCB0-DBDB3CBA2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1858"/>
            <a:ext cx="6095999" cy="4354284"/>
          </a:xfrm>
        </p:spPr>
      </p:pic>
    </p:spTree>
    <p:extLst>
      <p:ext uri="{BB962C8B-B14F-4D97-AF65-F5344CB8AC3E}">
        <p14:creationId xmlns:p14="http://schemas.microsoft.com/office/powerpoint/2010/main" val="165083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1FAEBB6-71EE-436F-99B3-ECC13A947A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0473"/>
            <a:ext cx="5181600" cy="3701142"/>
          </a:xfrm>
        </p:spPr>
      </p:pic>
      <p:pic>
        <p:nvPicPr>
          <p:cNvPr id="7" name="Inhaltsplatzhalter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8FB6882-9948-44DB-AF19-A6CFABF21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20473"/>
            <a:ext cx="5181600" cy="3701142"/>
          </a:xfrm>
        </p:spPr>
      </p:pic>
    </p:spTree>
    <p:extLst>
      <p:ext uri="{BB962C8B-B14F-4D97-AF65-F5344CB8AC3E}">
        <p14:creationId xmlns:p14="http://schemas.microsoft.com/office/powerpoint/2010/main" val="15880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29BE98C-3B95-46B4-B994-941804E884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0" y="0"/>
            <a:ext cx="5715000" cy="6858000"/>
          </a:xfrm>
        </p:spPr>
      </p:pic>
      <p:pic>
        <p:nvPicPr>
          <p:cNvPr id="15" name="Inhaltsplatzhalter 1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1A5D584-9EF4-4937-96E8-A122CF3C5E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0"/>
            <a:ext cx="5715000" cy="6858000"/>
          </a:xfrm>
        </p:spPr>
      </p:pic>
    </p:spTree>
    <p:extLst>
      <p:ext uri="{BB962C8B-B14F-4D97-AF65-F5344CB8AC3E}">
        <p14:creationId xmlns:p14="http://schemas.microsoft.com/office/powerpoint/2010/main" val="113689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FCF30-A751-4ABB-BA52-F62040A6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SSVS for Hunger modelling</a:t>
            </a:r>
          </a:p>
        </p:txBody>
      </p:sp>
    </p:spTree>
    <p:extLst>
      <p:ext uri="{BB962C8B-B14F-4D97-AF65-F5344CB8AC3E}">
        <p14:creationId xmlns:p14="http://schemas.microsoft.com/office/powerpoint/2010/main" val="290233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4ACC6-08E0-4733-A45D-EB748720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Spike and slab prior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480439-DB33-4E6E-8B9C-0C3B8DA4A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11" y="1280623"/>
            <a:ext cx="5577377" cy="557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4ACC6-08E0-4733-A45D-EB748720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Posterior distributions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478D18-7C2A-4161-8447-D503BCDD2117}"/>
              </a:ext>
            </a:extLst>
          </p:cNvPr>
          <p:cNvSpPr txBox="1"/>
          <p:nvPr/>
        </p:nvSpPr>
        <p:spPr>
          <a:xfrm>
            <a:off x="7184573" y="3429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mean</a:t>
            </a:r>
          </a:p>
          <a:p>
            <a:r>
              <a:rPr lang="en-GB" dirty="0">
                <a:solidFill>
                  <a:srgbClr val="92D050"/>
                </a:solidFill>
              </a:rPr>
              <a:t>median</a:t>
            </a:r>
          </a:p>
          <a:p>
            <a:r>
              <a:rPr lang="en-GB" dirty="0">
                <a:solidFill>
                  <a:srgbClr val="0070C0"/>
                </a:solidFill>
              </a:rPr>
              <a:t>credible interval: 0.05/0.95</a:t>
            </a:r>
          </a:p>
        </p:txBody>
      </p:sp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4B345D3-89D3-4A72-8E89-6C0B075FE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89" y="1337965"/>
            <a:ext cx="5344884" cy="53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4ACC6-08E0-4733-A45D-EB748720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Posterior boxplots</a:t>
            </a:r>
          </a:p>
        </p:txBody>
      </p:sp>
      <p:pic>
        <p:nvPicPr>
          <p:cNvPr id="4" name="Grafik 3" descr="Ein Bild, das Anzeige enthält.&#10;&#10;Automatisch generierte Beschreibung">
            <a:extLst>
              <a:ext uri="{FF2B5EF4-FFF2-40B4-BE49-F238E27FC236}">
                <a16:creationId xmlns:a16="http://schemas.microsoft.com/office/drawing/2014/main" id="{7F83E356-668E-4249-8B42-EECDACDE8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16" y="1338489"/>
            <a:ext cx="5323568" cy="53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4ACC6-08E0-4733-A45D-EB748720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Posterior </a:t>
            </a:r>
            <a:r>
              <a:rPr lang="en-GB" dirty="0" err="1"/>
              <a:t>dataframe</a:t>
            </a:r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03CD0C-D733-4392-B8D2-7DC1A46F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18" y="1690688"/>
            <a:ext cx="9511164" cy="39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FCF30-A751-4ABB-BA52-F62040A6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compared to LASSO</a:t>
            </a:r>
          </a:p>
        </p:txBody>
      </p:sp>
    </p:spTree>
    <p:extLst>
      <p:ext uri="{BB962C8B-B14F-4D97-AF65-F5344CB8AC3E}">
        <p14:creationId xmlns:p14="http://schemas.microsoft.com/office/powerpoint/2010/main" val="242882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60FF932-AE32-4AA3-BD0B-5F792E8769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0999"/>
            <a:ext cx="6095999" cy="6095999"/>
          </a:xfrm>
        </p:spPr>
      </p:pic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285BE28-2F66-4D0B-A586-3BFB8A0951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000"/>
            <a:ext cx="6096000" cy="6096000"/>
          </a:xfrm>
        </p:spPr>
      </p:pic>
    </p:spTree>
    <p:extLst>
      <p:ext uri="{BB962C8B-B14F-4D97-AF65-F5344CB8AC3E}">
        <p14:creationId xmlns:p14="http://schemas.microsoft.com/office/powerpoint/2010/main" val="148180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Blume enthält.&#10;&#10;Automatisch generierte Beschreibung">
            <a:extLst>
              <a:ext uri="{FF2B5EF4-FFF2-40B4-BE49-F238E27FC236}">
                <a16:creationId xmlns:a16="http://schemas.microsoft.com/office/drawing/2014/main" id="{5FF3F463-3F89-4814-B954-B238825F2A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789214"/>
            <a:ext cx="5279572" cy="5279572"/>
          </a:xfrm>
        </p:spPr>
      </p:pic>
      <p:pic>
        <p:nvPicPr>
          <p:cNvPr id="7" name="Inhaltsplatzhalter 6" descr="Ein Bild, das Blume enthält.&#10;&#10;Automatisch generierte Beschreibung">
            <a:extLst>
              <a:ext uri="{FF2B5EF4-FFF2-40B4-BE49-F238E27FC236}">
                <a16:creationId xmlns:a16="http://schemas.microsoft.com/office/drawing/2014/main" id="{0EECD62E-A250-440E-B9CF-77210B977A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7" y="789214"/>
            <a:ext cx="5279572" cy="5279572"/>
          </a:xfrm>
        </p:spPr>
      </p:pic>
    </p:spTree>
    <p:extLst>
      <p:ext uri="{BB962C8B-B14F-4D97-AF65-F5344CB8AC3E}">
        <p14:creationId xmlns:p14="http://schemas.microsoft.com/office/powerpoint/2010/main" val="190530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What is Bayesian SSVS?</vt:lpstr>
      <vt:lpstr>Bayesian SSVS for Hunger modelling</vt:lpstr>
      <vt:lpstr>Spike and slab prior</vt:lpstr>
      <vt:lpstr>Posterior distributions</vt:lpstr>
      <vt:lpstr>Posterior boxplots</vt:lpstr>
      <vt:lpstr>Posterior dataframe</vt:lpstr>
      <vt:lpstr>Results compared to LASSO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SSVS for Hunger modelling</dc:title>
  <dc:creator>Benjamin Müller</dc:creator>
  <cp:lastModifiedBy>Benjamin Müller</cp:lastModifiedBy>
  <cp:revision>13</cp:revision>
  <cp:lastPrinted>2020-07-06T16:01:57Z</cp:lastPrinted>
  <dcterms:created xsi:type="dcterms:W3CDTF">2020-07-06T14:13:01Z</dcterms:created>
  <dcterms:modified xsi:type="dcterms:W3CDTF">2020-07-10T12:47:25Z</dcterms:modified>
</cp:coreProperties>
</file>