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handoutMasterIdLst>
    <p:handoutMasterId r:id="rId18"/>
  </p:handoutMasterIdLst>
  <p:sldIdLst>
    <p:sldId id="261" r:id="rId2"/>
    <p:sldId id="284" r:id="rId3"/>
    <p:sldId id="286" r:id="rId4"/>
    <p:sldId id="296" r:id="rId5"/>
    <p:sldId id="288" r:id="rId6"/>
    <p:sldId id="287" r:id="rId7"/>
    <p:sldId id="290" r:id="rId8"/>
    <p:sldId id="302" r:id="rId9"/>
    <p:sldId id="262" r:id="rId10"/>
    <p:sldId id="303" r:id="rId11"/>
    <p:sldId id="293" r:id="rId12"/>
    <p:sldId id="294" r:id="rId13"/>
    <p:sldId id="305" r:id="rId14"/>
    <p:sldId id="300" r:id="rId15"/>
    <p:sldId id="301" r:id="rId1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07" autoAdjust="0"/>
  </p:normalViewPr>
  <p:slideViewPr>
    <p:cSldViewPr snapToGrid="0">
      <p:cViewPr varScale="1">
        <p:scale>
          <a:sx n="92" d="100"/>
          <a:sy n="92" d="100"/>
        </p:scale>
        <p:origin x="498" y="90"/>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27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855F3B-7838-4BD1-BF86-D832C8BAD89B}" type="datetime1">
              <a:rPr lang="es-ES" smtClean="0"/>
              <a:t>05/11/2019</a:t>
            </a:fld>
            <a:endParaRPr lang="es-ES"/>
          </a:p>
        </p:txBody>
      </p:sp>
      <p:sp>
        <p:nvSpPr>
          <p:cNvPr id="4" name="Marcador de pie de página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B9B686B-0970-49B2-8E30-7DF9D18D84D1}" type="datetime1">
              <a:rPr lang="es-ES" noProof="0" smtClean="0"/>
              <a:t>05/11/2019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8649DAF-093F-4482-AA38-346E9A2DEE94}" type="slidenum">
              <a:rPr lang="es-ES" noProof="0" smtClean="0"/>
              <a:t>‹Nº›</a:t>
            </a:fld>
            <a:endParaRPr lang="es-ES" noProof="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1</a:t>
            </a:fld>
            <a:endParaRPr lang="es-ES" noProof="0"/>
          </a:p>
        </p:txBody>
      </p:sp>
    </p:spTree>
    <p:extLst>
      <p:ext uri="{BB962C8B-B14F-4D97-AF65-F5344CB8AC3E}">
        <p14:creationId xmlns:p14="http://schemas.microsoft.com/office/powerpoint/2010/main" val="149779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2</a:t>
            </a:fld>
            <a:endParaRPr lang="es-ES" noProof="0"/>
          </a:p>
        </p:txBody>
      </p:sp>
    </p:spTree>
    <p:extLst>
      <p:ext uri="{BB962C8B-B14F-4D97-AF65-F5344CB8AC3E}">
        <p14:creationId xmlns:p14="http://schemas.microsoft.com/office/powerpoint/2010/main" val="374905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3</a:t>
            </a:fld>
            <a:endParaRPr lang="es-ES" noProof="0"/>
          </a:p>
        </p:txBody>
      </p:sp>
    </p:spTree>
    <p:extLst>
      <p:ext uri="{BB962C8B-B14F-4D97-AF65-F5344CB8AC3E}">
        <p14:creationId xmlns:p14="http://schemas.microsoft.com/office/powerpoint/2010/main" val="257498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5</a:t>
            </a:fld>
            <a:endParaRPr lang="es-ES" noProof="0"/>
          </a:p>
        </p:txBody>
      </p:sp>
    </p:spTree>
    <p:extLst>
      <p:ext uri="{BB962C8B-B14F-4D97-AF65-F5344CB8AC3E}">
        <p14:creationId xmlns:p14="http://schemas.microsoft.com/office/powerpoint/2010/main" val="116482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9</a:t>
            </a:fld>
            <a:endParaRPr lang="es-ES" noProof="0"/>
          </a:p>
        </p:txBody>
      </p:sp>
    </p:spTree>
    <p:extLst>
      <p:ext uri="{BB962C8B-B14F-4D97-AF65-F5344CB8AC3E}">
        <p14:creationId xmlns:p14="http://schemas.microsoft.com/office/powerpoint/2010/main" val="333447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14</a:t>
            </a:fld>
            <a:endParaRPr lang="es-ES" noProof="0"/>
          </a:p>
        </p:txBody>
      </p:sp>
    </p:spTree>
    <p:extLst>
      <p:ext uri="{BB962C8B-B14F-4D97-AF65-F5344CB8AC3E}">
        <p14:creationId xmlns:p14="http://schemas.microsoft.com/office/powerpoint/2010/main" val="3190421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15</a:t>
            </a:fld>
            <a:endParaRPr lang="es-ES" noProof="0"/>
          </a:p>
        </p:txBody>
      </p:sp>
    </p:spTree>
    <p:extLst>
      <p:ext uri="{BB962C8B-B14F-4D97-AF65-F5344CB8AC3E}">
        <p14:creationId xmlns:p14="http://schemas.microsoft.com/office/powerpoint/2010/main" val="127614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iapositiva del título">
    <p:bg>
      <p:bgPr>
        <a:solidFill>
          <a:schemeClr val="bg1"/>
        </a:solidFill>
        <a:effectLst/>
      </p:bgPr>
    </p:bg>
    <p:spTree>
      <p:nvGrpSpPr>
        <p:cNvPr id="1" name=""/>
        <p:cNvGrpSpPr/>
        <p:nvPr/>
      </p:nvGrpSpPr>
      <p:grpSpPr>
        <a:xfrm>
          <a:off x="0" y="0"/>
          <a:ext cx="0" cy="0"/>
          <a:chOff x="0" y="0"/>
          <a:chExt cx="0" cy="0"/>
        </a:xfrm>
      </p:grpSpPr>
      <p:sp>
        <p:nvSpPr>
          <p:cNvPr id="32" name="Marcador de posición de imagen 31">
            <a:extLst>
              <a:ext uri="{FF2B5EF4-FFF2-40B4-BE49-F238E27FC236}">
                <a16:creationId xmlns:a16="http://schemas.microsoft.com/office/drawing/2014/main" xmlns=""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es-ES" noProof="0"/>
              <a:t>Inserte o arrastre y coloque una imagen aquí</a:t>
            </a:r>
          </a:p>
        </p:txBody>
      </p:sp>
      <p:sp>
        <p:nvSpPr>
          <p:cNvPr id="2" name="Título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lstStyle>
            <a:lvl1pPr algn="r">
              <a:defRPr sz="3600" spc="-15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xmlns="" id="{C9980B88-3F4A-4688-9ED0-17EF37E62D93}"/>
              </a:ext>
            </a:extLst>
          </p:cNvPr>
          <p:cNvSpPr>
            <a:spLocks noGrp="1"/>
          </p:cNvSpPr>
          <p:nvPr>
            <p:ph type="subTitle" idx="1" hasCustomPrompt="1"/>
          </p:nvPr>
        </p:nvSpPr>
        <p:spPr>
          <a:xfrm>
            <a:off x="2494607" y="3684672"/>
            <a:ext cx="5282503" cy="936000"/>
          </a:xfrm>
          <a:solidFill>
            <a:schemeClr val="tx1">
              <a:alpha val="90000"/>
            </a:schemeClr>
          </a:solidFill>
        </p:spPr>
        <p:txBody>
          <a:bodyPr lIns="216000" tIns="144000" rIns="216000" rtlCol="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5" name="Conector recto 4" descr="Línea divisoria de la diapositiva del título&#10;">
            <a:extLst>
              <a:ext uri="{FF2B5EF4-FFF2-40B4-BE49-F238E27FC236}">
                <a16:creationId xmlns:a16="http://schemas.microsoft.com/office/drawing/2014/main" xmlns=""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posición de imagen 5">
            <a:extLst>
              <a:ext uri="{FF2B5EF4-FFF2-40B4-BE49-F238E27FC236}">
                <a16:creationId xmlns:a16="http://schemas.microsoft.com/office/drawing/2014/main" xmlns="" id="{C41AA1B3-8A3B-4B1B-A759-E2D764177222}"/>
              </a:ext>
            </a:extLst>
          </p:cNvPr>
          <p:cNvSpPr>
            <a:spLocks noGrp="1"/>
          </p:cNvSpPr>
          <p:nvPr>
            <p:ph type="pic" sz="quarter" idx="13" hasCustomPrompt="1"/>
          </p:nvPr>
        </p:nvSpPr>
        <p:spPr>
          <a:xfrm>
            <a:off x="8065008" y="2587752"/>
            <a:ext cx="1344168" cy="704088"/>
          </a:xfrm>
        </p:spPr>
        <p:txBody>
          <a:bodyPr rtlCol="0"/>
          <a:lstStyle>
            <a:lvl1pPr marL="0" indent="0">
              <a:buNone/>
              <a:defRPr>
                <a:solidFill>
                  <a:schemeClr val="bg1"/>
                </a:solidFill>
              </a:defRPr>
            </a:lvl1pPr>
          </a:lstStyle>
          <a:p>
            <a:pPr rtl="0"/>
            <a:r>
              <a:rPr lang="es-ES" noProof="0"/>
              <a:t>Logotipo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viñetas de imagen a la derecha">
    <p:spTree>
      <p:nvGrpSpPr>
        <p:cNvPr id="1" name=""/>
        <p:cNvGrpSpPr/>
        <p:nvPr/>
      </p:nvGrpSpPr>
      <p:grpSpPr>
        <a:xfrm>
          <a:off x="0" y="0"/>
          <a:ext cx="0" cy="0"/>
          <a:chOff x="0" y="0"/>
          <a:chExt cx="0" cy="0"/>
        </a:xfrm>
      </p:grpSpPr>
      <p:sp>
        <p:nvSpPr>
          <p:cNvPr id="35" name="Elipse 34">
            <a:extLst>
              <a:ext uri="{FF2B5EF4-FFF2-40B4-BE49-F238E27FC236}">
                <a16:creationId xmlns:a16="http://schemas.microsoft.com/office/drawing/2014/main" xmlns=""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Elipse 32">
            <a:extLst>
              <a:ext uri="{FF2B5EF4-FFF2-40B4-BE49-F238E27FC236}">
                <a16:creationId xmlns:a16="http://schemas.microsoft.com/office/drawing/2014/main" xmlns=""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Elipse 33">
            <a:extLst>
              <a:ext uri="{FF2B5EF4-FFF2-40B4-BE49-F238E27FC236}">
                <a16:creationId xmlns:a16="http://schemas.microsoft.com/office/drawing/2014/main" xmlns=""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2" name="Rectángulo 41">
            <a:extLst>
              <a:ext uri="{FF2B5EF4-FFF2-40B4-BE49-F238E27FC236}">
                <a16:creationId xmlns:a16="http://schemas.microsoft.com/office/drawing/2014/main" xmlns=""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Marcador de posición de imagen 19">
            <a:extLst>
              <a:ext uri="{FF2B5EF4-FFF2-40B4-BE49-F238E27FC236}">
                <a16:creationId xmlns:a16="http://schemas.microsoft.com/office/drawing/2014/main" xmlns=""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rtlCol="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noProof="0"/>
              <a:t>Inserte o arrastre y coloque una imagen aquí</a:t>
            </a:r>
          </a:p>
        </p:txBody>
      </p:sp>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7068457" y="432000"/>
            <a:ext cx="4703542"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5" name="Marcador de texto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8768283" y="3582825"/>
            <a:ext cx="3002400" cy="720000"/>
          </a:xfrm>
        </p:spPr>
        <p:txBody>
          <a:bodyPr rtlCol="0"/>
          <a:lstStyle>
            <a:lvl1pPr marL="0" indent="0" algn="l">
              <a:buNone/>
              <a:defRPr sz="1600"/>
            </a:lvl1pPr>
          </a:lstStyle>
          <a:p>
            <a:pPr lvl="0" rtl="0"/>
            <a:r>
              <a:rPr lang="es-ES" noProof="0"/>
              <a:t>Descripción de la viñeta</a:t>
            </a:r>
          </a:p>
        </p:txBody>
      </p:sp>
      <p:sp>
        <p:nvSpPr>
          <p:cNvPr id="13" name="Marcador de texto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8768283" y="5147461"/>
            <a:ext cx="3002400" cy="720000"/>
          </a:xfrm>
        </p:spPr>
        <p:txBody>
          <a:bodyPr rtlCol="0"/>
          <a:lstStyle>
            <a:lvl1pPr marL="0" indent="0" algn="l">
              <a:buNone/>
              <a:defRPr sz="1600"/>
            </a:lvl1pPr>
          </a:lstStyle>
          <a:p>
            <a:pPr lvl="0" rtl="0"/>
            <a:r>
              <a:rPr lang="es-ES" noProof="0"/>
              <a:t>Descripción de la viñeta</a:t>
            </a:r>
          </a:p>
        </p:txBody>
      </p:sp>
      <p:sp>
        <p:nvSpPr>
          <p:cNvPr id="6" name="Marcador de texto 5">
            <a:extLst>
              <a:ext uri="{FF2B5EF4-FFF2-40B4-BE49-F238E27FC236}">
                <a16:creationId xmlns:a16="http://schemas.microsoft.com/office/drawing/2014/main" xmlns="" id="{EB3F7825-EB73-4976-9D8D-BAD8C8FCEA82}"/>
              </a:ext>
            </a:extLst>
          </p:cNvPr>
          <p:cNvSpPr>
            <a:spLocks noGrp="1"/>
          </p:cNvSpPr>
          <p:nvPr>
            <p:ph type="body" sz="quarter" idx="16" hasCustomPrompt="1"/>
          </p:nvPr>
        </p:nvSpPr>
        <p:spPr>
          <a:xfrm>
            <a:off x="8768283" y="1369128"/>
            <a:ext cx="3002400" cy="432000"/>
          </a:xfrm>
        </p:spPr>
        <p:txBody>
          <a:bodyPr rtlCol="0"/>
          <a:lstStyle>
            <a:lvl1pPr marL="0" indent="0" algn="l">
              <a:buNone/>
              <a:defRPr b="1">
                <a:latin typeface="+mj-lt"/>
              </a:defRPr>
            </a:lvl1pPr>
          </a:lstStyle>
          <a:p>
            <a:pPr lvl="0" rtl="0"/>
            <a:r>
              <a:rPr lang="es-ES" noProof="0"/>
              <a:t>Viñeta 1</a:t>
            </a:r>
          </a:p>
        </p:txBody>
      </p:sp>
      <p:sp>
        <p:nvSpPr>
          <p:cNvPr id="10" name="Marcador de texto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8768283" y="2933764"/>
            <a:ext cx="3002400" cy="432000"/>
          </a:xfrm>
        </p:spPr>
        <p:txBody>
          <a:bodyPr rtlCol="0"/>
          <a:lstStyle>
            <a:lvl1pPr marL="0" indent="0" algn="l">
              <a:buNone/>
              <a:defRPr b="1">
                <a:latin typeface="+mj-lt"/>
              </a:defRPr>
            </a:lvl1pPr>
          </a:lstStyle>
          <a:p>
            <a:pPr lvl="0" rtl="0"/>
            <a:r>
              <a:rPr lang="es-ES" noProof="0"/>
              <a:t>Viñeta 2</a:t>
            </a:r>
          </a:p>
        </p:txBody>
      </p:sp>
      <p:sp>
        <p:nvSpPr>
          <p:cNvPr id="12" name="Marcador de texto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8768283" y="4498400"/>
            <a:ext cx="3002400" cy="432000"/>
          </a:xfrm>
        </p:spPr>
        <p:txBody>
          <a:bodyPr rtlCol="0"/>
          <a:lstStyle>
            <a:lvl1pPr marL="0" indent="0" algn="l">
              <a:buNone/>
              <a:defRPr b="1">
                <a:latin typeface="+mj-lt"/>
              </a:defRPr>
            </a:lvl1pPr>
          </a:lstStyle>
          <a:p>
            <a:pPr lvl="0" rtl="0"/>
            <a:r>
              <a:rPr lang="es-ES" noProof="0"/>
              <a:t>Viñeta 3</a:t>
            </a:r>
          </a:p>
        </p:txBody>
      </p:sp>
      <p:sp>
        <p:nvSpPr>
          <p:cNvPr id="21" name="Marcador de texto 20">
            <a:extLst>
              <a:ext uri="{FF2B5EF4-FFF2-40B4-BE49-F238E27FC236}">
                <a16:creationId xmlns:a16="http://schemas.microsoft.com/office/drawing/2014/main" xmlns="" id="{DA4566DA-C848-4A27-BBC8-722932FFD7F6}"/>
              </a:ext>
            </a:extLst>
          </p:cNvPr>
          <p:cNvSpPr>
            <a:spLocks noGrp="1"/>
          </p:cNvSpPr>
          <p:nvPr>
            <p:ph type="body" sz="quarter" idx="21" hasCustomPrompt="1"/>
          </p:nvPr>
        </p:nvSpPr>
        <p:spPr>
          <a:xfrm>
            <a:off x="8768283" y="1975094"/>
            <a:ext cx="3002400" cy="720000"/>
          </a:xfrm>
        </p:spPr>
        <p:txBody>
          <a:bodyPr rtlCol="0"/>
          <a:lstStyle>
            <a:lvl1pPr marL="0" indent="0" algn="l">
              <a:buNone/>
              <a:defRPr sz="1600"/>
            </a:lvl1pPr>
          </a:lstStyle>
          <a:p>
            <a:pPr lvl="0" rtl="0"/>
            <a:r>
              <a:rPr lang="es-ES" noProof="0"/>
              <a:t>Descripción de la viñeta</a:t>
            </a:r>
          </a:p>
        </p:txBody>
      </p:sp>
      <p:sp>
        <p:nvSpPr>
          <p:cNvPr id="51" name="Octágono 50">
            <a:extLst>
              <a:ext uri="{FF2B5EF4-FFF2-40B4-BE49-F238E27FC236}">
                <a16:creationId xmlns:a16="http://schemas.microsoft.com/office/drawing/2014/main" xmlns=""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2" name="Elipse 51">
            <a:extLst>
              <a:ext uri="{FF2B5EF4-FFF2-40B4-BE49-F238E27FC236}">
                <a16:creationId xmlns:a16="http://schemas.microsoft.com/office/drawing/2014/main" xmlns=""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3" name="Elipse 52">
            <a:extLst>
              <a:ext uri="{FF2B5EF4-FFF2-40B4-BE49-F238E27FC236}">
                <a16:creationId xmlns:a16="http://schemas.microsoft.com/office/drawing/2014/main" xmlns=""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4" name="Elipse 53">
            <a:extLst>
              <a:ext uri="{FF2B5EF4-FFF2-40B4-BE49-F238E27FC236}">
                <a16:creationId xmlns:a16="http://schemas.microsoft.com/office/drawing/2014/main" xmlns=""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5" name="Marcador de número de diapositiva 54">
            <a:extLst>
              <a:ext uri="{FF2B5EF4-FFF2-40B4-BE49-F238E27FC236}">
                <a16:creationId xmlns:a16="http://schemas.microsoft.com/office/drawing/2014/main" xmlns="" id="{8702E81C-40F0-489E-8339-0139157E6327}"/>
              </a:ext>
            </a:extLst>
          </p:cNvPr>
          <p:cNvSpPr>
            <a:spLocks noGrp="1"/>
          </p:cNvSpPr>
          <p:nvPr>
            <p:ph type="sldNum" sz="quarter" idx="26"/>
          </p:nvPr>
        </p:nvSpPr>
        <p:spPr/>
        <p:txBody>
          <a:bodyPr rtlCol="0"/>
          <a:lstStyle/>
          <a:p>
            <a:pPr rtl="0"/>
            <a:fld id="{19B51A1E-902D-48AF-9020-955120F399B6}" type="slidenum">
              <a:rPr lang="es-ES" noProof="0" smtClean="0"/>
              <a:pPr rtl="0"/>
              <a:t>‹Nº›</a:t>
            </a:fld>
            <a:endParaRPr lang="es-ES" noProof="0"/>
          </a:p>
        </p:txBody>
      </p:sp>
      <p:grpSp>
        <p:nvGrpSpPr>
          <p:cNvPr id="22" name="Grupo 21">
            <a:extLst>
              <a:ext uri="{FF2B5EF4-FFF2-40B4-BE49-F238E27FC236}">
                <a16:creationId xmlns:a16="http://schemas.microsoft.com/office/drawing/2014/main" xmlns="" id="{9089FAF0-BF60-4AB9-A62E-595008DC4646}"/>
              </a:ext>
            </a:extLst>
          </p:cNvPr>
          <p:cNvGrpSpPr/>
          <p:nvPr userDrawn="1"/>
        </p:nvGrpSpPr>
        <p:grpSpPr>
          <a:xfrm>
            <a:off x="1892000" y="2269752"/>
            <a:ext cx="3081180" cy="3011457"/>
            <a:chOff x="1892000" y="2269752"/>
            <a:chExt cx="3081180" cy="3011457"/>
          </a:xfrm>
        </p:grpSpPr>
        <p:sp>
          <p:nvSpPr>
            <p:cNvPr id="26" name="Forma libre: Forma 13">
              <a:extLst>
                <a:ext uri="{FF2B5EF4-FFF2-40B4-BE49-F238E27FC236}">
                  <a16:creationId xmlns:a16="http://schemas.microsoft.com/office/drawing/2014/main" xmlns=""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26">
              <a:extLst>
                <a:ext uri="{FF2B5EF4-FFF2-40B4-BE49-F238E27FC236}">
                  <a16:creationId xmlns:a16="http://schemas.microsoft.com/office/drawing/2014/main" xmlns=""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Forma libre: Forma 17">
              <a:extLst>
                <a:ext uri="{FF2B5EF4-FFF2-40B4-BE49-F238E27FC236}">
                  <a16:creationId xmlns:a16="http://schemas.microsoft.com/office/drawing/2014/main" xmlns=""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Forma libre: Forma 19">
              <a:extLst>
                <a:ext uri="{FF2B5EF4-FFF2-40B4-BE49-F238E27FC236}">
                  <a16:creationId xmlns:a16="http://schemas.microsoft.com/office/drawing/2014/main" xmlns=""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0" name="Forma libre: Forma 23">
              <a:extLst>
                <a:ext uri="{FF2B5EF4-FFF2-40B4-BE49-F238E27FC236}">
                  <a16:creationId xmlns:a16="http://schemas.microsoft.com/office/drawing/2014/main" xmlns=""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Forma libre: Forma 30">
              <a:extLst>
                <a:ext uri="{FF2B5EF4-FFF2-40B4-BE49-F238E27FC236}">
                  <a16:creationId xmlns:a16="http://schemas.microsoft.com/office/drawing/2014/main" xmlns=""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Forma libre: Forma 28">
              <a:extLst>
                <a:ext uri="{FF2B5EF4-FFF2-40B4-BE49-F238E27FC236}">
                  <a16:creationId xmlns:a16="http://schemas.microsoft.com/office/drawing/2014/main" xmlns=""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8" name="Marcador de posición de imagen 3">
            <a:extLst>
              <a:ext uri="{FF2B5EF4-FFF2-40B4-BE49-F238E27FC236}">
                <a16:creationId xmlns:a16="http://schemas.microsoft.com/office/drawing/2014/main" xmlns="" id="{EC82E52C-5E33-5942-8474-7ED4354EC95D}"/>
              </a:ext>
            </a:extLst>
          </p:cNvPr>
          <p:cNvSpPr>
            <a:spLocks noGrp="1"/>
          </p:cNvSpPr>
          <p:nvPr>
            <p:ph type="pic" sz="quarter" idx="30"/>
          </p:nvPr>
        </p:nvSpPr>
        <p:spPr>
          <a:xfrm>
            <a:off x="7405874" y="4835817"/>
            <a:ext cx="691688" cy="691688"/>
          </a:xfrm>
        </p:spPr>
        <p:txBody>
          <a:bodyPr rtlCol="0"/>
          <a:lstStyle>
            <a:lvl1pPr marL="0" indent="0">
              <a:buNone/>
              <a:defRPr sz="1200"/>
            </a:lvl1pPr>
          </a:lstStyle>
          <a:p>
            <a:pPr rtl="0"/>
            <a:r>
              <a:rPr lang="es-ES" noProof="0" smtClean="0"/>
              <a:t>Haga clic en el icono para agregar una imagen</a:t>
            </a:r>
            <a:endParaRPr lang="es-ES" noProof="0"/>
          </a:p>
        </p:txBody>
      </p:sp>
      <p:sp>
        <p:nvSpPr>
          <p:cNvPr id="39" name="Marcador de posición de imagen 3">
            <a:extLst>
              <a:ext uri="{FF2B5EF4-FFF2-40B4-BE49-F238E27FC236}">
                <a16:creationId xmlns:a16="http://schemas.microsoft.com/office/drawing/2014/main" xmlns="" id="{07EC0147-5BE6-9248-BF42-BD99608F459C}"/>
              </a:ext>
            </a:extLst>
          </p:cNvPr>
          <p:cNvSpPr>
            <a:spLocks noGrp="1"/>
          </p:cNvSpPr>
          <p:nvPr>
            <p:ph type="pic" sz="quarter" idx="31"/>
          </p:nvPr>
        </p:nvSpPr>
        <p:spPr>
          <a:xfrm>
            <a:off x="7405874" y="3271181"/>
            <a:ext cx="691688" cy="691688"/>
          </a:xfrm>
        </p:spPr>
        <p:txBody>
          <a:bodyPr rtlCol="0"/>
          <a:lstStyle>
            <a:lvl1pPr marL="0" indent="0">
              <a:buNone/>
              <a:defRPr sz="1200"/>
            </a:lvl1pPr>
          </a:lstStyle>
          <a:p>
            <a:pPr rtl="0"/>
            <a:r>
              <a:rPr lang="es-ES" noProof="0" smtClean="0"/>
              <a:t>Haga clic en el icono para agregar una imagen</a:t>
            </a:r>
            <a:endParaRPr lang="es-ES" noProof="0"/>
          </a:p>
        </p:txBody>
      </p:sp>
      <p:sp>
        <p:nvSpPr>
          <p:cNvPr id="40" name="Marcador de posición de imagen 3">
            <a:extLst>
              <a:ext uri="{FF2B5EF4-FFF2-40B4-BE49-F238E27FC236}">
                <a16:creationId xmlns:a16="http://schemas.microsoft.com/office/drawing/2014/main" xmlns="" id="{2B8E1942-1472-BC49-A624-3A31190A69E1}"/>
              </a:ext>
            </a:extLst>
          </p:cNvPr>
          <p:cNvSpPr>
            <a:spLocks noGrp="1"/>
          </p:cNvSpPr>
          <p:nvPr>
            <p:ph type="pic" sz="quarter" idx="32"/>
          </p:nvPr>
        </p:nvSpPr>
        <p:spPr>
          <a:xfrm>
            <a:off x="7405874" y="1706545"/>
            <a:ext cx="691688" cy="691688"/>
          </a:xfrm>
        </p:spPr>
        <p:txBody>
          <a:bodyPr rtlCol="0"/>
          <a:lstStyle>
            <a:lvl1pPr marL="0" indent="0">
              <a:buNone/>
              <a:defRPr sz="1200"/>
            </a:lvl1pPr>
          </a:lstStyle>
          <a:p>
            <a:pPr rtl="0"/>
            <a:r>
              <a:rPr lang="es-ES" noProof="0" smtClean="0"/>
              <a:t>Haga clic en el icono para agregar una imagen</a:t>
            </a:r>
            <a:endParaRPr lang="es-ES" noProof="0"/>
          </a:p>
        </p:txBody>
      </p: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ducto digital">
    <p:spTree>
      <p:nvGrpSpPr>
        <p:cNvPr id="1" name=""/>
        <p:cNvGrpSpPr/>
        <p:nvPr/>
      </p:nvGrpSpPr>
      <p:grpSpPr>
        <a:xfrm>
          <a:off x="0" y="0"/>
          <a:ext cx="0" cy="0"/>
          <a:chOff x="0" y="0"/>
          <a:chExt cx="0" cy="0"/>
        </a:xfrm>
      </p:grpSpPr>
      <p:sp>
        <p:nvSpPr>
          <p:cNvPr id="24" name="Forma libre: Forma 23">
            <a:extLst>
              <a:ext uri="{FF2B5EF4-FFF2-40B4-BE49-F238E27FC236}">
                <a16:creationId xmlns:a16="http://schemas.microsoft.com/office/drawing/2014/main" xmlns=""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xmlns=""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25">
            <a:extLst>
              <a:ext uri="{FF2B5EF4-FFF2-40B4-BE49-F238E27FC236}">
                <a16:creationId xmlns:a16="http://schemas.microsoft.com/office/drawing/2014/main" xmlns=""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26">
            <a:extLst>
              <a:ext uri="{FF2B5EF4-FFF2-40B4-BE49-F238E27FC236}">
                <a16:creationId xmlns:a16="http://schemas.microsoft.com/office/drawing/2014/main" xmlns=""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Forma libre: Forma 27">
            <a:extLst>
              <a:ext uri="{FF2B5EF4-FFF2-40B4-BE49-F238E27FC236}">
                <a16:creationId xmlns:a16="http://schemas.microsoft.com/office/drawing/2014/main" xmlns=""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Forma libre: Forma 28">
            <a:extLst>
              <a:ext uri="{FF2B5EF4-FFF2-40B4-BE49-F238E27FC236}">
                <a16:creationId xmlns:a16="http://schemas.microsoft.com/office/drawing/2014/main" xmlns=""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0" name="Forma libre: Forma 29">
            <a:extLst>
              <a:ext uri="{FF2B5EF4-FFF2-40B4-BE49-F238E27FC236}">
                <a16:creationId xmlns:a16="http://schemas.microsoft.com/office/drawing/2014/main" xmlns=""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Forma libre: Forma 30">
            <a:extLst>
              <a:ext uri="{FF2B5EF4-FFF2-40B4-BE49-F238E27FC236}">
                <a16:creationId xmlns:a16="http://schemas.microsoft.com/office/drawing/2014/main" xmlns=""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Forma libre: Forma 31">
            <a:extLst>
              <a:ext uri="{FF2B5EF4-FFF2-40B4-BE49-F238E27FC236}">
                <a16:creationId xmlns:a16="http://schemas.microsoft.com/office/drawing/2014/main" xmlns=""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Forma libre: Forma 32">
            <a:extLst>
              <a:ext uri="{FF2B5EF4-FFF2-40B4-BE49-F238E27FC236}">
                <a16:creationId xmlns:a16="http://schemas.microsoft.com/office/drawing/2014/main" xmlns=""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xmlns=""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5" name="Forma libre: Forma 34">
            <a:extLst>
              <a:ext uri="{FF2B5EF4-FFF2-40B4-BE49-F238E27FC236}">
                <a16:creationId xmlns:a16="http://schemas.microsoft.com/office/drawing/2014/main" xmlns=""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6" name="Forma libre: Forma 35">
            <a:extLst>
              <a:ext uri="{FF2B5EF4-FFF2-40B4-BE49-F238E27FC236}">
                <a16:creationId xmlns:a16="http://schemas.microsoft.com/office/drawing/2014/main" xmlns=""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7" name="Forma libre: Forma 36">
            <a:extLst>
              <a:ext uri="{FF2B5EF4-FFF2-40B4-BE49-F238E27FC236}">
                <a16:creationId xmlns:a16="http://schemas.microsoft.com/office/drawing/2014/main" xmlns=""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43" name="Grupo 42">
            <a:extLst>
              <a:ext uri="{FF2B5EF4-FFF2-40B4-BE49-F238E27FC236}">
                <a16:creationId xmlns:a16="http://schemas.microsoft.com/office/drawing/2014/main" xmlns="" id="{0725BC56-C7B6-400F-80F9-3F968E2CAE0E}"/>
              </a:ext>
            </a:extLst>
          </p:cNvPr>
          <p:cNvGrpSpPr/>
          <p:nvPr userDrawn="1"/>
        </p:nvGrpSpPr>
        <p:grpSpPr>
          <a:xfrm>
            <a:off x="3383603" y="1013721"/>
            <a:ext cx="7749965" cy="5100743"/>
            <a:chOff x="510812" y="938373"/>
            <a:chExt cx="8073393" cy="5313612"/>
          </a:xfrm>
        </p:grpSpPr>
        <p:sp>
          <p:nvSpPr>
            <p:cNvPr id="44" name="Rectángulo redondeado 15">
              <a:extLst>
                <a:ext uri="{FF2B5EF4-FFF2-40B4-BE49-F238E27FC236}">
                  <a16:creationId xmlns:a16="http://schemas.microsoft.com/office/drawing/2014/main" xmlns=""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45" name="Rectángulo redondeado 15">
              <a:extLst>
                <a:ext uri="{FF2B5EF4-FFF2-40B4-BE49-F238E27FC236}">
                  <a16:creationId xmlns:a16="http://schemas.microsoft.com/office/drawing/2014/main" xmlns=""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6" name="Rectángulo: Esquinas redondeadas 45">
              <a:extLst>
                <a:ext uri="{FF2B5EF4-FFF2-40B4-BE49-F238E27FC236}">
                  <a16:creationId xmlns:a16="http://schemas.microsoft.com/office/drawing/2014/main" xmlns=""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redondeado 15">
              <a:extLst>
                <a:ext uri="{FF2B5EF4-FFF2-40B4-BE49-F238E27FC236}">
                  <a16:creationId xmlns:a16="http://schemas.microsoft.com/office/drawing/2014/main" xmlns=""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8" name="Rectángulo redondeado 15">
              <a:extLst>
                <a:ext uri="{FF2B5EF4-FFF2-40B4-BE49-F238E27FC236}">
                  <a16:creationId xmlns:a16="http://schemas.microsoft.com/office/drawing/2014/main" xmlns=""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49" name="Elipse 48">
              <a:extLst>
                <a:ext uri="{FF2B5EF4-FFF2-40B4-BE49-F238E27FC236}">
                  <a16:creationId xmlns:a16="http://schemas.microsoft.com/office/drawing/2014/main" xmlns=""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50" name="Elipse 49">
              <a:extLst>
                <a:ext uri="{FF2B5EF4-FFF2-40B4-BE49-F238E27FC236}">
                  <a16:creationId xmlns:a16="http://schemas.microsoft.com/office/drawing/2014/main" xmlns=""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51" name="Elipse 50">
              <a:extLst>
                <a:ext uri="{FF2B5EF4-FFF2-40B4-BE49-F238E27FC236}">
                  <a16:creationId xmlns:a16="http://schemas.microsoft.com/office/drawing/2014/main" xmlns=""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grpSp>
      <p:sp>
        <p:nvSpPr>
          <p:cNvPr id="3" name="Marcador de contenido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152000"/>
            <a:ext cx="2951603" cy="2196235"/>
          </a:xfrm>
        </p:spPr>
        <p:txBody>
          <a:bodyPr rtlCol="0"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rtl="0"/>
            <a:r>
              <a:rPr lang="es-ES" noProof="0"/>
              <a:t>Aquí puede poner el texto destacado</a:t>
            </a:r>
          </a:p>
        </p:txBody>
      </p:sp>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posición de imagen 4">
            <a:extLst>
              <a:ext uri="{FF2B5EF4-FFF2-40B4-BE49-F238E27FC236}">
                <a16:creationId xmlns:a16="http://schemas.microsoft.com/office/drawing/2014/main" xmlns=""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rtlCol="0"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noProof="0"/>
              <a:t>Inserte o arrastre y coloque una imagen aquí</a:t>
            </a:r>
          </a:p>
        </p:txBody>
      </p:sp>
      <p:sp>
        <p:nvSpPr>
          <p:cNvPr id="9" name="Marcador de texto 8">
            <a:extLst>
              <a:ext uri="{FF2B5EF4-FFF2-40B4-BE49-F238E27FC236}">
                <a16:creationId xmlns:a16="http://schemas.microsoft.com/office/drawing/2014/main" xmlns="" id="{35FD3B7C-17C6-4327-986C-A8A6D6EC1B52}"/>
              </a:ext>
            </a:extLst>
          </p:cNvPr>
          <p:cNvSpPr>
            <a:spLocks noGrp="1"/>
          </p:cNvSpPr>
          <p:nvPr>
            <p:ph type="body" sz="quarter" idx="13" hasCustomPrompt="1"/>
          </p:nvPr>
        </p:nvSpPr>
        <p:spPr>
          <a:xfrm>
            <a:off x="431800" y="3509766"/>
            <a:ext cx="2951163" cy="232270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viñetas de imagen de columnas">
    <p:spTree>
      <p:nvGrpSpPr>
        <p:cNvPr id="1" name=""/>
        <p:cNvGrpSpPr/>
        <p:nvPr/>
      </p:nvGrpSpPr>
      <p:grpSpPr>
        <a:xfrm>
          <a:off x="0" y="0"/>
          <a:ext cx="0" cy="0"/>
          <a:chOff x="0" y="0"/>
          <a:chExt cx="0" cy="0"/>
        </a:xfrm>
      </p:grpSpPr>
      <p:sp>
        <p:nvSpPr>
          <p:cNvPr id="18" name="Elipse 17">
            <a:extLst>
              <a:ext uri="{FF2B5EF4-FFF2-40B4-BE49-F238E27FC236}">
                <a16:creationId xmlns:a16="http://schemas.microsoft.com/office/drawing/2014/main" xmlns=""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Elipse 16">
            <a:extLst>
              <a:ext uri="{FF2B5EF4-FFF2-40B4-BE49-F238E27FC236}">
                <a16:creationId xmlns:a16="http://schemas.microsoft.com/office/drawing/2014/main" xmlns=""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Elipse 18">
            <a:extLst>
              <a:ext uri="{FF2B5EF4-FFF2-40B4-BE49-F238E27FC236}">
                <a16:creationId xmlns:a16="http://schemas.microsoft.com/office/drawing/2014/main" xmlns=""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es-ES" noProof="0"/>
              <a:t>Descripción de la viñeta</a:t>
            </a:r>
          </a:p>
        </p:txBody>
      </p:sp>
      <p:sp>
        <p:nvSpPr>
          <p:cNvPr id="13" name="Marcador de texto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es-ES" noProof="0"/>
              <a:t>Descripción de la viñeta</a:t>
            </a:r>
          </a:p>
        </p:txBody>
      </p:sp>
      <p:sp>
        <p:nvSpPr>
          <p:cNvPr id="15" name="Marcador de texto 14">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es-ES" noProof="0"/>
              <a:t>Descripción de la viñeta</a:t>
            </a:r>
          </a:p>
        </p:txBody>
      </p:sp>
      <p:sp>
        <p:nvSpPr>
          <p:cNvPr id="10" name="Marcador de texto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es-ES" noProof="0"/>
              <a:t>Viñeta 2</a:t>
            </a:r>
          </a:p>
        </p:txBody>
      </p:sp>
      <p:sp>
        <p:nvSpPr>
          <p:cNvPr id="12" name="Marcador de texto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es-ES" noProof="0"/>
              <a:t>Viñeta 3</a:t>
            </a:r>
          </a:p>
        </p:txBody>
      </p:sp>
      <p:sp>
        <p:nvSpPr>
          <p:cNvPr id="16" name="Marcador de texto 15">
            <a:extLst>
              <a:ext uri="{FF2B5EF4-FFF2-40B4-BE49-F238E27FC236}">
                <a16:creationId xmlns:a16="http://schemas.microsoft.com/office/drawing/2014/main" xmlns=""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es-ES" noProof="0"/>
              <a:t>Viñeta 4</a:t>
            </a:r>
          </a:p>
        </p:txBody>
      </p:sp>
      <p:sp>
        <p:nvSpPr>
          <p:cNvPr id="9" name="Marcador de texto 8">
            <a:extLst>
              <a:ext uri="{FF2B5EF4-FFF2-40B4-BE49-F238E27FC236}">
                <a16:creationId xmlns:a16="http://schemas.microsoft.com/office/drawing/2014/main" xmlns=""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Título secundario</a:t>
            </a:r>
          </a:p>
        </p:txBody>
      </p:sp>
      <p:sp>
        <p:nvSpPr>
          <p:cNvPr id="20" name="Marcador de posición de imagen 3">
            <a:extLst>
              <a:ext uri="{FF2B5EF4-FFF2-40B4-BE49-F238E27FC236}">
                <a16:creationId xmlns:a16="http://schemas.microsoft.com/office/drawing/2014/main" xmlns="" id="{06B6D0B6-0884-CD46-A1B0-9FED03C22626}"/>
              </a:ext>
            </a:extLst>
          </p:cNvPr>
          <p:cNvSpPr>
            <a:spLocks noGrp="1"/>
          </p:cNvSpPr>
          <p:nvPr>
            <p:ph type="pic" sz="quarter" idx="27"/>
          </p:nvPr>
        </p:nvSpPr>
        <p:spPr>
          <a:xfrm>
            <a:off x="2724708"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21" name="Marcador de posición de imagen 3">
            <a:extLst>
              <a:ext uri="{FF2B5EF4-FFF2-40B4-BE49-F238E27FC236}">
                <a16:creationId xmlns:a16="http://schemas.microsoft.com/office/drawing/2014/main" xmlns="" id="{BAAC12A0-90C3-984B-A8FC-7EB4AA432E3A}"/>
              </a:ext>
            </a:extLst>
          </p:cNvPr>
          <p:cNvSpPr>
            <a:spLocks noGrp="1"/>
          </p:cNvSpPr>
          <p:nvPr>
            <p:ph type="pic" sz="quarter" idx="28"/>
          </p:nvPr>
        </p:nvSpPr>
        <p:spPr>
          <a:xfrm>
            <a:off x="5672402"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22" name="Marcador de posición de imagen 3">
            <a:extLst>
              <a:ext uri="{FF2B5EF4-FFF2-40B4-BE49-F238E27FC236}">
                <a16:creationId xmlns:a16="http://schemas.microsoft.com/office/drawing/2014/main" xmlns="" id="{51565942-8816-734B-BEEE-1258F13B66DA}"/>
              </a:ext>
            </a:extLst>
          </p:cNvPr>
          <p:cNvSpPr>
            <a:spLocks noGrp="1"/>
          </p:cNvSpPr>
          <p:nvPr>
            <p:ph type="pic" sz="quarter" idx="29"/>
          </p:nvPr>
        </p:nvSpPr>
        <p:spPr>
          <a:xfrm>
            <a:off x="8621493" y="2358090"/>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pción de números grandes 2">
    <p:spTree>
      <p:nvGrpSpPr>
        <p:cNvPr id="1" name=""/>
        <p:cNvGrpSpPr/>
        <p:nvPr/>
      </p:nvGrpSpPr>
      <p:grpSpPr>
        <a:xfrm>
          <a:off x="0" y="0"/>
          <a:ext cx="0" cy="0"/>
          <a:chOff x="0" y="0"/>
          <a:chExt cx="0" cy="0"/>
        </a:xfrm>
      </p:grpSpPr>
      <p:sp>
        <p:nvSpPr>
          <p:cNvPr id="26" name="Marcador de texto 3">
            <a:extLst>
              <a:ext uri="{FF2B5EF4-FFF2-40B4-BE49-F238E27FC236}">
                <a16:creationId xmlns:a16="http://schemas.microsoft.com/office/drawing/2014/main" xmlns=""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rtlCol="0"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Encabezado de sección</a:t>
            </a:r>
          </a:p>
        </p:txBody>
      </p:sp>
      <p:sp>
        <p:nvSpPr>
          <p:cNvPr id="27" name="Marcador de texto 9">
            <a:extLst>
              <a:ext uri="{FF2B5EF4-FFF2-40B4-BE49-F238E27FC236}">
                <a16:creationId xmlns:a16="http://schemas.microsoft.com/office/drawing/2014/main" xmlns=""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rtl="0"/>
            <a:r>
              <a:rPr lang="es-ES" noProof="0"/>
              <a:t>Encabezado de sección</a:t>
            </a:r>
          </a:p>
        </p:txBody>
      </p:sp>
      <p:sp>
        <p:nvSpPr>
          <p:cNvPr id="28" name="Marcador de texto 9">
            <a:extLst>
              <a:ext uri="{FF2B5EF4-FFF2-40B4-BE49-F238E27FC236}">
                <a16:creationId xmlns:a16="http://schemas.microsoft.com/office/drawing/2014/main" xmlns=""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rtl="0"/>
            <a:r>
              <a:rPr lang="es-ES" noProof="0"/>
              <a:t>Encabezado de sección</a:t>
            </a:r>
          </a:p>
        </p:txBody>
      </p:sp>
      <p:sp>
        <p:nvSpPr>
          <p:cNvPr id="16" name="Forma libre: Forma 15">
            <a:extLst>
              <a:ext uri="{FF2B5EF4-FFF2-40B4-BE49-F238E27FC236}">
                <a16:creationId xmlns:a16="http://schemas.microsoft.com/office/drawing/2014/main" xmlns=""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xmlns=""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xmlns=""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ZA"/>
          </a:p>
        </p:txBody>
      </p:sp>
      <p:sp>
        <p:nvSpPr>
          <p:cNvPr id="22" name="Forma libre: Forma 21">
            <a:extLst>
              <a:ext uri="{FF2B5EF4-FFF2-40B4-BE49-F238E27FC236}">
                <a16:creationId xmlns:a16="http://schemas.microsoft.com/office/drawing/2014/main" xmlns=""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Forma libre: Forma 22">
            <a:extLst>
              <a:ext uri="{FF2B5EF4-FFF2-40B4-BE49-F238E27FC236}">
                <a16:creationId xmlns:a16="http://schemas.microsoft.com/office/drawing/2014/main" xmlns=""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24" name="Forma libre: Forma 23">
            <a:extLst>
              <a:ext uri="{FF2B5EF4-FFF2-40B4-BE49-F238E27FC236}">
                <a16:creationId xmlns:a16="http://schemas.microsoft.com/office/drawing/2014/main" xmlns=""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xmlns=""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xmlns="" id="{40EE479C-D1F6-4BAC-80D2-90EF74E3261A}"/>
              </a:ext>
            </a:extLst>
          </p:cNvPr>
          <p:cNvSpPr>
            <a:spLocks noGrp="1"/>
          </p:cNvSpPr>
          <p:nvPr userDrawn="1">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8" name="Marcador de pie de página 7">
            <a:extLst>
              <a:ext uri="{FF2B5EF4-FFF2-40B4-BE49-F238E27FC236}">
                <a16:creationId xmlns:a16="http://schemas.microsoft.com/office/drawing/2014/main" xmlns="" id="{C9E47D86-FD0D-44D0-9B7F-9EDEBD11F9D6}"/>
              </a:ext>
            </a:extLst>
          </p:cNvPr>
          <p:cNvSpPr>
            <a:spLocks noGrp="1"/>
          </p:cNvSpPr>
          <p:nvPr userDrawn="1">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9" name="Marcador de posición de número de diapositiva 8">
            <a:extLst>
              <a:ext uri="{FF2B5EF4-FFF2-40B4-BE49-F238E27FC236}">
                <a16:creationId xmlns:a16="http://schemas.microsoft.com/office/drawing/2014/main" xmlns="" id="{0A29F8B3-4723-4928-83E5-76C29D05F2FE}"/>
              </a:ext>
            </a:extLst>
          </p:cNvPr>
          <p:cNvSpPr>
            <a:spLocks noGrp="1"/>
          </p:cNvSpPr>
          <p:nvPr userDrawn="1">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29" name="Forma libre: Forma 28">
            <a:extLst>
              <a:ext uri="{FF2B5EF4-FFF2-40B4-BE49-F238E27FC236}">
                <a16:creationId xmlns:a16="http://schemas.microsoft.com/office/drawing/2014/main" xmlns=""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Marcador de texto 18">
            <a:extLst>
              <a:ext uri="{FF2B5EF4-FFF2-40B4-BE49-F238E27FC236}">
                <a16:creationId xmlns:a16="http://schemas.microsoft.com/office/drawing/2014/main" xmlns="" id="{C614E990-EC62-437B-ADF0-038FF35A2629}"/>
              </a:ext>
            </a:extLst>
          </p:cNvPr>
          <p:cNvSpPr>
            <a:spLocks noGrp="1"/>
          </p:cNvSpPr>
          <p:nvPr>
            <p:ph type="body" sz="quarter" idx="13" hasCustomPrompt="1"/>
          </p:nvPr>
        </p:nvSpPr>
        <p:spPr>
          <a:xfrm>
            <a:off x="1364343" y="2505766"/>
            <a:ext cx="3374987" cy="885825"/>
          </a:xfrm>
        </p:spPr>
        <p:txBody>
          <a:bodyPr rtlCol="0"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rtl="0"/>
            <a:r>
              <a:rPr lang="es-ES" noProof="0"/>
              <a:t>1</a:t>
            </a:r>
          </a:p>
        </p:txBody>
      </p:sp>
      <p:sp>
        <p:nvSpPr>
          <p:cNvPr id="32" name="Marcador de texto 20">
            <a:extLst>
              <a:ext uri="{FF2B5EF4-FFF2-40B4-BE49-F238E27FC236}">
                <a16:creationId xmlns:a16="http://schemas.microsoft.com/office/drawing/2014/main" xmlns="" id="{A6926E00-3D05-4600-B7E9-74F56D038AE9}"/>
              </a:ext>
            </a:extLst>
          </p:cNvPr>
          <p:cNvSpPr>
            <a:spLocks noGrp="1"/>
          </p:cNvSpPr>
          <p:nvPr>
            <p:ph type="body" sz="quarter" idx="14" hasCustomPrompt="1"/>
          </p:nvPr>
        </p:nvSpPr>
        <p:spPr>
          <a:xfrm>
            <a:off x="5212968" y="2505766"/>
            <a:ext cx="3025513" cy="885825"/>
          </a:xfrm>
        </p:spPr>
        <p:txBody>
          <a:bodyPr rtlCol="0" anchor="ctr"/>
          <a:lstStyle>
            <a:lvl1pPr marL="0" indent="0" algn="ctr">
              <a:buNone/>
              <a:defRPr sz="8000" b="1" i="0">
                <a:latin typeface="+mj-lt"/>
              </a:defRPr>
            </a:lvl1pPr>
          </a:lstStyle>
          <a:p>
            <a:pPr lvl="0" rtl="0"/>
            <a:r>
              <a:rPr lang="es-ES" noProof="0"/>
              <a:t>2</a:t>
            </a:r>
          </a:p>
        </p:txBody>
      </p:sp>
      <p:sp>
        <p:nvSpPr>
          <p:cNvPr id="33" name="Marcador de texto 32">
            <a:extLst>
              <a:ext uri="{FF2B5EF4-FFF2-40B4-BE49-F238E27FC236}">
                <a16:creationId xmlns:a16="http://schemas.microsoft.com/office/drawing/2014/main" xmlns=""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rtl="0"/>
            <a:r>
              <a:rPr lang="es-ES" noProof="0"/>
              <a:t>3</a:t>
            </a:r>
          </a:p>
        </p:txBody>
      </p:sp>
      <p:sp>
        <p:nvSpPr>
          <p:cNvPr id="35" name="Marcador de texto 34">
            <a:extLst>
              <a:ext uri="{FF2B5EF4-FFF2-40B4-BE49-F238E27FC236}">
                <a16:creationId xmlns:a16="http://schemas.microsoft.com/office/drawing/2014/main" xmlns="" id="{34357700-1BDF-40C0-BFE9-5F837ADED4AA}"/>
              </a:ext>
            </a:extLst>
          </p:cNvPr>
          <p:cNvSpPr>
            <a:spLocks noGrp="1"/>
          </p:cNvSpPr>
          <p:nvPr>
            <p:ph type="body" sz="quarter" idx="31" hasCustomPrompt="1"/>
          </p:nvPr>
        </p:nvSpPr>
        <p:spPr>
          <a:xfrm>
            <a:off x="1820138" y="4015478"/>
            <a:ext cx="2489200" cy="1012825"/>
          </a:xfrm>
        </p:spPr>
        <p:txBody>
          <a:bodyPr rtlCol="0"/>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Descripción de la sección</a:t>
            </a:r>
          </a:p>
        </p:txBody>
      </p:sp>
      <p:sp>
        <p:nvSpPr>
          <p:cNvPr id="37" name="Marcador de texto 36">
            <a:extLst>
              <a:ext uri="{FF2B5EF4-FFF2-40B4-BE49-F238E27FC236}">
                <a16:creationId xmlns:a16="http://schemas.microsoft.com/office/drawing/2014/main" xmlns="" id="{A3F3E97F-9A21-4431-909B-D1E580B19F1B}"/>
              </a:ext>
            </a:extLst>
          </p:cNvPr>
          <p:cNvSpPr>
            <a:spLocks noGrp="1"/>
          </p:cNvSpPr>
          <p:nvPr>
            <p:ph type="body" sz="quarter" idx="32" hasCustomPrompt="1"/>
          </p:nvPr>
        </p:nvSpPr>
        <p:spPr>
          <a:xfrm>
            <a:off x="5481124" y="4015478"/>
            <a:ext cx="2489200" cy="1011238"/>
          </a:xfrm>
        </p:spPr>
        <p:txBody>
          <a:bodyPr rtlCol="0"/>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es-ES" noProof="0"/>
              <a:t>Descripción de la sección</a:t>
            </a:r>
          </a:p>
        </p:txBody>
      </p:sp>
      <p:sp>
        <p:nvSpPr>
          <p:cNvPr id="39" name="Marcador de texto 38">
            <a:extLst>
              <a:ext uri="{FF2B5EF4-FFF2-40B4-BE49-F238E27FC236}">
                <a16:creationId xmlns:a16="http://schemas.microsoft.com/office/drawing/2014/main" xmlns="" id="{2445CEA3-6928-4E8E-8E52-B7043F3580D1}"/>
              </a:ext>
            </a:extLst>
          </p:cNvPr>
          <p:cNvSpPr>
            <a:spLocks noGrp="1"/>
          </p:cNvSpPr>
          <p:nvPr>
            <p:ph type="body" sz="quarter" idx="33" hasCustomPrompt="1"/>
          </p:nvPr>
        </p:nvSpPr>
        <p:spPr>
          <a:xfrm>
            <a:off x="8737600" y="4015478"/>
            <a:ext cx="2090738" cy="1012825"/>
          </a:xfrm>
        </p:spPr>
        <p:txBody>
          <a:bodyPr rtlCol="0"/>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es-ES" noProof="0"/>
              <a:t>Descripción de la sección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posición de texto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432000" y="1152000"/>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432000" y="1584000"/>
            <a:ext cx="5472000" cy="4608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pie de página 9">
            <a:extLst>
              <a:ext uri="{FF2B5EF4-FFF2-40B4-BE49-F238E27FC236}">
                <a16:creationId xmlns:a16="http://schemas.microsoft.com/office/drawing/2014/main" xmlns="" id="{9337FD81-6DFD-43B7-A7D9-59E45ECDF39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11" name="Marcador de posición de número de diapositiva 10">
            <a:extLst>
              <a:ext uri="{FF2B5EF4-FFF2-40B4-BE49-F238E27FC236}">
                <a16:creationId xmlns:a16="http://schemas.microsoft.com/office/drawing/2014/main" xmlns="" id="{F17B7460-0559-435A-9C2F-1B12BC6CE184}"/>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8" name="Marcador de texto 7">
            <a:extLst>
              <a:ext uri="{FF2B5EF4-FFF2-40B4-BE49-F238E27FC236}">
                <a16:creationId xmlns:a16="http://schemas.microsoft.com/office/drawing/2014/main" xmlns="" id="{DF0A5256-B267-47DA-858A-0F3867CB6139}"/>
              </a:ext>
            </a:extLst>
          </p:cNvPr>
          <p:cNvSpPr>
            <a:spLocks noGrp="1"/>
          </p:cNvSpPr>
          <p:nvPr>
            <p:ph type="body" sz="quarter" idx="12" hasCustomPrompt="1"/>
          </p:nvPr>
        </p:nvSpPr>
        <p:spPr>
          <a:xfrm>
            <a:off x="6299887" y="1584325"/>
            <a:ext cx="5472113" cy="46069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exto 11">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6300000" y="1152525"/>
            <a:ext cx="5472000" cy="358775"/>
          </a:xfrm>
        </p:spPr>
        <p:txBody>
          <a:bodyPr rtlCol="0"/>
          <a:lstStyle>
            <a:lvl1pPr marL="0" indent="0">
              <a:buNone/>
              <a:defRPr sz="2400" b="1"/>
            </a:lvl1pPr>
          </a:lstStyle>
          <a:p>
            <a:pPr lvl="0" rtl="0"/>
            <a:r>
              <a:rPr lang="es-ES" noProof="0"/>
              <a:t>Editar estilos de texto del patrón</a:t>
            </a:r>
          </a:p>
        </p:txBody>
      </p:sp>
    </p:spTree>
    <p:extLst>
      <p:ext uri="{BB962C8B-B14F-4D97-AF65-F5344CB8AC3E}">
        <p14:creationId xmlns:p14="http://schemas.microsoft.com/office/powerpoint/2010/main" val="2139098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spacio comercial">
    <p:spTree>
      <p:nvGrpSpPr>
        <p:cNvPr id="1" name=""/>
        <p:cNvGrpSpPr/>
        <p:nvPr/>
      </p:nvGrpSpPr>
      <p:grpSpPr>
        <a:xfrm>
          <a:off x="0" y="0"/>
          <a:ext cx="0" cy="0"/>
          <a:chOff x="0" y="0"/>
          <a:chExt cx="0" cy="0"/>
        </a:xfrm>
      </p:grpSpPr>
      <p:sp>
        <p:nvSpPr>
          <p:cNvPr id="13" name="Forma libre: Forma 12">
            <a:extLst>
              <a:ext uri="{FF2B5EF4-FFF2-40B4-BE49-F238E27FC236}">
                <a16:creationId xmlns:a16="http://schemas.microsoft.com/office/drawing/2014/main" xmlns=""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ZA"/>
          </a:p>
        </p:txBody>
      </p:sp>
      <p:sp>
        <p:nvSpPr>
          <p:cNvPr id="2" name="Título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ie de página 5">
            <a:extLst>
              <a:ext uri="{FF2B5EF4-FFF2-40B4-BE49-F238E27FC236}">
                <a16:creationId xmlns:a16="http://schemas.microsoft.com/office/drawing/2014/main" xmlns="" id="{29E5E346-F307-4307-949D-77CDB6E6577A}"/>
              </a:ext>
            </a:extLst>
          </p:cNvPr>
          <p:cNvSpPr>
            <a:spLocks noGrp="1"/>
          </p:cNvSpPr>
          <p:nvPr>
            <p:ph type="ftr" sz="quarter" idx="10"/>
          </p:nvPr>
        </p:nvSpPr>
        <p:spPr>
          <a:xfrm>
            <a:off x="431999" y="6188628"/>
            <a:ext cx="8784941" cy="365125"/>
          </a:xfrm>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cxnSp>
        <p:nvCxnSpPr>
          <p:cNvPr id="14" name="Conector recto 13">
            <a:extLst>
              <a:ext uri="{FF2B5EF4-FFF2-40B4-BE49-F238E27FC236}">
                <a16:creationId xmlns:a16="http://schemas.microsoft.com/office/drawing/2014/main" xmlns=""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xmlns=""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Marcador de texto 5">
            <a:extLst>
              <a:ext uri="{FF2B5EF4-FFF2-40B4-BE49-F238E27FC236}">
                <a16:creationId xmlns:a16="http://schemas.microsoft.com/office/drawing/2014/main" xmlns="" id="{FA965502-3EB0-4B3F-B1BD-4A4FCF7FFB40}"/>
              </a:ext>
            </a:extLst>
          </p:cNvPr>
          <p:cNvSpPr>
            <a:spLocks noGrp="1"/>
          </p:cNvSpPr>
          <p:nvPr>
            <p:ph type="body" sz="quarter" idx="12" hasCustomPrompt="1"/>
          </p:nvPr>
        </p:nvSpPr>
        <p:spPr>
          <a:xfrm>
            <a:off x="5112000" y="951013"/>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20" name="Marcador de texto 5">
            <a:extLst>
              <a:ext uri="{FF2B5EF4-FFF2-40B4-BE49-F238E27FC236}">
                <a16:creationId xmlns:a16="http://schemas.microsoft.com/office/drawing/2014/main" xmlns="" id="{C18A1C3D-3A6C-4F03-9E67-CC675C5FE3BA}"/>
              </a:ext>
            </a:extLst>
          </p:cNvPr>
          <p:cNvSpPr>
            <a:spLocks noGrp="1"/>
          </p:cNvSpPr>
          <p:nvPr>
            <p:ph type="body" sz="quarter" idx="13" hasCustomPrompt="1"/>
          </p:nvPr>
        </p:nvSpPr>
        <p:spPr>
          <a:xfrm>
            <a:off x="5106000" y="5857570"/>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21" name="Marcador de texto 5">
            <a:extLst>
              <a:ext uri="{FF2B5EF4-FFF2-40B4-BE49-F238E27FC236}">
                <a16:creationId xmlns:a16="http://schemas.microsoft.com/office/drawing/2014/main" xmlns="" id="{469CF172-1F46-411E-B0E1-B0220CFB3DA3}"/>
              </a:ext>
            </a:extLst>
          </p:cNvPr>
          <p:cNvSpPr>
            <a:spLocks noGrp="1"/>
          </p:cNvSpPr>
          <p:nvPr>
            <p:ph type="body" sz="quarter" idx="14" hasCustomPrompt="1"/>
          </p:nvPr>
        </p:nvSpPr>
        <p:spPr>
          <a:xfrm>
            <a:off x="432000" y="3187823"/>
            <a:ext cx="1980000" cy="252000"/>
          </a:xfrm>
        </p:spPr>
        <p:txBody>
          <a:bodyPr rtlCol="0"/>
          <a:lstStyle>
            <a:lvl1pPr marL="0" indent="0" algn="l">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22" name="Marcador de texto 5">
            <a:extLst>
              <a:ext uri="{FF2B5EF4-FFF2-40B4-BE49-F238E27FC236}">
                <a16:creationId xmlns:a16="http://schemas.microsoft.com/office/drawing/2014/main" xmlns="" id="{BD9E85DB-9B95-40F2-9F0B-3D21BC9DCD8C}"/>
              </a:ext>
            </a:extLst>
          </p:cNvPr>
          <p:cNvSpPr>
            <a:spLocks noGrp="1"/>
          </p:cNvSpPr>
          <p:nvPr>
            <p:ph type="body" sz="quarter" idx="15" hasCustomPrompt="1"/>
          </p:nvPr>
        </p:nvSpPr>
        <p:spPr>
          <a:xfrm>
            <a:off x="9792001" y="3187823"/>
            <a:ext cx="1980000" cy="252000"/>
          </a:xfrm>
        </p:spPr>
        <p:txBody>
          <a:bodyPr rtlCol="0"/>
          <a:lstStyle>
            <a:lvl1pPr marL="0" indent="0" algn="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s columnas en cuadr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xmlns="" id="{B1948E38-8FB0-4E51-A01C-C88794372E50}"/>
              </a:ext>
            </a:extLst>
          </p:cNvPr>
          <p:cNvSpPr>
            <a:spLocks noGrp="1"/>
          </p:cNvSpPr>
          <p:nvPr>
            <p:ph idx="1" hasCustomPrompt="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xmlns="" id="{16A38E24-EB1C-472F-B631-5DF32F9C4CF5}"/>
              </a:ext>
            </a:extLst>
          </p:cNvPr>
          <p:cNvSpPr>
            <a:spLocks noGrp="1"/>
          </p:cNvSpPr>
          <p:nvPr>
            <p:ph type="body" sz="quarter" idx="12" hasCustomPrompt="1"/>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10">
            <a:extLst>
              <a:ext uri="{FF2B5EF4-FFF2-40B4-BE49-F238E27FC236}">
                <a16:creationId xmlns:a16="http://schemas.microsoft.com/office/drawing/2014/main" xmlns="" id="{5B4A252E-78C9-4F76-98A4-A4B580AD072A}"/>
              </a:ext>
            </a:extLst>
          </p:cNvPr>
          <p:cNvSpPr>
            <a:spLocks noGrp="1"/>
          </p:cNvSpPr>
          <p:nvPr>
            <p:ph type="body" sz="quarter" idx="13" hasCustomPrompt="1"/>
          </p:nvPr>
        </p:nvSpPr>
        <p:spPr>
          <a:xfrm>
            <a:off x="8483985" y="2463801"/>
            <a:ext cx="2963619" cy="3314200"/>
          </a:xfrm>
          <a:prstGeom prst="rect">
            <a:avLst/>
          </a:prstGeom>
          <a:solidFill>
            <a:schemeClr val="bg1">
              <a:lumMod val="95000"/>
            </a:schemeClr>
          </a:solidFill>
        </p:spPr>
        <p:txBody>
          <a:bodyPr lIns="180000" tIns="180000" rIns="18000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9" name="Marcador de texto 8">
            <a:extLst>
              <a:ext uri="{FF2B5EF4-FFF2-40B4-BE49-F238E27FC236}">
                <a16:creationId xmlns:a16="http://schemas.microsoft.com/office/drawing/2014/main" xmlns="" id="{F8E9D1B9-1C3A-4397-B3B4-9A921D64159E}"/>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Título secundario</a:t>
            </a:r>
          </a:p>
        </p:txBody>
      </p:sp>
      <p:sp>
        <p:nvSpPr>
          <p:cNvPr id="6" name="Marcador de texto 5">
            <a:extLst>
              <a:ext uri="{FF2B5EF4-FFF2-40B4-BE49-F238E27FC236}">
                <a16:creationId xmlns:a16="http://schemas.microsoft.com/office/drawing/2014/main" xmlns=""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rtlCol="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es-ES" noProof="0"/>
              <a:t>Título de la sección 1</a:t>
            </a:r>
          </a:p>
        </p:txBody>
      </p:sp>
      <p:sp>
        <p:nvSpPr>
          <p:cNvPr id="12" name="Marcador de texto 11">
            <a:extLst>
              <a:ext uri="{FF2B5EF4-FFF2-40B4-BE49-F238E27FC236}">
                <a16:creationId xmlns:a16="http://schemas.microsoft.com/office/drawing/2014/main" xmlns=""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rtlCol="0" anchor="t"/>
          <a:lstStyle>
            <a:lvl1pPr marL="0" indent="0" algn="ctr">
              <a:buNone/>
              <a:defRPr>
                <a:latin typeface="+mj-lt"/>
              </a:defRPr>
            </a:lvl1pPr>
          </a:lstStyle>
          <a:p>
            <a:pPr lvl="0" rtl="0"/>
            <a:r>
              <a:rPr lang="es-ES" noProof="0"/>
              <a:t>Título de la sección 2</a:t>
            </a:r>
          </a:p>
        </p:txBody>
      </p:sp>
      <p:sp>
        <p:nvSpPr>
          <p:cNvPr id="14" name="Marcador de texto 13">
            <a:extLst>
              <a:ext uri="{FF2B5EF4-FFF2-40B4-BE49-F238E27FC236}">
                <a16:creationId xmlns:a16="http://schemas.microsoft.com/office/drawing/2014/main" xmlns=""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rtlCol="0" anchor="t"/>
          <a:lstStyle>
            <a:lvl1pPr marL="0" indent="0" algn="ctr">
              <a:buNone/>
              <a:defRPr>
                <a:latin typeface="+mj-lt"/>
              </a:defRPr>
            </a:lvl1pPr>
          </a:lstStyle>
          <a:p>
            <a:pPr lvl="0" rtl="0"/>
            <a:r>
              <a:rPr lang="es-ES" noProof="0"/>
              <a:t>Título de la sección 3</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osición de pie de página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13" name="Marcador de texto 8">
            <a:extLst>
              <a:ext uri="{FF2B5EF4-FFF2-40B4-BE49-F238E27FC236}">
                <a16:creationId xmlns:a16="http://schemas.microsoft.com/office/drawing/2014/main" xmlns="" id="{37BBBFC2-32EB-4335-9980-A7CF236703B3}"/>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Título secundario</a:t>
            </a:r>
          </a:p>
        </p:txBody>
      </p:sp>
      <p:cxnSp>
        <p:nvCxnSpPr>
          <p:cNvPr id="15" name="Conector recto de flecha 14">
            <a:extLst>
              <a:ext uri="{FF2B5EF4-FFF2-40B4-BE49-F238E27FC236}">
                <a16:creationId xmlns:a16="http://schemas.microsoft.com/office/drawing/2014/main" xmlns=""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Marcador de texto 10">
            <a:extLst>
              <a:ext uri="{FF2B5EF4-FFF2-40B4-BE49-F238E27FC236}">
                <a16:creationId xmlns:a16="http://schemas.microsoft.com/office/drawing/2014/main" xmlns="" id="{723DA611-B88C-4D7E-82A4-5E4CA9DC2EA3}"/>
              </a:ext>
            </a:extLst>
          </p:cNvPr>
          <p:cNvSpPr>
            <a:spLocks noGrp="1"/>
          </p:cNvSpPr>
          <p:nvPr>
            <p:ph type="body" sz="quarter" idx="33" hasCustomPrompt="1"/>
          </p:nvPr>
        </p:nvSpPr>
        <p:spPr>
          <a:xfrm>
            <a:off x="4129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17" name="Marcador de texto 10">
            <a:extLst>
              <a:ext uri="{FF2B5EF4-FFF2-40B4-BE49-F238E27FC236}">
                <a16:creationId xmlns:a16="http://schemas.microsoft.com/office/drawing/2014/main" xmlns="" id="{180A0FA4-75CD-4A61-AA79-9C3C5F97ED8C}"/>
              </a:ext>
            </a:extLst>
          </p:cNvPr>
          <p:cNvSpPr>
            <a:spLocks noGrp="1"/>
          </p:cNvSpPr>
          <p:nvPr>
            <p:ph type="body" sz="quarter" idx="34" hasCustomPrompt="1"/>
          </p:nvPr>
        </p:nvSpPr>
        <p:spPr>
          <a:xfrm>
            <a:off x="4317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xmlns="" id="{EBB89A53-1B07-4560-B98E-03BECDB832C9}"/>
              </a:ext>
            </a:extLst>
          </p:cNvPr>
          <p:cNvSpPr>
            <a:spLocks noGrp="1"/>
          </p:cNvSpPr>
          <p:nvPr>
            <p:ph type="body" sz="quarter" idx="35" hasCustomPrompt="1"/>
          </p:nvPr>
        </p:nvSpPr>
        <p:spPr>
          <a:xfrm>
            <a:off x="90381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xmlns="" id="{22D34AD8-D83D-4409-A418-C00840A085AC}"/>
              </a:ext>
            </a:extLst>
          </p:cNvPr>
          <p:cNvSpPr>
            <a:spLocks noGrp="1"/>
          </p:cNvSpPr>
          <p:nvPr>
            <p:ph type="body" sz="quarter" idx="36" hasCustomPrompt="1"/>
          </p:nvPr>
        </p:nvSpPr>
        <p:spPr>
          <a:xfrm>
            <a:off x="137583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xmlns="" id="{3EAA6A46-63F3-49A5-8E0B-758176E4429D}"/>
              </a:ext>
            </a:extLst>
          </p:cNvPr>
          <p:cNvSpPr>
            <a:spLocks noGrp="1"/>
          </p:cNvSpPr>
          <p:nvPr>
            <p:ph type="body" sz="quarter" idx="37" hasCustomPrompt="1"/>
          </p:nvPr>
        </p:nvSpPr>
        <p:spPr>
          <a:xfrm>
            <a:off x="1847850"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xmlns="" id="{BB051A6E-4868-4F3F-93DB-AD07020E9344}"/>
              </a:ext>
            </a:extLst>
          </p:cNvPr>
          <p:cNvSpPr>
            <a:spLocks noGrp="1"/>
          </p:cNvSpPr>
          <p:nvPr>
            <p:ph type="body" sz="quarter" idx="38" hasCustomPrompt="1"/>
          </p:nvPr>
        </p:nvSpPr>
        <p:spPr>
          <a:xfrm>
            <a:off x="60771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28" name="Marcador de texto 10">
            <a:extLst>
              <a:ext uri="{FF2B5EF4-FFF2-40B4-BE49-F238E27FC236}">
                <a16:creationId xmlns:a16="http://schemas.microsoft.com/office/drawing/2014/main" xmlns="" id="{61519886-189E-4C69-AEED-FD9BDD3E567B}"/>
              </a:ext>
            </a:extLst>
          </p:cNvPr>
          <p:cNvSpPr>
            <a:spLocks noGrp="1"/>
          </p:cNvSpPr>
          <p:nvPr>
            <p:ph type="body" sz="quarter" idx="39" hasCustomPrompt="1"/>
          </p:nvPr>
        </p:nvSpPr>
        <p:spPr>
          <a:xfrm>
            <a:off x="231986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xmlns="" id="{0F084DDF-04EE-46A9-9F77-D5FD94D1B543}"/>
              </a:ext>
            </a:extLst>
          </p:cNvPr>
          <p:cNvSpPr>
            <a:spLocks noGrp="1"/>
          </p:cNvSpPr>
          <p:nvPr>
            <p:ph type="body" sz="quarter" idx="40" hasCustomPrompt="1"/>
          </p:nvPr>
        </p:nvSpPr>
        <p:spPr>
          <a:xfrm>
            <a:off x="279188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xmlns="" id="{743DE8AB-BF74-4CC9-AD19-8BBBF44867AF}"/>
              </a:ext>
            </a:extLst>
          </p:cNvPr>
          <p:cNvSpPr>
            <a:spLocks noGrp="1"/>
          </p:cNvSpPr>
          <p:nvPr>
            <p:ph type="body" sz="quarter" idx="41" hasCustomPrompt="1"/>
          </p:nvPr>
        </p:nvSpPr>
        <p:spPr>
          <a:xfrm>
            <a:off x="326390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2" name="Marcador de texto 10">
            <a:extLst>
              <a:ext uri="{FF2B5EF4-FFF2-40B4-BE49-F238E27FC236}">
                <a16:creationId xmlns:a16="http://schemas.microsoft.com/office/drawing/2014/main" xmlns="" id="{2ECC5C24-2CE5-491E-89DC-F9C5AE98B067}"/>
              </a:ext>
            </a:extLst>
          </p:cNvPr>
          <p:cNvSpPr>
            <a:spLocks noGrp="1"/>
          </p:cNvSpPr>
          <p:nvPr>
            <p:ph type="body" sz="quarter" idx="42" hasCustomPrompt="1"/>
          </p:nvPr>
        </p:nvSpPr>
        <p:spPr>
          <a:xfrm>
            <a:off x="467995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3" name="Marcador de texto 10">
            <a:extLst>
              <a:ext uri="{FF2B5EF4-FFF2-40B4-BE49-F238E27FC236}">
                <a16:creationId xmlns:a16="http://schemas.microsoft.com/office/drawing/2014/main" xmlns="" id="{ADB0F187-5781-4076-B761-264B1C683A63}"/>
              </a:ext>
            </a:extLst>
          </p:cNvPr>
          <p:cNvSpPr>
            <a:spLocks noGrp="1"/>
          </p:cNvSpPr>
          <p:nvPr>
            <p:ph type="body" sz="quarter" idx="43" hasCustomPrompt="1"/>
          </p:nvPr>
        </p:nvSpPr>
        <p:spPr>
          <a:xfrm>
            <a:off x="3735918"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4" name="Marcador de texto 10">
            <a:extLst>
              <a:ext uri="{FF2B5EF4-FFF2-40B4-BE49-F238E27FC236}">
                <a16:creationId xmlns:a16="http://schemas.microsoft.com/office/drawing/2014/main" xmlns="" id="{B2E776B2-D388-4243-80AE-BD8AF47C8AAB}"/>
              </a:ext>
            </a:extLst>
          </p:cNvPr>
          <p:cNvSpPr>
            <a:spLocks noGrp="1"/>
          </p:cNvSpPr>
          <p:nvPr>
            <p:ph type="body" sz="quarter" idx="44" hasCustomPrompt="1"/>
          </p:nvPr>
        </p:nvSpPr>
        <p:spPr>
          <a:xfrm>
            <a:off x="420793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5" name="Marcador de texto 10">
            <a:extLst>
              <a:ext uri="{FF2B5EF4-FFF2-40B4-BE49-F238E27FC236}">
                <a16:creationId xmlns:a16="http://schemas.microsoft.com/office/drawing/2014/main" xmlns="" id="{79F3A104-EDC0-4A25-9585-3F9F8C1022C7}"/>
              </a:ext>
            </a:extLst>
          </p:cNvPr>
          <p:cNvSpPr>
            <a:spLocks noGrp="1"/>
          </p:cNvSpPr>
          <p:nvPr>
            <p:ph type="body" sz="quarter" idx="45" hasCustomPrompt="1"/>
          </p:nvPr>
        </p:nvSpPr>
        <p:spPr>
          <a:xfrm>
            <a:off x="515196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6" name="Marcador de texto 10">
            <a:extLst>
              <a:ext uri="{FF2B5EF4-FFF2-40B4-BE49-F238E27FC236}">
                <a16:creationId xmlns:a16="http://schemas.microsoft.com/office/drawing/2014/main" xmlns="" id="{23DA3E7C-9F0E-4A57-B6EA-C01C72788E9E}"/>
              </a:ext>
            </a:extLst>
          </p:cNvPr>
          <p:cNvSpPr>
            <a:spLocks noGrp="1"/>
          </p:cNvSpPr>
          <p:nvPr>
            <p:ph type="body" sz="quarter" idx="46" hasCustomPrompt="1"/>
          </p:nvPr>
        </p:nvSpPr>
        <p:spPr>
          <a:xfrm>
            <a:off x="562398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7" name="Marcador de texto 10">
            <a:extLst>
              <a:ext uri="{FF2B5EF4-FFF2-40B4-BE49-F238E27FC236}">
                <a16:creationId xmlns:a16="http://schemas.microsoft.com/office/drawing/2014/main" xmlns="" id="{A8ABC110-DC97-4A71-9A16-67581EAC9895}"/>
              </a:ext>
            </a:extLst>
          </p:cNvPr>
          <p:cNvSpPr>
            <a:spLocks noGrp="1"/>
          </p:cNvSpPr>
          <p:nvPr>
            <p:ph type="body" sz="quarter" idx="47" hasCustomPrompt="1"/>
          </p:nvPr>
        </p:nvSpPr>
        <p:spPr>
          <a:xfrm>
            <a:off x="60959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8" name="Marcador de texto 10">
            <a:extLst>
              <a:ext uri="{FF2B5EF4-FFF2-40B4-BE49-F238E27FC236}">
                <a16:creationId xmlns:a16="http://schemas.microsoft.com/office/drawing/2014/main" xmlns="" id="{81058125-332B-41A7-BCD5-72CAE3F9F97D}"/>
              </a:ext>
            </a:extLst>
          </p:cNvPr>
          <p:cNvSpPr>
            <a:spLocks noGrp="1"/>
          </p:cNvSpPr>
          <p:nvPr>
            <p:ph type="body" sz="quarter" idx="48" hasCustomPrompt="1"/>
          </p:nvPr>
        </p:nvSpPr>
        <p:spPr>
          <a:xfrm>
            <a:off x="656801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9" name="Marcador de texto 10">
            <a:extLst>
              <a:ext uri="{FF2B5EF4-FFF2-40B4-BE49-F238E27FC236}">
                <a16:creationId xmlns:a16="http://schemas.microsoft.com/office/drawing/2014/main" xmlns="" id="{E32DE8FD-6391-4094-BAEC-CC0836CC67EB}"/>
              </a:ext>
            </a:extLst>
          </p:cNvPr>
          <p:cNvSpPr>
            <a:spLocks noGrp="1"/>
          </p:cNvSpPr>
          <p:nvPr>
            <p:ph type="body" sz="quarter" idx="49" hasCustomPrompt="1"/>
          </p:nvPr>
        </p:nvSpPr>
        <p:spPr>
          <a:xfrm>
            <a:off x="704002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0" name="Marcador de texto 10">
            <a:extLst>
              <a:ext uri="{FF2B5EF4-FFF2-40B4-BE49-F238E27FC236}">
                <a16:creationId xmlns:a16="http://schemas.microsoft.com/office/drawing/2014/main" xmlns="" id="{5C53C0F3-9308-422B-BC6E-1ACA5029027A}"/>
              </a:ext>
            </a:extLst>
          </p:cNvPr>
          <p:cNvSpPr>
            <a:spLocks noGrp="1"/>
          </p:cNvSpPr>
          <p:nvPr>
            <p:ph type="body" sz="quarter" idx="50" hasCustomPrompt="1"/>
          </p:nvPr>
        </p:nvSpPr>
        <p:spPr>
          <a:xfrm>
            <a:off x="751204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1" name="Marcador de texto 10">
            <a:extLst>
              <a:ext uri="{FF2B5EF4-FFF2-40B4-BE49-F238E27FC236}">
                <a16:creationId xmlns:a16="http://schemas.microsoft.com/office/drawing/2014/main" xmlns="" id="{06DFFA03-9EA6-4F70-9519-AB1361BAF7CE}"/>
              </a:ext>
            </a:extLst>
          </p:cNvPr>
          <p:cNvSpPr>
            <a:spLocks noGrp="1"/>
          </p:cNvSpPr>
          <p:nvPr>
            <p:ph type="body" sz="quarter" idx="51" hasCustomPrompt="1"/>
          </p:nvPr>
        </p:nvSpPr>
        <p:spPr>
          <a:xfrm>
            <a:off x="798406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2" name="Marcador de texto 10">
            <a:extLst>
              <a:ext uri="{FF2B5EF4-FFF2-40B4-BE49-F238E27FC236}">
                <a16:creationId xmlns:a16="http://schemas.microsoft.com/office/drawing/2014/main" xmlns="" id="{49CD8693-3557-4241-BB88-518160D989C4}"/>
              </a:ext>
            </a:extLst>
          </p:cNvPr>
          <p:cNvSpPr>
            <a:spLocks noGrp="1"/>
          </p:cNvSpPr>
          <p:nvPr>
            <p:ph type="body" sz="quarter" idx="52" hasCustomPrompt="1"/>
          </p:nvPr>
        </p:nvSpPr>
        <p:spPr>
          <a:xfrm>
            <a:off x="8456080"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3" name="Marcador de texto 10">
            <a:extLst>
              <a:ext uri="{FF2B5EF4-FFF2-40B4-BE49-F238E27FC236}">
                <a16:creationId xmlns:a16="http://schemas.microsoft.com/office/drawing/2014/main" xmlns="" id="{4884DF69-4936-4F90-BFB8-ED04A228DA22}"/>
              </a:ext>
            </a:extLst>
          </p:cNvPr>
          <p:cNvSpPr>
            <a:spLocks noGrp="1"/>
          </p:cNvSpPr>
          <p:nvPr>
            <p:ph type="body" sz="quarter" idx="53" hasCustomPrompt="1"/>
          </p:nvPr>
        </p:nvSpPr>
        <p:spPr>
          <a:xfrm>
            <a:off x="892809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4" name="Marcador de texto 10">
            <a:extLst>
              <a:ext uri="{FF2B5EF4-FFF2-40B4-BE49-F238E27FC236}">
                <a16:creationId xmlns:a16="http://schemas.microsoft.com/office/drawing/2014/main" xmlns="" id="{00804F61-8052-4AD8-8370-ED72B261BC29}"/>
              </a:ext>
            </a:extLst>
          </p:cNvPr>
          <p:cNvSpPr>
            <a:spLocks noGrp="1"/>
          </p:cNvSpPr>
          <p:nvPr>
            <p:ph type="body" sz="quarter" idx="54" hasCustomPrompt="1"/>
          </p:nvPr>
        </p:nvSpPr>
        <p:spPr>
          <a:xfrm>
            <a:off x="10344148"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5" name="Marcador de texto 10">
            <a:extLst>
              <a:ext uri="{FF2B5EF4-FFF2-40B4-BE49-F238E27FC236}">
                <a16:creationId xmlns:a16="http://schemas.microsoft.com/office/drawing/2014/main" xmlns="" id="{313F370F-A9EC-477E-BED7-BF4E87527420}"/>
              </a:ext>
            </a:extLst>
          </p:cNvPr>
          <p:cNvSpPr>
            <a:spLocks noGrp="1"/>
          </p:cNvSpPr>
          <p:nvPr>
            <p:ph type="body" sz="quarter" idx="55" hasCustomPrompt="1"/>
          </p:nvPr>
        </p:nvSpPr>
        <p:spPr>
          <a:xfrm>
            <a:off x="940011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6" name="Marcador de texto 10">
            <a:extLst>
              <a:ext uri="{FF2B5EF4-FFF2-40B4-BE49-F238E27FC236}">
                <a16:creationId xmlns:a16="http://schemas.microsoft.com/office/drawing/2014/main" xmlns="" id="{9E687ADD-FE6C-441E-991F-E71EA0572C32}"/>
              </a:ext>
            </a:extLst>
          </p:cNvPr>
          <p:cNvSpPr>
            <a:spLocks noGrp="1"/>
          </p:cNvSpPr>
          <p:nvPr>
            <p:ph type="body" sz="quarter" idx="56" hasCustomPrompt="1"/>
          </p:nvPr>
        </p:nvSpPr>
        <p:spPr>
          <a:xfrm>
            <a:off x="987213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7" name="Marcador de texto 10">
            <a:extLst>
              <a:ext uri="{FF2B5EF4-FFF2-40B4-BE49-F238E27FC236}">
                <a16:creationId xmlns:a16="http://schemas.microsoft.com/office/drawing/2014/main" xmlns="" id="{5E0252B4-80AE-40E9-BA32-6EDAAC625211}"/>
              </a:ext>
            </a:extLst>
          </p:cNvPr>
          <p:cNvSpPr>
            <a:spLocks noGrp="1"/>
          </p:cNvSpPr>
          <p:nvPr>
            <p:ph type="body" sz="quarter" idx="57" hasCustomPrompt="1"/>
          </p:nvPr>
        </p:nvSpPr>
        <p:spPr>
          <a:xfrm>
            <a:off x="1081616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8" name="Marcador de texto 10">
            <a:extLst>
              <a:ext uri="{FF2B5EF4-FFF2-40B4-BE49-F238E27FC236}">
                <a16:creationId xmlns:a16="http://schemas.microsoft.com/office/drawing/2014/main" xmlns="" id="{8A807DF0-23B6-4B83-B3F6-8D0BE9A851F6}"/>
              </a:ext>
            </a:extLst>
          </p:cNvPr>
          <p:cNvSpPr>
            <a:spLocks noGrp="1"/>
          </p:cNvSpPr>
          <p:nvPr>
            <p:ph type="body" sz="quarter" idx="58" hasCustomPrompt="1"/>
          </p:nvPr>
        </p:nvSpPr>
        <p:spPr>
          <a:xfrm>
            <a:off x="112881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9" name="Marcador de texto 3">
            <a:extLst>
              <a:ext uri="{FF2B5EF4-FFF2-40B4-BE49-F238E27FC236}">
                <a16:creationId xmlns:a16="http://schemas.microsoft.com/office/drawing/2014/main" xmlns="" id="{F3591345-36C8-481A-AD5B-5F69B03D1710}"/>
              </a:ext>
            </a:extLst>
          </p:cNvPr>
          <p:cNvSpPr>
            <a:spLocks noGrp="1"/>
          </p:cNvSpPr>
          <p:nvPr>
            <p:ph type="body" sz="quarter" idx="59" hasCustomPrompt="1"/>
          </p:nvPr>
        </p:nvSpPr>
        <p:spPr>
          <a:xfrm>
            <a:off x="5360988" y="2190750"/>
            <a:ext cx="1793875" cy="561975"/>
          </a:xfrm>
          <a:noFill/>
          <a:ln>
            <a:noFill/>
          </a:ln>
        </p:spPr>
        <p:txBody>
          <a:bodyPr tIns="36000" rtlCol="0" anchor="t"/>
          <a:lstStyle>
            <a:lvl1pPr marL="0" indent="0" algn="ctr">
              <a:buNone/>
              <a:defRPr sz="1600" b="1">
                <a:solidFill>
                  <a:schemeClr val="tx1">
                    <a:lumMod val="75000"/>
                    <a:lumOff val="25000"/>
                  </a:schemeClr>
                </a:solidFill>
              </a:defRPr>
            </a:lvl1pPr>
          </a:lstStyle>
          <a:p>
            <a:pPr lvl="0" rtl="0"/>
            <a:r>
              <a:rPr lang="es-ES" noProof="0"/>
              <a:t>Título del elemento</a:t>
            </a:r>
          </a:p>
        </p:txBody>
      </p:sp>
      <p:sp>
        <p:nvSpPr>
          <p:cNvPr id="50" name="Marcador de texto 36">
            <a:extLst>
              <a:ext uri="{FF2B5EF4-FFF2-40B4-BE49-F238E27FC236}">
                <a16:creationId xmlns:a16="http://schemas.microsoft.com/office/drawing/2014/main" xmlns=""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rtlCol="0" anchor="ctr"/>
          <a:lstStyle>
            <a:lvl1pPr marL="0" indent="0" algn="ctr">
              <a:buNone/>
              <a:defRPr sz="1200">
                <a:solidFill>
                  <a:schemeClr val="tx1">
                    <a:lumMod val="75000"/>
                    <a:lumOff val="25000"/>
                  </a:schemeClr>
                </a:solidFill>
              </a:defRPr>
            </a:lvl1pPr>
          </a:lstStyle>
          <a:p>
            <a:pPr lvl="0" rtl="0"/>
            <a:r>
              <a:rPr lang="es-ES" noProof="0"/>
              <a:t>Mes, año</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is miembros del equi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340113" y="4505325"/>
            <a:ext cx="1800000" cy="900000"/>
          </a:xfrm>
        </p:spPr>
        <p:txBody>
          <a:bodyPr rtlCol="0"/>
          <a:lstStyle>
            <a:lvl1pPr marL="0" indent="0" algn="ctr">
              <a:buNone/>
              <a:defRPr sz="1600"/>
            </a:lvl1pPr>
          </a:lstStyle>
          <a:p>
            <a:pPr lvl="0" rtl="0"/>
            <a:r>
              <a:rPr lang="es-ES" noProof="0"/>
              <a:t>Título</a:t>
            </a:r>
          </a:p>
        </p:txBody>
      </p:sp>
      <p:sp>
        <p:nvSpPr>
          <p:cNvPr id="13" name="Marcador de texto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4248426" y="4505325"/>
            <a:ext cx="1800000" cy="900000"/>
          </a:xfrm>
        </p:spPr>
        <p:txBody>
          <a:bodyPr rtlCol="0"/>
          <a:lstStyle>
            <a:lvl1pPr marL="0" indent="0" algn="ctr">
              <a:buNone/>
              <a:defRPr sz="1600"/>
            </a:lvl1pPr>
          </a:lstStyle>
          <a:p>
            <a:pPr lvl="0" rtl="0"/>
            <a:r>
              <a:rPr lang="es-ES" noProof="0"/>
              <a:t>Título</a:t>
            </a:r>
          </a:p>
        </p:txBody>
      </p:sp>
      <p:sp>
        <p:nvSpPr>
          <p:cNvPr id="15" name="Marcador de texto 14">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6156739" y="4505325"/>
            <a:ext cx="1800000" cy="900000"/>
          </a:xfrm>
        </p:spPr>
        <p:txBody>
          <a:bodyPr rtlCol="0"/>
          <a:lstStyle>
            <a:lvl1pPr marL="0" indent="0" algn="ctr">
              <a:buNone/>
              <a:defRPr sz="1600"/>
            </a:lvl1pPr>
          </a:lstStyle>
          <a:p>
            <a:pPr lvl="0" rtl="0"/>
            <a:r>
              <a:rPr lang="es-ES" noProof="0"/>
              <a:t>Título</a:t>
            </a:r>
          </a:p>
        </p:txBody>
      </p:sp>
      <p:sp>
        <p:nvSpPr>
          <p:cNvPr id="17" name="Marcador de texto 16">
            <a:extLst>
              <a:ext uri="{FF2B5EF4-FFF2-40B4-BE49-F238E27FC236}">
                <a16:creationId xmlns:a16="http://schemas.microsoft.com/office/drawing/2014/main" xmlns="" id="{77D6BBBA-F4A3-45D4-91BC-A405FFDC7C3D}"/>
              </a:ext>
            </a:extLst>
          </p:cNvPr>
          <p:cNvSpPr>
            <a:spLocks noGrp="1"/>
          </p:cNvSpPr>
          <p:nvPr>
            <p:ph type="body" sz="quarter" idx="15" hasCustomPrompt="1"/>
          </p:nvPr>
        </p:nvSpPr>
        <p:spPr>
          <a:xfrm>
            <a:off x="8065052" y="4505325"/>
            <a:ext cx="1800000" cy="900000"/>
          </a:xfrm>
        </p:spPr>
        <p:txBody>
          <a:bodyPr rtlCol="0"/>
          <a:lstStyle>
            <a:lvl1pPr marL="0" indent="0" algn="ctr">
              <a:buNone/>
              <a:defRPr sz="1600"/>
            </a:lvl1pPr>
          </a:lstStyle>
          <a:p>
            <a:pPr lvl="0" rtl="0"/>
            <a:r>
              <a:rPr lang="es-ES" noProof="0"/>
              <a:t>Título</a:t>
            </a:r>
          </a:p>
        </p:txBody>
      </p:sp>
      <p:sp>
        <p:nvSpPr>
          <p:cNvPr id="6" name="Marcador de texto 5">
            <a:extLst>
              <a:ext uri="{FF2B5EF4-FFF2-40B4-BE49-F238E27FC236}">
                <a16:creationId xmlns:a16="http://schemas.microsoft.com/office/drawing/2014/main" xmlns="" id="{EB3F7825-EB73-4976-9D8D-BAD8C8FCEA82}"/>
              </a:ext>
            </a:extLst>
          </p:cNvPr>
          <p:cNvSpPr>
            <a:spLocks noGrp="1"/>
          </p:cNvSpPr>
          <p:nvPr>
            <p:ph type="body" sz="quarter" idx="16" hasCustomPrompt="1"/>
          </p:nvPr>
        </p:nvSpPr>
        <p:spPr>
          <a:xfrm>
            <a:off x="431800" y="3926334"/>
            <a:ext cx="1800000" cy="504000"/>
          </a:xfrm>
        </p:spPr>
        <p:txBody>
          <a:bodyPr rtlCol="0"/>
          <a:lstStyle>
            <a:lvl1pPr marL="0" indent="0" algn="ctr">
              <a:buNone/>
              <a:defRPr b="1">
                <a:latin typeface="+mj-lt"/>
              </a:defRPr>
            </a:lvl1pPr>
          </a:lstStyle>
          <a:p>
            <a:pPr lvl="0" rtl="0"/>
            <a:r>
              <a:rPr lang="es-ES" noProof="0"/>
              <a:t>Nombre completo</a:t>
            </a:r>
          </a:p>
        </p:txBody>
      </p:sp>
      <p:sp>
        <p:nvSpPr>
          <p:cNvPr id="10" name="Marcador de texto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2340113" y="3926335"/>
            <a:ext cx="1800000" cy="504000"/>
          </a:xfrm>
        </p:spPr>
        <p:txBody>
          <a:bodyPr rtlCol="0"/>
          <a:lstStyle>
            <a:lvl1pPr marL="0" indent="0" algn="ctr">
              <a:buNone/>
              <a:defRPr b="1">
                <a:latin typeface="+mj-lt"/>
              </a:defRPr>
            </a:lvl1pPr>
          </a:lstStyle>
          <a:p>
            <a:pPr lvl="0" rtl="0"/>
            <a:r>
              <a:rPr lang="es-ES" noProof="0"/>
              <a:t>Nombre completo</a:t>
            </a:r>
          </a:p>
        </p:txBody>
      </p:sp>
      <p:sp>
        <p:nvSpPr>
          <p:cNvPr id="12" name="Marcador de texto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4248426" y="3926335"/>
            <a:ext cx="1800000" cy="504000"/>
          </a:xfrm>
        </p:spPr>
        <p:txBody>
          <a:bodyPr rtlCol="0"/>
          <a:lstStyle>
            <a:lvl1pPr marL="0" indent="0" algn="ctr">
              <a:buNone/>
              <a:defRPr b="1">
                <a:latin typeface="+mj-lt"/>
              </a:defRPr>
            </a:lvl1pPr>
          </a:lstStyle>
          <a:p>
            <a:pPr lvl="0" rtl="0"/>
            <a:r>
              <a:rPr lang="es-ES" noProof="0"/>
              <a:t>Nombre completo</a:t>
            </a:r>
          </a:p>
        </p:txBody>
      </p:sp>
      <p:sp>
        <p:nvSpPr>
          <p:cNvPr id="16" name="Marcador de texto 15">
            <a:extLst>
              <a:ext uri="{FF2B5EF4-FFF2-40B4-BE49-F238E27FC236}">
                <a16:creationId xmlns:a16="http://schemas.microsoft.com/office/drawing/2014/main" xmlns="" id="{33DAFB20-1343-4578-8AA0-0378B674F1B1}"/>
              </a:ext>
            </a:extLst>
          </p:cNvPr>
          <p:cNvSpPr>
            <a:spLocks noGrp="1"/>
          </p:cNvSpPr>
          <p:nvPr>
            <p:ph type="body" sz="quarter" idx="19" hasCustomPrompt="1"/>
          </p:nvPr>
        </p:nvSpPr>
        <p:spPr>
          <a:xfrm>
            <a:off x="6156739" y="3926335"/>
            <a:ext cx="1800000" cy="504000"/>
          </a:xfrm>
        </p:spPr>
        <p:txBody>
          <a:bodyPr rtlCol="0"/>
          <a:lstStyle>
            <a:lvl1pPr marL="0" indent="0" algn="ctr">
              <a:buNone/>
              <a:defRPr b="1">
                <a:latin typeface="+mj-lt"/>
              </a:defRPr>
            </a:lvl1pPr>
          </a:lstStyle>
          <a:p>
            <a:pPr lvl="0" rtl="0"/>
            <a:r>
              <a:rPr lang="es-ES" noProof="0"/>
              <a:t>Nombre completo</a:t>
            </a:r>
          </a:p>
        </p:txBody>
      </p:sp>
      <p:sp>
        <p:nvSpPr>
          <p:cNvPr id="19" name="Marcador de texto 18">
            <a:extLst>
              <a:ext uri="{FF2B5EF4-FFF2-40B4-BE49-F238E27FC236}">
                <a16:creationId xmlns:a16="http://schemas.microsoft.com/office/drawing/2014/main" xmlns="" id="{B01E9EA3-8BD6-4531-812C-663C75428B76}"/>
              </a:ext>
            </a:extLst>
          </p:cNvPr>
          <p:cNvSpPr>
            <a:spLocks noGrp="1"/>
          </p:cNvSpPr>
          <p:nvPr>
            <p:ph type="body" sz="quarter" idx="20" hasCustomPrompt="1"/>
          </p:nvPr>
        </p:nvSpPr>
        <p:spPr>
          <a:xfrm>
            <a:off x="8065052" y="3926335"/>
            <a:ext cx="1800000" cy="504000"/>
          </a:xfrm>
        </p:spPr>
        <p:txBody>
          <a:bodyPr rtlCol="0"/>
          <a:lstStyle>
            <a:lvl1pPr marL="0" indent="0" algn="ctr">
              <a:buNone/>
              <a:defRPr b="1">
                <a:latin typeface="+mj-lt"/>
              </a:defRPr>
            </a:lvl1pPr>
          </a:lstStyle>
          <a:p>
            <a:pPr lvl="0" rtl="0"/>
            <a:r>
              <a:rPr lang="es-ES" noProof="0"/>
              <a:t>Nombre completo</a:t>
            </a:r>
          </a:p>
        </p:txBody>
      </p:sp>
      <p:sp>
        <p:nvSpPr>
          <p:cNvPr id="21" name="Marcador de texto 20">
            <a:extLst>
              <a:ext uri="{FF2B5EF4-FFF2-40B4-BE49-F238E27FC236}">
                <a16:creationId xmlns:a16="http://schemas.microsoft.com/office/drawing/2014/main" xmlns="" id="{DA4566DA-C848-4A27-BBC8-722932FFD7F6}"/>
              </a:ext>
            </a:extLst>
          </p:cNvPr>
          <p:cNvSpPr>
            <a:spLocks noGrp="1"/>
          </p:cNvSpPr>
          <p:nvPr>
            <p:ph type="body" sz="quarter" idx="21" hasCustomPrompt="1"/>
          </p:nvPr>
        </p:nvSpPr>
        <p:spPr>
          <a:xfrm>
            <a:off x="431800" y="4505325"/>
            <a:ext cx="1800000" cy="900000"/>
          </a:xfrm>
        </p:spPr>
        <p:txBody>
          <a:bodyPr rtlCol="0"/>
          <a:lstStyle>
            <a:lvl1pPr marL="0" indent="0" algn="ctr">
              <a:buNone/>
              <a:defRPr sz="1600"/>
            </a:lvl1pPr>
          </a:lstStyle>
          <a:p>
            <a:pPr lvl="0" rtl="0"/>
            <a:r>
              <a:rPr lang="es-ES" noProof="0"/>
              <a:t>Título</a:t>
            </a:r>
          </a:p>
        </p:txBody>
      </p:sp>
      <p:sp>
        <p:nvSpPr>
          <p:cNvPr id="23" name="Marcador de posición de imagen 22">
            <a:extLst>
              <a:ext uri="{FF2B5EF4-FFF2-40B4-BE49-F238E27FC236}">
                <a16:creationId xmlns:a16="http://schemas.microsoft.com/office/drawing/2014/main" xmlns=""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a:p>
        </p:txBody>
      </p:sp>
      <p:sp>
        <p:nvSpPr>
          <p:cNvPr id="24" name="Marcador de posición de imagen 22">
            <a:extLst>
              <a:ext uri="{FF2B5EF4-FFF2-40B4-BE49-F238E27FC236}">
                <a16:creationId xmlns:a16="http://schemas.microsoft.com/office/drawing/2014/main" xmlns=""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a:p>
        </p:txBody>
      </p:sp>
      <p:sp>
        <p:nvSpPr>
          <p:cNvPr id="25" name="Marcador de posición de imagen 22">
            <a:extLst>
              <a:ext uri="{FF2B5EF4-FFF2-40B4-BE49-F238E27FC236}">
                <a16:creationId xmlns:a16="http://schemas.microsoft.com/office/drawing/2014/main" xmlns=""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a:p>
        </p:txBody>
      </p:sp>
      <p:sp>
        <p:nvSpPr>
          <p:cNvPr id="26" name="Marcador de posición de imagen 22">
            <a:extLst>
              <a:ext uri="{FF2B5EF4-FFF2-40B4-BE49-F238E27FC236}">
                <a16:creationId xmlns:a16="http://schemas.microsoft.com/office/drawing/2014/main" xmlns=""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a:p>
        </p:txBody>
      </p:sp>
      <p:sp>
        <p:nvSpPr>
          <p:cNvPr id="27" name="Marcador de posición de imagen 22">
            <a:extLst>
              <a:ext uri="{FF2B5EF4-FFF2-40B4-BE49-F238E27FC236}">
                <a16:creationId xmlns:a16="http://schemas.microsoft.com/office/drawing/2014/main" xmlns=""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a:p>
        </p:txBody>
      </p:sp>
      <p:sp>
        <p:nvSpPr>
          <p:cNvPr id="20" name="Marcador de posición de imagen 22">
            <a:extLst>
              <a:ext uri="{FF2B5EF4-FFF2-40B4-BE49-F238E27FC236}">
                <a16:creationId xmlns:a16="http://schemas.microsoft.com/office/drawing/2014/main" xmlns=""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a:p>
        </p:txBody>
      </p:sp>
      <p:sp>
        <p:nvSpPr>
          <p:cNvPr id="4" name="Marcador de texto 3">
            <a:extLst>
              <a:ext uri="{FF2B5EF4-FFF2-40B4-BE49-F238E27FC236}">
                <a16:creationId xmlns:a16="http://schemas.microsoft.com/office/drawing/2014/main" xmlns="" id="{F5DA42CA-D117-4AF7-9FEC-03EB2BBB7566}"/>
              </a:ext>
            </a:extLst>
          </p:cNvPr>
          <p:cNvSpPr>
            <a:spLocks noGrp="1"/>
          </p:cNvSpPr>
          <p:nvPr>
            <p:ph type="body" sz="quarter" idx="28" hasCustomPrompt="1"/>
          </p:nvPr>
        </p:nvSpPr>
        <p:spPr>
          <a:xfrm>
            <a:off x="9973363" y="3925888"/>
            <a:ext cx="1800000" cy="504825"/>
          </a:xfrm>
        </p:spPr>
        <p:txBody>
          <a:bodyPr rtlCol="0"/>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es-ES" noProof="0"/>
              <a:t>Nombre completo</a:t>
            </a:r>
          </a:p>
        </p:txBody>
      </p:sp>
      <p:sp>
        <p:nvSpPr>
          <p:cNvPr id="11" name="Marcador de texto 10">
            <a:extLst>
              <a:ext uri="{FF2B5EF4-FFF2-40B4-BE49-F238E27FC236}">
                <a16:creationId xmlns:a16="http://schemas.microsoft.com/office/drawing/2014/main" xmlns="" id="{5F9CEF5A-8DCE-4156-9138-C113C0D3A79D}"/>
              </a:ext>
            </a:extLst>
          </p:cNvPr>
          <p:cNvSpPr>
            <a:spLocks noGrp="1"/>
          </p:cNvSpPr>
          <p:nvPr>
            <p:ph type="body" sz="quarter" idx="29" hasCustomPrompt="1"/>
          </p:nvPr>
        </p:nvSpPr>
        <p:spPr>
          <a:xfrm>
            <a:off x="9973363" y="4505325"/>
            <a:ext cx="1800000" cy="900113"/>
          </a:xfrm>
        </p:spPr>
        <p:txBody>
          <a:bodyPr rtlCol="0"/>
          <a:lstStyle>
            <a:lvl1pPr marL="0" indent="0" algn="ctr">
              <a:buNone/>
              <a:defRPr/>
            </a:lvl1pPr>
          </a:lstStyle>
          <a:p>
            <a:pPr lvl="0" rtl="0"/>
            <a:r>
              <a:rPr lang="es-ES" noProof="0"/>
              <a:t>Título</a:t>
            </a:r>
          </a:p>
        </p:txBody>
      </p: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lo el título y el subtítulo">
    <p:spTree>
      <p:nvGrpSpPr>
        <p:cNvPr id="1" name=""/>
        <p:cNvGrpSpPr/>
        <p:nvPr/>
      </p:nvGrpSpPr>
      <p:grpSpPr>
        <a:xfrm>
          <a:off x="0" y="0"/>
          <a:ext cx="0" cy="0"/>
          <a:chOff x="0" y="0"/>
          <a:chExt cx="0" cy="0"/>
        </a:xfrm>
      </p:grpSpPr>
      <p:sp>
        <p:nvSpPr>
          <p:cNvPr id="29" name="Forma libre: Forma 28">
            <a:extLst>
              <a:ext uri="{FF2B5EF4-FFF2-40B4-BE49-F238E27FC236}">
                <a16:creationId xmlns:a16="http://schemas.microsoft.com/office/drawing/2014/main" xmlns=""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26">
            <a:extLst>
              <a:ext uri="{FF2B5EF4-FFF2-40B4-BE49-F238E27FC236}">
                <a16:creationId xmlns:a16="http://schemas.microsoft.com/office/drawing/2014/main" xmlns=""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ZA"/>
          </a:p>
        </p:txBody>
      </p:sp>
      <p:sp>
        <p:nvSpPr>
          <p:cNvPr id="2" name="Título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osición de pie de página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14" name="Forma libre: Forma 13">
            <a:extLst>
              <a:ext uri="{FF2B5EF4-FFF2-40B4-BE49-F238E27FC236}">
                <a16:creationId xmlns:a16="http://schemas.microsoft.com/office/drawing/2014/main" xmlns=""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Forma libre: Forma 18">
            <a:extLst>
              <a:ext uri="{FF2B5EF4-FFF2-40B4-BE49-F238E27FC236}">
                <a16:creationId xmlns:a16="http://schemas.microsoft.com/office/drawing/2014/main" xmlns=""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Forma libre: Forma 17">
            <a:extLst>
              <a:ext uri="{FF2B5EF4-FFF2-40B4-BE49-F238E27FC236}">
                <a16:creationId xmlns:a16="http://schemas.microsoft.com/office/drawing/2014/main" xmlns=""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xmlns=""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Forma libre: Forma 23">
            <a:extLst>
              <a:ext uri="{FF2B5EF4-FFF2-40B4-BE49-F238E27FC236}">
                <a16:creationId xmlns:a16="http://schemas.microsoft.com/office/drawing/2014/main" xmlns=""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Forma libre: Forma 22">
            <a:extLst>
              <a:ext uri="{FF2B5EF4-FFF2-40B4-BE49-F238E27FC236}">
                <a16:creationId xmlns:a16="http://schemas.microsoft.com/office/drawing/2014/main" xmlns=""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texto 8">
            <a:extLst>
              <a:ext uri="{FF2B5EF4-FFF2-40B4-BE49-F238E27FC236}">
                <a16:creationId xmlns:a16="http://schemas.microsoft.com/office/drawing/2014/main" xmlns="" id="{37BBBFC2-32EB-4335-9980-A7CF236703B3}"/>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Título secundario</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del título">
    <p:bg>
      <p:bgPr>
        <a:solidFill>
          <a:schemeClr val="bg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xmlns=""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xmlns=""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xmlns=""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Marcador de posición de imagen 31">
            <a:extLst>
              <a:ext uri="{FF2B5EF4-FFF2-40B4-BE49-F238E27FC236}">
                <a16:creationId xmlns:a16="http://schemas.microsoft.com/office/drawing/2014/main" xmlns=""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es-ES" noProof="0"/>
              <a:t>Inserte o arrastre y coloque una imagen aquí</a:t>
            </a:r>
          </a:p>
        </p:txBody>
      </p:sp>
      <p:sp>
        <p:nvSpPr>
          <p:cNvPr id="2" name="Título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rtlCol="0" anchor="b"/>
          <a:lstStyle>
            <a:lvl1pPr algn="r">
              <a:defRPr sz="3600" spc="-150">
                <a:solidFill>
                  <a:schemeClr val="bg1"/>
                </a:solidFill>
              </a:defRPr>
            </a:lvl1pPr>
          </a:lstStyle>
          <a:p>
            <a:pPr rtl="0"/>
            <a:r>
              <a:rPr lang="es-ES" noProof="0"/>
              <a:t>Haga clic para editar </a:t>
            </a:r>
            <a:br>
              <a:rPr lang="es-ES" noProof="0"/>
            </a:br>
            <a:r>
              <a:rPr lang="es-ES" noProof="0"/>
              <a:t>el estilo de título del patrón</a:t>
            </a:r>
          </a:p>
        </p:txBody>
      </p:sp>
      <p:sp>
        <p:nvSpPr>
          <p:cNvPr id="3" name="Subtítulo 2">
            <a:extLst>
              <a:ext uri="{FF2B5EF4-FFF2-40B4-BE49-F238E27FC236}">
                <a16:creationId xmlns:a16="http://schemas.microsoft.com/office/drawing/2014/main" xmlns="" id="{C9980B88-3F4A-4688-9ED0-17EF37E62D93}"/>
              </a:ext>
            </a:extLst>
          </p:cNvPr>
          <p:cNvSpPr>
            <a:spLocks noGrp="1"/>
          </p:cNvSpPr>
          <p:nvPr>
            <p:ph type="subTitle" idx="1" hasCustomPrompt="1"/>
          </p:nvPr>
        </p:nvSpPr>
        <p:spPr>
          <a:xfrm>
            <a:off x="6095999" y="4152672"/>
            <a:ext cx="6009287" cy="1818422"/>
          </a:xfrm>
          <a:solidFill>
            <a:schemeClr val="bg1">
              <a:lumMod val="95000"/>
              <a:alpha val="80000"/>
            </a:schemeClr>
          </a:solidFill>
        </p:spPr>
        <p:txBody>
          <a:bodyPr lIns="288000" tIns="144000" rIns="432000" rtlCol="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número de diapositiva 4">
            <a:extLst>
              <a:ext uri="{FF2B5EF4-FFF2-40B4-BE49-F238E27FC236}">
                <a16:creationId xmlns:a16="http://schemas.microsoft.com/office/drawing/2014/main" xmlns="" id="{B9994FE7-F6B5-D34D-B846-52B81F6F601D}"/>
              </a:ext>
            </a:extLst>
          </p:cNvPr>
          <p:cNvSpPr>
            <a:spLocks noGrp="1"/>
          </p:cNvSpPr>
          <p:nvPr>
            <p:ph type="sldNum" sz="quarter" idx="14"/>
          </p:nvPr>
        </p:nvSpPr>
        <p:spPr/>
        <p:txBody>
          <a:bodyPr rtlCol="0"/>
          <a:lstStyle/>
          <a:p>
            <a:pPr rtl="0"/>
            <a:fld id="{19B51A1E-902D-48AF-9020-955120F399B6}" type="slidenum">
              <a:rPr lang="es-ES" noProof="0" smtClean="0"/>
              <a:pPr rtl="0"/>
              <a:t>‹Nº›</a:t>
            </a:fld>
            <a:endParaRPr lang="es-ES" noProof="0"/>
          </a:p>
        </p:txBody>
      </p:sp>
      <p:sp>
        <p:nvSpPr>
          <p:cNvPr id="6" name="Cuadro de texto 5">
            <a:extLst>
              <a:ext uri="{FF2B5EF4-FFF2-40B4-BE49-F238E27FC236}">
                <a16:creationId xmlns:a16="http://schemas.microsoft.com/office/drawing/2014/main" xmlns=""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rtl="0"/>
            <a:endParaRPr lang="es-ES" sz="1200" noProof="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15" name="Forma libre: Forma 14">
            <a:extLst>
              <a:ext uri="{FF2B5EF4-FFF2-40B4-BE49-F238E27FC236}">
                <a16:creationId xmlns:a16="http://schemas.microsoft.com/office/drawing/2014/main" xmlns=""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ZA"/>
          </a:p>
        </p:txBody>
      </p:sp>
      <p:sp>
        <p:nvSpPr>
          <p:cNvPr id="14" name="Forma libre: Forma 13">
            <a:extLst>
              <a:ext uri="{FF2B5EF4-FFF2-40B4-BE49-F238E27FC236}">
                <a16:creationId xmlns:a16="http://schemas.microsoft.com/office/drawing/2014/main" xmlns=""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osición de pie de página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24" name="Forma libre: Forma 23">
            <a:extLst>
              <a:ext uri="{FF2B5EF4-FFF2-40B4-BE49-F238E27FC236}">
                <a16:creationId xmlns:a16="http://schemas.microsoft.com/office/drawing/2014/main" xmlns=""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Forma libre: Forma 21">
            <a:extLst>
              <a:ext uri="{FF2B5EF4-FFF2-40B4-BE49-F238E27FC236}">
                <a16:creationId xmlns:a16="http://schemas.microsoft.com/office/drawing/2014/main" xmlns=""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xmlns=""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25">
            <a:extLst>
              <a:ext uri="{FF2B5EF4-FFF2-40B4-BE49-F238E27FC236}">
                <a16:creationId xmlns:a16="http://schemas.microsoft.com/office/drawing/2014/main" xmlns=""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0" name="Forma libre: Forma 29">
            <a:extLst>
              <a:ext uri="{FF2B5EF4-FFF2-40B4-BE49-F238E27FC236}">
                <a16:creationId xmlns:a16="http://schemas.microsoft.com/office/drawing/2014/main" xmlns=""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o el título, sin gráfic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osición de pie de página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31033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 e imágenes grandes">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rtlCol="0" anchor="b"/>
          <a:lstStyle>
            <a:lvl1pPr algn="r">
              <a:defRPr sz="3600" spc="-150">
                <a:solidFill>
                  <a:schemeClr val="bg1"/>
                </a:solidFill>
              </a:defRPr>
            </a:lvl1pPr>
          </a:lstStyle>
          <a:p>
            <a:pPr rtl="0"/>
            <a:r>
              <a:rPr lang="es-ES" noProof="0"/>
              <a:t>Haga clic para editar </a:t>
            </a:r>
            <a:br>
              <a:rPr lang="es-ES" noProof="0"/>
            </a:br>
            <a:r>
              <a:rPr lang="es-ES" noProof="0"/>
              <a:t>el estilo de título del patrón</a:t>
            </a:r>
          </a:p>
        </p:txBody>
      </p:sp>
      <p:sp>
        <p:nvSpPr>
          <p:cNvPr id="3" name="Subtítulo 2">
            <a:extLst>
              <a:ext uri="{FF2B5EF4-FFF2-40B4-BE49-F238E27FC236}">
                <a16:creationId xmlns:a16="http://schemas.microsoft.com/office/drawing/2014/main" xmlns="" id="{C9980B88-3F4A-4688-9ED0-17EF37E62D93}"/>
              </a:ext>
            </a:extLst>
          </p:cNvPr>
          <p:cNvSpPr>
            <a:spLocks noGrp="1"/>
          </p:cNvSpPr>
          <p:nvPr>
            <p:ph type="subTitle" idx="1" hasCustomPrompt="1"/>
          </p:nvPr>
        </p:nvSpPr>
        <p:spPr>
          <a:xfrm>
            <a:off x="84000" y="4927600"/>
            <a:ext cx="6012000" cy="1845743"/>
          </a:xfrm>
          <a:solidFill>
            <a:schemeClr val="tx1">
              <a:lumMod val="85000"/>
              <a:lumOff val="15000"/>
            </a:schemeClr>
          </a:solidFill>
        </p:spPr>
        <p:txBody>
          <a:bodyPr lIns="288000" tIns="144000" rIns="432000" rtlCol="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número de diapositiva 4">
            <a:extLst>
              <a:ext uri="{FF2B5EF4-FFF2-40B4-BE49-F238E27FC236}">
                <a16:creationId xmlns:a16="http://schemas.microsoft.com/office/drawing/2014/main" xmlns="" id="{B9994FE7-F6B5-D34D-B846-52B81F6F601D}"/>
              </a:ext>
            </a:extLst>
          </p:cNvPr>
          <p:cNvSpPr>
            <a:spLocks noGrp="1"/>
          </p:cNvSpPr>
          <p:nvPr>
            <p:ph type="sldNum" sz="quarter" idx="14"/>
          </p:nvPr>
        </p:nvSpPr>
        <p:spPr/>
        <p:txBody>
          <a:bodyPr rtlCol="0"/>
          <a:lstStyle/>
          <a:p>
            <a:pPr rtl="0"/>
            <a:fld id="{19B51A1E-902D-48AF-9020-955120F399B6}" type="slidenum">
              <a:rPr lang="es-ES" noProof="0" smtClean="0"/>
              <a:pPr rtl="0"/>
              <a:t>‹Nº›</a:t>
            </a:fld>
            <a:endParaRPr lang="es-ES" noProof="0"/>
          </a:p>
        </p:txBody>
      </p:sp>
      <p:sp>
        <p:nvSpPr>
          <p:cNvPr id="6" name="Cuadro de texto 5">
            <a:extLst>
              <a:ext uri="{FF2B5EF4-FFF2-40B4-BE49-F238E27FC236}">
                <a16:creationId xmlns:a16="http://schemas.microsoft.com/office/drawing/2014/main" xmlns=""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rtl="0"/>
            <a:endParaRPr lang="es-ES" sz="1200" noProof="0">
              <a:solidFill>
                <a:schemeClr val="tx1">
                  <a:lumMod val="75000"/>
                  <a:lumOff val="25000"/>
                </a:schemeClr>
              </a:solidFill>
              <a:latin typeface="+mn-lt"/>
            </a:endParaRPr>
          </a:p>
        </p:txBody>
      </p:sp>
      <p:sp>
        <p:nvSpPr>
          <p:cNvPr id="32" name="Marcador de posición de imagen 31">
            <a:extLst>
              <a:ext uri="{FF2B5EF4-FFF2-40B4-BE49-F238E27FC236}">
                <a16:creationId xmlns:a16="http://schemas.microsoft.com/office/drawing/2014/main" xmlns=""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rtlCol="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pPr rtl="0"/>
            <a:r>
              <a:rPr lang="es-ES" noProof="0"/>
              <a:t>Inserte o arrastre y coloque una imagen aquí</a:t>
            </a:r>
          </a:p>
        </p:txBody>
      </p:sp>
      <p:sp>
        <p:nvSpPr>
          <p:cNvPr id="16" name="Marcador de contenido 2">
            <a:extLst>
              <a:ext uri="{FF2B5EF4-FFF2-40B4-BE49-F238E27FC236}">
                <a16:creationId xmlns:a16="http://schemas.microsoft.com/office/drawing/2014/main" xmlns="" id="{ED5F0C9D-A08F-4539-BA26-61D24BBE6E9A}"/>
              </a:ext>
            </a:extLst>
          </p:cNvPr>
          <p:cNvSpPr>
            <a:spLocks noGrp="1"/>
          </p:cNvSpPr>
          <p:nvPr>
            <p:ph idx="15" hasCustomPrompt="1"/>
          </p:nvPr>
        </p:nvSpPr>
        <p:spPr>
          <a:xfrm>
            <a:off x="6464300" y="1152000"/>
            <a:ext cx="5307700" cy="4680000"/>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152000"/>
            <a:ext cx="1134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24" name="Forma libre: Forma 23">
            <a:extLst>
              <a:ext uri="{FF2B5EF4-FFF2-40B4-BE49-F238E27FC236}">
                <a16:creationId xmlns:a16="http://schemas.microsoft.com/office/drawing/2014/main" xmlns=""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xmlns=""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25">
            <a:extLst>
              <a:ext uri="{FF2B5EF4-FFF2-40B4-BE49-F238E27FC236}">
                <a16:creationId xmlns:a16="http://schemas.microsoft.com/office/drawing/2014/main" xmlns=""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26">
            <a:extLst>
              <a:ext uri="{FF2B5EF4-FFF2-40B4-BE49-F238E27FC236}">
                <a16:creationId xmlns:a16="http://schemas.microsoft.com/office/drawing/2014/main" xmlns=""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Forma libre: Forma 27">
            <a:extLst>
              <a:ext uri="{FF2B5EF4-FFF2-40B4-BE49-F238E27FC236}">
                <a16:creationId xmlns:a16="http://schemas.microsoft.com/office/drawing/2014/main" xmlns=""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Forma libre: Forma 28">
            <a:extLst>
              <a:ext uri="{FF2B5EF4-FFF2-40B4-BE49-F238E27FC236}">
                <a16:creationId xmlns:a16="http://schemas.microsoft.com/office/drawing/2014/main" xmlns=""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0" name="Forma libre: Forma 29">
            <a:extLst>
              <a:ext uri="{FF2B5EF4-FFF2-40B4-BE49-F238E27FC236}">
                <a16:creationId xmlns:a16="http://schemas.microsoft.com/office/drawing/2014/main" xmlns=""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Forma libre: Forma 30">
            <a:extLst>
              <a:ext uri="{FF2B5EF4-FFF2-40B4-BE49-F238E27FC236}">
                <a16:creationId xmlns:a16="http://schemas.microsoft.com/office/drawing/2014/main" xmlns=""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Forma libre: Forma 31">
            <a:extLst>
              <a:ext uri="{FF2B5EF4-FFF2-40B4-BE49-F238E27FC236}">
                <a16:creationId xmlns:a16="http://schemas.microsoft.com/office/drawing/2014/main" xmlns=""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Forma libre: Forma 32">
            <a:extLst>
              <a:ext uri="{FF2B5EF4-FFF2-40B4-BE49-F238E27FC236}">
                <a16:creationId xmlns:a16="http://schemas.microsoft.com/office/drawing/2014/main" xmlns=""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xmlns=""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5" name="Forma libre: Forma 34">
            <a:extLst>
              <a:ext uri="{FF2B5EF4-FFF2-40B4-BE49-F238E27FC236}">
                <a16:creationId xmlns:a16="http://schemas.microsoft.com/office/drawing/2014/main" xmlns=""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6" name="Forma libre: Forma 35">
            <a:extLst>
              <a:ext uri="{FF2B5EF4-FFF2-40B4-BE49-F238E27FC236}">
                <a16:creationId xmlns:a16="http://schemas.microsoft.com/office/drawing/2014/main" xmlns=""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7" name="Forma libre: Forma 36">
            <a:extLst>
              <a:ext uri="{FF2B5EF4-FFF2-40B4-BE49-F238E27FC236}">
                <a16:creationId xmlns:a16="http://schemas.microsoft.com/office/drawing/2014/main" xmlns=""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posición de contenido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432000" y="1152000"/>
            <a:ext cx="5472000" cy="504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ie de página 7">
            <a:extLst>
              <a:ext uri="{FF2B5EF4-FFF2-40B4-BE49-F238E27FC236}">
                <a16:creationId xmlns:a16="http://schemas.microsoft.com/office/drawing/2014/main" xmlns="" id="{C9E47D86-FD0D-44D0-9B7F-9EDEBD11F9D6}"/>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9" name="Marcador de posición de número de diapositiva 8">
            <a:extLst>
              <a:ext uri="{FF2B5EF4-FFF2-40B4-BE49-F238E27FC236}">
                <a16:creationId xmlns:a16="http://schemas.microsoft.com/office/drawing/2014/main" xmlns="" id="{0A29F8B3-4723-4928-83E5-76C29D05F2FE}"/>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6" name="Marcador de texto 5">
            <a:extLst>
              <a:ext uri="{FF2B5EF4-FFF2-40B4-BE49-F238E27FC236}">
                <a16:creationId xmlns:a16="http://schemas.microsoft.com/office/drawing/2014/main" xmlns="" id="{7867C73D-EE16-41D1-B7CE-A35C765E3B8D}"/>
              </a:ext>
            </a:extLst>
          </p:cNvPr>
          <p:cNvSpPr>
            <a:spLocks noGrp="1"/>
          </p:cNvSpPr>
          <p:nvPr>
            <p:ph type="body" sz="quarter" idx="12" hasCustomPrompt="1"/>
          </p:nvPr>
        </p:nvSpPr>
        <p:spPr>
          <a:xfrm>
            <a:off x="6299887" y="1152525"/>
            <a:ext cx="5472113"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umna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posición de contenido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152000"/>
            <a:ext cx="3600000" cy="503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xmlns="" id="{16A38E24-EB1C-472F-B631-5DF32F9C4CF5}"/>
              </a:ext>
            </a:extLst>
          </p:cNvPr>
          <p:cNvSpPr>
            <a:spLocks noGrp="1"/>
          </p:cNvSpPr>
          <p:nvPr>
            <p:ph type="body" sz="quarter" idx="12" hasCustomPrompt="1"/>
          </p:nvPr>
        </p:nvSpPr>
        <p:spPr>
          <a:xfrm>
            <a:off x="4301550" y="1152000"/>
            <a:ext cx="3600450"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10">
            <a:extLst>
              <a:ext uri="{FF2B5EF4-FFF2-40B4-BE49-F238E27FC236}">
                <a16:creationId xmlns:a16="http://schemas.microsoft.com/office/drawing/2014/main" xmlns="" id="{5B4A252E-78C9-4F76-98A4-A4B580AD072A}"/>
              </a:ext>
            </a:extLst>
          </p:cNvPr>
          <p:cNvSpPr>
            <a:spLocks noGrp="1"/>
          </p:cNvSpPr>
          <p:nvPr>
            <p:ph type="body" sz="quarter" idx="13" hasCustomPrompt="1"/>
          </p:nvPr>
        </p:nvSpPr>
        <p:spPr>
          <a:xfrm>
            <a:off x="8171550" y="1152000"/>
            <a:ext cx="3600450"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a 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152000"/>
            <a:ext cx="2160000" cy="503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726412" y="1152525"/>
            <a:ext cx="2160588"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3" name="Marcador de texto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5021412" y="1152525"/>
            <a:ext cx="2160588"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texto 14">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7316412" y="1148060"/>
            <a:ext cx="2160588"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texto 16">
            <a:extLst>
              <a:ext uri="{FF2B5EF4-FFF2-40B4-BE49-F238E27FC236}">
                <a16:creationId xmlns:a16="http://schemas.microsoft.com/office/drawing/2014/main" xmlns="" id="{77D6BBBA-F4A3-45D4-91BC-A405FFDC7C3D}"/>
              </a:ext>
            </a:extLst>
          </p:cNvPr>
          <p:cNvSpPr>
            <a:spLocks noGrp="1"/>
          </p:cNvSpPr>
          <p:nvPr>
            <p:ph type="body" sz="quarter" idx="15" hasCustomPrompt="1"/>
          </p:nvPr>
        </p:nvSpPr>
        <p:spPr>
          <a:xfrm>
            <a:off x="9611412" y="1152525"/>
            <a:ext cx="2160588"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ñetas d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726075" y="4688112"/>
            <a:ext cx="2160588" cy="900000"/>
          </a:xfrm>
        </p:spPr>
        <p:txBody>
          <a:bodyPr rtlCol="0"/>
          <a:lstStyle>
            <a:lvl1pPr marL="0" indent="0" algn="ctr">
              <a:buNone/>
              <a:defRPr sz="1600"/>
            </a:lvl1pPr>
          </a:lstStyle>
          <a:p>
            <a:pPr lvl="0" rtl="0"/>
            <a:r>
              <a:rPr lang="es-ES" noProof="0"/>
              <a:t>Descripción de la viñeta</a:t>
            </a:r>
          </a:p>
        </p:txBody>
      </p:sp>
      <p:sp>
        <p:nvSpPr>
          <p:cNvPr id="13" name="Marcador de texto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es-ES" noProof="0"/>
              <a:t>Descripción de la viñeta</a:t>
            </a:r>
          </a:p>
        </p:txBody>
      </p:sp>
      <p:sp>
        <p:nvSpPr>
          <p:cNvPr id="15" name="Marcador de texto 14">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7315012" y="4683647"/>
            <a:ext cx="2160588" cy="900000"/>
          </a:xfrm>
        </p:spPr>
        <p:txBody>
          <a:bodyPr rtlCol="0"/>
          <a:lstStyle>
            <a:lvl1pPr marL="0" indent="0" algn="ctr">
              <a:buNone/>
              <a:defRPr sz="1600"/>
            </a:lvl1pPr>
          </a:lstStyle>
          <a:p>
            <a:pPr lvl="0" rtl="0"/>
            <a:r>
              <a:rPr lang="es-ES" noProof="0"/>
              <a:t>Descripción de la viñeta</a:t>
            </a:r>
          </a:p>
        </p:txBody>
      </p:sp>
      <p:sp>
        <p:nvSpPr>
          <p:cNvPr id="17" name="Marcador de texto 16">
            <a:extLst>
              <a:ext uri="{FF2B5EF4-FFF2-40B4-BE49-F238E27FC236}">
                <a16:creationId xmlns:a16="http://schemas.microsoft.com/office/drawing/2014/main" xmlns="" id="{77D6BBBA-F4A3-45D4-91BC-A405FFDC7C3D}"/>
              </a:ext>
            </a:extLst>
          </p:cNvPr>
          <p:cNvSpPr>
            <a:spLocks noGrp="1"/>
          </p:cNvSpPr>
          <p:nvPr>
            <p:ph type="body" sz="quarter" idx="15" hasCustomPrompt="1"/>
          </p:nvPr>
        </p:nvSpPr>
        <p:spPr>
          <a:xfrm>
            <a:off x="9609481" y="4688112"/>
            <a:ext cx="2160588" cy="900000"/>
          </a:xfrm>
        </p:spPr>
        <p:txBody>
          <a:bodyPr rtlCol="0"/>
          <a:lstStyle>
            <a:lvl1pPr marL="0" indent="0" algn="ctr">
              <a:buNone/>
              <a:defRPr sz="1600"/>
            </a:lvl1pPr>
          </a:lstStyle>
          <a:p>
            <a:pPr lvl="0" rtl="0"/>
            <a:r>
              <a:rPr lang="es-ES" noProof="0"/>
              <a:t>Descripción de la viñeta</a:t>
            </a:r>
          </a:p>
        </p:txBody>
      </p:sp>
      <p:sp>
        <p:nvSpPr>
          <p:cNvPr id="6" name="Marcador de texto 5">
            <a:extLst>
              <a:ext uri="{FF2B5EF4-FFF2-40B4-BE49-F238E27FC236}">
                <a16:creationId xmlns:a16="http://schemas.microsoft.com/office/drawing/2014/main" xmlns="" id="{EB3F7825-EB73-4976-9D8D-BAD8C8FCEA82}"/>
              </a:ext>
            </a:extLst>
          </p:cNvPr>
          <p:cNvSpPr>
            <a:spLocks noGrp="1"/>
          </p:cNvSpPr>
          <p:nvPr>
            <p:ph type="body" sz="quarter" idx="16" hasCustomPrompt="1"/>
          </p:nvPr>
        </p:nvSpPr>
        <p:spPr>
          <a:xfrm>
            <a:off x="431800" y="3926334"/>
            <a:ext cx="2160000" cy="504000"/>
          </a:xfrm>
        </p:spPr>
        <p:txBody>
          <a:bodyPr rtlCol="0"/>
          <a:lstStyle>
            <a:lvl1pPr marL="0" indent="0" algn="ctr">
              <a:buNone/>
              <a:defRPr b="1">
                <a:latin typeface="+mj-lt"/>
              </a:defRPr>
            </a:lvl1pPr>
          </a:lstStyle>
          <a:p>
            <a:pPr lvl="0" rtl="0"/>
            <a:r>
              <a:rPr lang="es-ES" noProof="0"/>
              <a:t>Viñeta 1</a:t>
            </a:r>
          </a:p>
        </p:txBody>
      </p:sp>
      <p:sp>
        <p:nvSpPr>
          <p:cNvPr id="10" name="Marcador de texto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2726076" y="3926335"/>
            <a:ext cx="2160587" cy="504000"/>
          </a:xfrm>
        </p:spPr>
        <p:txBody>
          <a:bodyPr rtlCol="0"/>
          <a:lstStyle>
            <a:lvl1pPr marL="0" indent="0" algn="ctr">
              <a:buNone/>
              <a:defRPr b="1">
                <a:latin typeface="+mj-lt"/>
              </a:defRPr>
            </a:lvl1pPr>
          </a:lstStyle>
          <a:p>
            <a:pPr lvl="0" rtl="0"/>
            <a:r>
              <a:rPr lang="es-ES" noProof="0"/>
              <a:t>Viñeta 2</a:t>
            </a:r>
          </a:p>
        </p:txBody>
      </p:sp>
      <p:sp>
        <p:nvSpPr>
          <p:cNvPr id="12" name="Marcador de texto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es-ES" noProof="0"/>
              <a:t>Viñeta 3</a:t>
            </a:r>
          </a:p>
        </p:txBody>
      </p:sp>
      <p:sp>
        <p:nvSpPr>
          <p:cNvPr id="16" name="Marcador de texto 15">
            <a:extLst>
              <a:ext uri="{FF2B5EF4-FFF2-40B4-BE49-F238E27FC236}">
                <a16:creationId xmlns:a16="http://schemas.microsoft.com/office/drawing/2014/main" xmlns="" id="{33DAFB20-1343-4578-8AA0-0378B674F1B1}"/>
              </a:ext>
            </a:extLst>
          </p:cNvPr>
          <p:cNvSpPr>
            <a:spLocks noGrp="1"/>
          </p:cNvSpPr>
          <p:nvPr>
            <p:ph type="body" sz="quarter" idx="19" hasCustomPrompt="1"/>
          </p:nvPr>
        </p:nvSpPr>
        <p:spPr>
          <a:xfrm>
            <a:off x="7315013" y="3926335"/>
            <a:ext cx="2160587" cy="504000"/>
          </a:xfrm>
        </p:spPr>
        <p:txBody>
          <a:bodyPr rtlCol="0"/>
          <a:lstStyle>
            <a:lvl1pPr marL="0" indent="0" algn="ctr">
              <a:buNone/>
              <a:defRPr b="1">
                <a:latin typeface="+mj-lt"/>
              </a:defRPr>
            </a:lvl1pPr>
          </a:lstStyle>
          <a:p>
            <a:pPr lvl="0" rtl="0"/>
            <a:r>
              <a:rPr lang="es-ES" noProof="0"/>
              <a:t>Viñeta 4</a:t>
            </a:r>
          </a:p>
        </p:txBody>
      </p:sp>
      <p:sp>
        <p:nvSpPr>
          <p:cNvPr id="19" name="Marcador de texto 18">
            <a:extLst>
              <a:ext uri="{FF2B5EF4-FFF2-40B4-BE49-F238E27FC236}">
                <a16:creationId xmlns:a16="http://schemas.microsoft.com/office/drawing/2014/main" xmlns="" id="{B01E9EA3-8BD6-4531-812C-663C75428B76}"/>
              </a:ext>
            </a:extLst>
          </p:cNvPr>
          <p:cNvSpPr>
            <a:spLocks noGrp="1"/>
          </p:cNvSpPr>
          <p:nvPr>
            <p:ph type="body" sz="quarter" idx="20" hasCustomPrompt="1"/>
          </p:nvPr>
        </p:nvSpPr>
        <p:spPr>
          <a:xfrm>
            <a:off x="9609481" y="3926335"/>
            <a:ext cx="2160588" cy="504000"/>
          </a:xfrm>
        </p:spPr>
        <p:txBody>
          <a:bodyPr rtlCol="0"/>
          <a:lstStyle>
            <a:lvl1pPr marL="0" indent="0" algn="ctr">
              <a:buNone/>
              <a:defRPr b="1">
                <a:latin typeface="+mj-lt"/>
              </a:defRPr>
            </a:lvl1pPr>
          </a:lstStyle>
          <a:p>
            <a:pPr lvl="0" rtl="0"/>
            <a:r>
              <a:rPr lang="es-ES" noProof="0"/>
              <a:t>Viñeta 5</a:t>
            </a:r>
          </a:p>
        </p:txBody>
      </p:sp>
      <p:sp>
        <p:nvSpPr>
          <p:cNvPr id="21" name="Marcador de texto 20">
            <a:extLst>
              <a:ext uri="{FF2B5EF4-FFF2-40B4-BE49-F238E27FC236}">
                <a16:creationId xmlns:a16="http://schemas.microsoft.com/office/drawing/2014/main" xmlns="" id="{DA4566DA-C848-4A27-BBC8-722932FFD7F6}"/>
              </a:ext>
            </a:extLst>
          </p:cNvPr>
          <p:cNvSpPr>
            <a:spLocks noGrp="1"/>
          </p:cNvSpPr>
          <p:nvPr>
            <p:ph type="body" sz="quarter" idx="21" hasCustomPrompt="1"/>
          </p:nvPr>
        </p:nvSpPr>
        <p:spPr>
          <a:xfrm>
            <a:off x="432094" y="4683350"/>
            <a:ext cx="2160000" cy="900000"/>
          </a:xfrm>
        </p:spPr>
        <p:txBody>
          <a:bodyPr rtlCol="0"/>
          <a:lstStyle>
            <a:lvl1pPr marL="0" indent="0" algn="ctr">
              <a:buNone/>
              <a:defRPr sz="1600"/>
            </a:lvl1pPr>
          </a:lstStyle>
          <a:p>
            <a:pPr lvl="0" rtl="0"/>
            <a:r>
              <a:rPr lang="es-ES" noProof="0"/>
              <a:t>Descripción de la viñeta</a:t>
            </a:r>
          </a:p>
        </p:txBody>
      </p:sp>
      <p:sp>
        <p:nvSpPr>
          <p:cNvPr id="4" name="Marcador de posición de imagen 3">
            <a:extLst>
              <a:ext uri="{FF2B5EF4-FFF2-40B4-BE49-F238E27FC236}">
                <a16:creationId xmlns:a16="http://schemas.microsoft.com/office/drawing/2014/main" xmlns="" id="{B0B1F8F6-73A5-F142-8A28-094DA998B5F5}"/>
              </a:ext>
            </a:extLst>
          </p:cNvPr>
          <p:cNvSpPr>
            <a:spLocks noGrp="1"/>
          </p:cNvSpPr>
          <p:nvPr>
            <p:ph type="pic" sz="quarter" idx="27"/>
          </p:nvPr>
        </p:nvSpPr>
        <p:spPr>
          <a:xfrm>
            <a:off x="1086454"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32" name="Marcador de posición de imagen 3">
            <a:extLst>
              <a:ext uri="{FF2B5EF4-FFF2-40B4-BE49-F238E27FC236}">
                <a16:creationId xmlns:a16="http://schemas.microsoft.com/office/drawing/2014/main" xmlns="" id="{F78A887E-89A6-244C-8AA4-484FE5358768}"/>
              </a:ext>
            </a:extLst>
          </p:cNvPr>
          <p:cNvSpPr>
            <a:spLocks noGrp="1"/>
          </p:cNvSpPr>
          <p:nvPr>
            <p:ph type="pic" sz="quarter" idx="28"/>
          </p:nvPr>
        </p:nvSpPr>
        <p:spPr>
          <a:xfrm>
            <a:off x="3380176"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33" name="Marcador de posición de imagen 3">
            <a:extLst>
              <a:ext uri="{FF2B5EF4-FFF2-40B4-BE49-F238E27FC236}">
                <a16:creationId xmlns:a16="http://schemas.microsoft.com/office/drawing/2014/main" xmlns="" id="{52B18661-99A8-214A-A089-09F11F1EB5C4}"/>
              </a:ext>
            </a:extLst>
          </p:cNvPr>
          <p:cNvSpPr>
            <a:spLocks noGrp="1"/>
          </p:cNvSpPr>
          <p:nvPr>
            <p:ph type="pic" sz="quarter" idx="29"/>
          </p:nvPr>
        </p:nvSpPr>
        <p:spPr>
          <a:xfrm>
            <a:off x="5673898"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34" name="Marcador de posición de imagen 3">
            <a:extLst>
              <a:ext uri="{FF2B5EF4-FFF2-40B4-BE49-F238E27FC236}">
                <a16:creationId xmlns:a16="http://schemas.microsoft.com/office/drawing/2014/main" xmlns="" id="{69D5F0B5-DE10-D646-9244-6B4289E7793E}"/>
              </a:ext>
            </a:extLst>
          </p:cNvPr>
          <p:cNvSpPr>
            <a:spLocks noGrp="1"/>
          </p:cNvSpPr>
          <p:nvPr>
            <p:ph type="pic" sz="quarter" idx="30"/>
          </p:nvPr>
        </p:nvSpPr>
        <p:spPr>
          <a:xfrm>
            <a:off x="7967620"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35" name="Marcador de posición de imagen 3">
            <a:extLst>
              <a:ext uri="{FF2B5EF4-FFF2-40B4-BE49-F238E27FC236}">
                <a16:creationId xmlns:a16="http://schemas.microsoft.com/office/drawing/2014/main" xmlns="" id="{72B87CCD-6D17-844B-87EF-F8BC69D79B06}"/>
              </a:ext>
            </a:extLst>
          </p:cNvPr>
          <p:cNvSpPr>
            <a:spLocks noGrp="1"/>
          </p:cNvSpPr>
          <p:nvPr>
            <p:ph type="pic" sz="quarter" idx="31"/>
          </p:nvPr>
        </p:nvSpPr>
        <p:spPr>
          <a:xfrm>
            <a:off x="10261341"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viñetas de imagen a la izquierda">
    <p:spTree>
      <p:nvGrpSpPr>
        <p:cNvPr id="1" name=""/>
        <p:cNvGrpSpPr/>
        <p:nvPr/>
      </p:nvGrpSpPr>
      <p:grpSpPr>
        <a:xfrm>
          <a:off x="0" y="0"/>
          <a:ext cx="0" cy="0"/>
          <a:chOff x="0" y="0"/>
          <a:chExt cx="0" cy="0"/>
        </a:xfrm>
      </p:grpSpPr>
      <p:sp>
        <p:nvSpPr>
          <p:cNvPr id="27" name="Marcador de posición de imagen 3">
            <a:extLst>
              <a:ext uri="{FF2B5EF4-FFF2-40B4-BE49-F238E27FC236}">
                <a16:creationId xmlns:a16="http://schemas.microsoft.com/office/drawing/2014/main" xmlns="" id="{831AC394-0DDA-6F4A-B2D3-6D95CD866486}"/>
              </a:ext>
            </a:extLst>
          </p:cNvPr>
          <p:cNvSpPr>
            <a:spLocks noGrp="1"/>
          </p:cNvSpPr>
          <p:nvPr>
            <p:ph type="pic" sz="quarter" idx="27"/>
          </p:nvPr>
        </p:nvSpPr>
        <p:spPr>
          <a:xfrm>
            <a:off x="1086454"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28" name="Marcador de posición de imagen 3">
            <a:extLst>
              <a:ext uri="{FF2B5EF4-FFF2-40B4-BE49-F238E27FC236}">
                <a16:creationId xmlns:a16="http://schemas.microsoft.com/office/drawing/2014/main" xmlns="" id="{B1A58D5B-A4BA-F446-90DA-1B6B207869A8}"/>
              </a:ext>
            </a:extLst>
          </p:cNvPr>
          <p:cNvSpPr>
            <a:spLocks noGrp="1"/>
          </p:cNvSpPr>
          <p:nvPr>
            <p:ph type="pic" sz="quarter" idx="28"/>
          </p:nvPr>
        </p:nvSpPr>
        <p:spPr>
          <a:xfrm>
            <a:off x="3380176"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29" name="Marcador de posición de imagen 3">
            <a:extLst>
              <a:ext uri="{FF2B5EF4-FFF2-40B4-BE49-F238E27FC236}">
                <a16:creationId xmlns:a16="http://schemas.microsoft.com/office/drawing/2014/main" xmlns="" id="{7912C149-C249-1940-AF83-360853E78C26}"/>
              </a:ext>
            </a:extLst>
          </p:cNvPr>
          <p:cNvSpPr>
            <a:spLocks noGrp="1"/>
          </p:cNvSpPr>
          <p:nvPr>
            <p:ph type="pic" sz="quarter" idx="29"/>
          </p:nvPr>
        </p:nvSpPr>
        <p:spPr>
          <a:xfrm>
            <a:off x="5673898" y="2358091"/>
            <a:ext cx="854075" cy="854075"/>
          </a:xfrm>
        </p:spPr>
        <p:txBody>
          <a:bodyPr rtlCol="0"/>
          <a:lstStyle>
            <a:lvl1pPr marL="0" indent="0">
              <a:buNone/>
              <a:defRPr sz="1400"/>
            </a:lvl1pPr>
          </a:lstStyle>
          <a:p>
            <a:pPr rtl="0"/>
            <a:r>
              <a:rPr lang="es-ES" noProof="0" smtClean="0"/>
              <a:t>Haga clic en el icono para agregar una imagen</a:t>
            </a:r>
            <a:endParaRPr lang="es-ES" noProof="0"/>
          </a:p>
        </p:txBody>
      </p:sp>
      <p:sp>
        <p:nvSpPr>
          <p:cNvPr id="42" name="Rectángulo 41">
            <a:extLst>
              <a:ext uri="{FF2B5EF4-FFF2-40B4-BE49-F238E27FC236}">
                <a16:creationId xmlns:a16="http://schemas.microsoft.com/office/drawing/2014/main" xmlns=""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1" name="Marcador de posición de imagen 40">
            <a:extLst>
              <a:ext uri="{FF2B5EF4-FFF2-40B4-BE49-F238E27FC236}">
                <a16:creationId xmlns:a16="http://schemas.microsoft.com/office/drawing/2014/main" xmlns=""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rtlCol="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noProof="0"/>
              <a:t>Inserte o arrastre y coloque una imagen aquí</a:t>
            </a:r>
          </a:p>
        </p:txBody>
      </p:sp>
      <p:sp>
        <p:nvSpPr>
          <p:cNvPr id="2" name="Título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5" name="Marcador de texto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726075" y="4688112"/>
            <a:ext cx="2160588" cy="900000"/>
          </a:xfrm>
        </p:spPr>
        <p:txBody>
          <a:bodyPr rtlCol="0"/>
          <a:lstStyle>
            <a:lvl1pPr marL="0" indent="0" algn="ctr">
              <a:buNone/>
              <a:defRPr sz="1600"/>
            </a:lvl1pPr>
          </a:lstStyle>
          <a:p>
            <a:pPr lvl="0" rtl="0"/>
            <a:r>
              <a:rPr lang="es-ES" noProof="0"/>
              <a:t>Descripción de la viñeta</a:t>
            </a:r>
          </a:p>
        </p:txBody>
      </p:sp>
      <p:sp>
        <p:nvSpPr>
          <p:cNvPr id="13" name="Marcador de texto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es-ES" noProof="0"/>
              <a:t>Descripción de la viñeta</a:t>
            </a:r>
          </a:p>
        </p:txBody>
      </p:sp>
      <p:sp>
        <p:nvSpPr>
          <p:cNvPr id="6" name="Marcador de texto 5">
            <a:extLst>
              <a:ext uri="{FF2B5EF4-FFF2-40B4-BE49-F238E27FC236}">
                <a16:creationId xmlns:a16="http://schemas.microsoft.com/office/drawing/2014/main" xmlns="" id="{EB3F7825-EB73-4976-9D8D-BAD8C8FCEA82}"/>
              </a:ext>
            </a:extLst>
          </p:cNvPr>
          <p:cNvSpPr>
            <a:spLocks noGrp="1"/>
          </p:cNvSpPr>
          <p:nvPr>
            <p:ph type="body" sz="quarter" idx="16" hasCustomPrompt="1"/>
          </p:nvPr>
        </p:nvSpPr>
        <p:spPr>
          <a:xfrm>
            <a:off x="431800" y="3926334"/>
            <a:ext cx="2160000" cy="504000"/>
          </a:xfrm>
        </p:spPr>
        <p:txBody>
          <a:bodyPr rtlCol="0"/>
          <a:lstStyle>
            <a:lvl1pPr marL="0" indent="0" algn="ctr">
              <a:buNone/>
              <a:defRPr b="1">
                <a:latin typeface="+mj-lt"/>
              </a:defRPr>
            </a:lvl1pPr>
          </a:lstStyle>
          <a:p>
            <a:pPr lvl="0" rtl="0"/>
            <a:r>
              <a:rPr lang="es-ES" noProof="0"/>
              <a:t>Viñeta 1</a:t>
            </a:r>
          </a:p>
        </p:txBody>
      </p:sp>
      <p:sp>
        <p:nvSpPr>
          <p:cNvPr id="10" name="Marcador de texto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2726076" y="3926335"/>
            <a:ext cx="2160587" cy="504000"/>
          </a:xfrm>
        </p:spPr>
        <p:txBody>
          <a:bodyPr rtlCol="0"/>
          <a:lstStyle>
            <a:lvl1pPr marL="0" indent="0" algn="ctr">
              <a:buNone/>
              <a:defRPr b="1">
                <a:latin typeface="+mj-lt"/>
              </a:defRPr>
            </a:lvl1pPr>
          </a:lstStyle>
          <a:p>
            <a:pPr lvl="0" rtl="0"/>
            <a:r>
              <a:rPr lang="es-ES" noProof="0"/>
              <a:t>Viñeta 2</a:t>
            </a:r>
          </a:p>
        </p:txBody>
      </p:sp>
      <p:sp>
        <p:nvSpPr>
          <p:cNvPr id="12" name="Marcador de texto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es-ES" noProof="0"/>
              <a:t>Viñeta 3</a:t>
            </a:r>
          </a:p>
        </p:txBody>
      </p:sp>
      <p:sp>
        <p:nvSpPr>
          <p:cNvPr id="21" name="Marcador de texto 20">
            <a:extLst>
              <a:ext uri="{FF2B5EF4-FFF2-40B4-BE49-F238E27FC236}">
                <a16:creationId xmlns:a16="http://schemas.microsoft.com/office/drawing/2014/main" xmlns="" id="{DA4566DA-C848-4A27-BBC8-722932FFD7F6}"/>
              </a:ext>
            </a:extLst>
          </p:cNvPr>
          <p:cNvSpPr>
            <a:spLocks noGrp="1"/>
          </p:cNvSpPr>
          <p:nvPr>
            <p:ph type="body" sz="quarter" idx="21" hasCustomPrompt="1"/>
          </p:nvPr>
        </p:nvSpPr>
        <p:spPr>
          <a:xfrm>
            <a:off x="432094" y="4683350"/>
            <a:ext cx="2160000" cy="900000"/>
          </a:xfrm>
        </p:spPr>
        <p:txBody>
          <a:bodyPr rtlCol="0"/>
          <a:lstStyle>
            <a:lvl1pPr marL="0" indent="0" algn="ctr">
              <a:buNone/>
              <a:defRPr sz="1600"/>
            </a:lvl1pPr>
          </a:lstStyle>
          <a:p>
            <a:pPr lvl="0" rtl="0"/>
            <a:r>
              <a:rPr lang="es-ES" noProof="0"/>
              <a:t>Descripción de la viñeta</a:t>
            </a:r>
          </a:p>
        </p:txBody>
      </p:sp>
      <p:sp>
        <p:nvSpPr>
          <p:cNvPr id="51" name="Octágono 50">
            <a:extLst>
              <a:ext uri="{FF2B5EF4-FFF2-40B4-BE49-F238E27FC236}">
                <a16:creationId xmlns:a16="http://schemas.microsoft.com/office/drawing/2014/main" xmlns=""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2" name="Elipse 51">
            <a:extLst>
              <a:ext uri="{FF2B5EF4-FFF2-40B4-BE49-F238E27FC236}">
                <a16:creationId xmlns:a16="http://schemas.microsoft.com/office/drawing/2014/main" xmlns=""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3" name="Elipse 52">
            <a:extLst>
              <a:ext uri="{FF2B5EF4-FFF2-40B4-BE49-F238E27FC236}">
                <a16:creationId xmlns:a16="http://schemas.microsoft.com/office/drawing/2014/main" xmlns=""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4" name="Elipse 53">
            <a:extLst>
              <a:ext uri="{FF2B5EF4-FFF2-40B4-BE49-F238E27FC236}">
                <a16:creationId xmlns:a16="http://schemas.microsoft.com/office/drawing/2014/main" xmlns=""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5" name="Marcador de número de diapositiva 54">
            <a:extLst>
              <a:ext uri="{FF2B5EF4-FFF2-40B4-BE49-F238E27FC236}">
                <a16:creationId xmlns:a16="http://schemas.microsoft.com/office/drawing/2014/main" xmlns="" id="{8702E81C-40F0-489E-8339-0139157E6327}"/>
              </a:ext>
            </a:extLst>
          </p:cNvPr>
          <p:cNvSpPr>
            <a:spLocks noGrp="1"/>
          </p:cNvSpPr>
          <p:nvPr>
            <p:ph type="sldNum" sz="quarter" idx="26"/>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ágono 6">
            <a:extLst>
              <a:ext uri="{FF2B5EF4-FFF2-40B4-BE49-F238E27FC236}">
                <a16:creationId xmlns:a16="http://schemas.microsoft.com/office/drawing/2014/main" xmlns=""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título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pPr rtl="0"/>
            <a:r>
              <a:rPr lang="es-ES" noProof="0"/>
              <a:t>Haga clic para editar el estilo de título del patrón</a:t>
            </a:r>
          </a:p>
        </p:txBody>
      </p:sp>
      <p:sp>
        <p:nvSpPr>
          <p:cNvPr id="3" name="Marcador de posición de texto 2">
            <a:extLst>
              <a:ext uri="{FF2B5EF4-FFF2-40B4-BE49-F238E27FC236}">
                <a16:creationId xmlns:a16="http://schemas.microsoft.com/office/drawing/2014/main" xmlns=""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pPr rtl="0"/>
            <a:r>
              <a:rPr lang="es-ES" noProof="0"/>
              <a:t>Agregue un pie de página</a:t>
            </a:r>
          </a:p>
        </p:txBody>
      </p:sp>
      <p:sp>
        <p:nvSpPr>
          <p:cNvPr id="6" name="Marcador de número de diapositiva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pPr rtl="0"/>
            <a:fld id="{19B51A1E-902D-48AF-9020-955120F399B6}" type="slidenum">
              <a:rPr lang="es-ES" noProof="0" smtClean="0"/>
              <a:pPr rtl="0"/>
              <a:t>‹Nº›</a:t>
            </a:fld>
            <a:endParaRPr lang="es-ES" noProof="0"/>
          </a:p>
        </p:txBody>
      </p:sp>
      <p:sp>
        <p:nvSpPr>
          <p:cNvPr id="9" name="Elipse 8">
            <a:extLst>
              <a:ext uri="{FF2B5EF4-FFF2-40B4-BE49-F238E27FC236}">
                <a16:creationId xmlns:a16="http://schemas.microsoft.com/office/drawing/2014/main" xmlns=""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0" name="Elipse 9">
            <a:extLst>
              <a:ext uri="{FF2B5EF4-FFF2-40B4-BE49-F238E27FC236}">
                <a16:creationId xmlns:a16="http://schemas.microsoft.com/office/drawing/2014/main" xmlns=""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Elipse 13">
            <a:extLst>
              <a:ext uri="{FF2B5EF4-FFF2-40B4-BE49-F238E27FC236}">
                <a16:creationId xmlns:a16="http://schemas.microsoft.com/office/drawing/2014/main" xmlns=""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8" name="Rectángulo 17">
            <a:extLst>
              <a:ext uri="{FF2B5EF4-FFF2-40B4-BE49-F238E27FC236}">
                <a16:creationId xmlns:a16="http://schemas.microsoft.com/office/drawing/2014/main" xmlns=""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Rectángulo 18">
            <a:extLst>
              <a:ext uri="{FF2B5EF4-FFF2-40B4-BE49-F238E27FC236}">
                <a16:creationId xmlns:a16="http://schemas.microsoft.com/office/drawing/2014/main" xmlns=""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Rectángulo 19">
            <a:extLst>
              <a:ext uri="{FF2B5EF4-FFF2-40B4-BE49-F238E27FC236}">
                <a16:creationId xmlns:a16="http://schemas.microsoft.com/office/drawing/2014/main" xmlns=""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xmlns=""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52"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53" r:id="rId14"/>
    <p:sldLayoutId id="2147483672" r:id="rId15"/>
    <p:sldLayoutId id="2147483673" r:id="rId16"/>
    <p:sldLayoutId id="2147483674" r:id="rId17"/>
    <p:sldLayoutId id="2147483677" r:id="rId18"/>
    <p:sldLayoutId id="2147483654" r:id="rId19"/>
    <p:sldLayoutId id="2147483660" r:id="rId20"/>
    <p:sldLayoutId id="2147483661" r:id="rId21"/>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Marcador de posición de imagen 178" descr="Imagen del marcador de posición">
            <a:extLst>
              <a:ext uri="{FF2B5EF4-FFF2-40B4-BE49-F238E27FC236}">
                <a16:creationId xmlns:a16="http://schemas.microsoft.com/office/drawing/2014/main" xmlns="" id="{9BB8F54F-F5BC-471B-9740-0BA6847A4574}"/>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t="50" b="50"/>
          <a:stretch/>
        </p:blipFill>
        <p:spPr>
          <a:xfrm>
            <a:off x="84000" y="0"/>
            <a:ext cx="5986833"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p:spPr>
      </p:pic>
      <p:sp>
        <p:nvSpPr>
          <p:cNvPr id="2" name="Título 1">
            <a:extLst>
              <a:ext uri="{FF2B5EF4-FFF2-40B4-BE49-F238E27FC236}">
                <a16:creationId xmlns:a16="http://schemas.microsoft.com/office/drawing/2014/main" xmlns="" id="{9CB1D87D-E475-451A-B36C-E4A4F63609C1}"/>
              </a:ext>
            </a:extLst>
          </p:cNvPr>
          <p:cNvSpPr>
            <a:spLocks noGrp="1"/>
          </p:cNvSpPr>
          <p:nvPr>
            <p:ph type="ctrTitle"/>
          </p:nvPr>
        </p:nvSpPr>
        <p:spPr>
          <a:xfrm>
            <a:off x="84000" y="4063999"/>
            <a:ext cx="6012000" cy="863601"/>
          </a:xfrm>
        </p:spPr>
        <p:txBody>
          <a:bodyPr rtlCol="0"/>
          <a:lstStyle/>
          <a:p>
            <a:pPr rtl="0"/>
            <a:r>
              <a:rPr lang="es-ES" sz="4200" dirty="0" smtClean="0"/>
              <a:t> </a:t>
            </a:r>
            <a:endParaRPr lang="es-ES" sz="4200" dirty="0"/>
          </a:p>
        </p:txBody>
      </p:sp>
      <p:sp>
        <p:nvSpPr>
          <p:cNvPr id="3" name="Subtítulo 2">
            <a:extLst>
              <a:ext uri="{FF2B5EF4-FFF2-40B4-BE49-F238E27FC236}">
                <a16:creationId xmlns:a16="http://schemas.microsoft.com/office/drawing/2014/main" xmlns="" id="{D56BE522-961D-4737-9715-127DB8A86EB2}"/>
              </a:ext>
            </a:extLst>
          </p:cNvPr>
          <p:cNvSpPr>
            <a:spLocks noGrp="1"/>
          </p:cNvSpPr>
          <p:nvPr>
            <p:ph type="subTitle" idx="1"/>
          </p:nvPr>
        </p:nvSpPr>
        <p:spPr/>
        <p:txBody>
          <a:bodyPr rtlCol="0"/>
          <a:lstStyle/>
          <a:p>
            <a:pPr rtl="0"/>
            <a:r>
              <a:rPr lang="es-ES" dirty="0" smtClean="0"/>
              <a:t>Universidad de Costa Rica </a:t>
            </a:r>
          </a:p>
          <a:p>
            <a:pPr rtl="0"/>
            <a:r>
              <a:rPr lang="es-ES" dirty="0" smtClean="0"/>
              <a:t>Noviembre 2019</a:t>
            </a:r>
            <a:endParaRPr lang="es-ES" dirty="0"/>
          </a:p>
        </p:txBody>
      </p:sp>
      <p:sp>
        <p:nvSpPr>
          <p:cNvPr id="6" name="Marcador de contenido 5">
            <a:extLst>
              <a:ext uri="{FF2B5EF4-FFF2-40B4-BE49-F238E27FC236}">
                <a16:creationId xmlns:a16="http://schemas.microsoft.com/office/drawing/2014/main" xmlns="" id="{2645A1B7-8B88-4D90-983D-BAA2E9AAFFD3}"/>
              </a:ext>
            </a:extLst>
          </p:cNvPr>
          <p:cNvSpPr>
            <a:spLocks noGrp="1"/>
          </p:cNvSpPr>
          <p:nvPr>
            <p:ph idx="15"/>
          </p:nvPr>
        </p:nvSpPr>
        <p:spPr>
          <a:xfrm>
            <a:off x="6404669" y="1280887"/>
            <a:ext cx="5307700" cy="4680000"/>
          </a:xfrm>
        </p:spPr>
        <p:txBody>
          <a:bodyPr rtlCol="0"/>
          <a:lstStyle/>
          <a:p>
            <a:pPr marL="0" indent="0">
              <a:buNone/>
            </a:pPr>
            <a:r>
              <a:rPr lang="es-CR" sz="4400" b="1" dirty="0" smtClean="0"/>
              <a:t>ANALISIS DE INTERPOLACIÓN ESPACIAL PARA DATOS DE PRECIPITACIÓN </a:t>
            </a:r>
          </a:p>
          <a:p>
            <a:pPr marL="0" indent="0">
              <a:spcBef>
                <a:spcPts val="0"/>
              </a:spcBef>
              <a:buNone/>
            </a:pPr>
            <a:endParaRPr lang="es-CR" dirty="0" smtClean="0"/>
          </a:p>
          <a:p>
            <a:pPr marL="0" indent="0">
              <a:spcBef>
                <a:spcPts val="0"/>
              </a:spcBef>
              <a:buNone/>
            </a:pPr>
            <a:endParaRPr lang="es-CR" dirty="0"/>
          </a:p>
          <a:p>
            <a:pPr marL="0" indent="0">
              <a:spcBef>
                <a:spcPts val="0"/>
              </a:spcBef>
              <a:buNone/>
            </a:pPr>
            <a:r>
              <a:rPr lang="es-CR" dirty="0"/>
              <a:t>Estadística </a:t>
            </a:r>
            <a:r>
              <a:rPr lang="es-CR" dirty="0"/>
              <a:t>Espacial Aplicada</a:t>
            </a:r>
          </a:p>
          <a:p>
            <a:pPr marL="0" indent="0">
              <a:spcBef>
                <a:spcPts val="0"/>
              </a:spcBef>
              <a:buNone/>
            </a:pPr>
            <a:r>
              <a:rPr lang="es-CR" dirty="0"/>
              <a:t>Proyecto 3</a:t>
            </a:r>
          </a:p>
          <a:p>
            <a:pPr marL="0" indent="0">
              <a:spcBef>
                <a:spcPts val="0"/>
              </a:spcBef>
              <a:buNone/>
            </a:pPr>
            <a:r>
              <a:rPr lang="es-CR" dirty="0"/>
              <a:t>Maestría Profesional en Estadística</a:t>
            </a:r>
          </a:p>
          <a:p>
            <a:pPr marL="0" indent="0">
              <a:spcBef>
                <a:spcPts val="0"/>
              </a:spcBef>
              <a:buNone/>
            </a:pPr>
            <a:r>
              <a:rPr lang="es-ES" dirty="0"/>
              <a:t>  </a:t>
            </a:r>
            <a:endParaRPr lang="es-ES" dirty="0"/>
          </a:p>
        </p:txBody>
      </p:sp>
      <p:grpSp>
        <p:nvGrpSpPr>
          <p:cNvPr id="46" name="Grupo 45" title="grupo de triángulos">
            <a:extLst>
              <a:ext uri="{FF2B5EF4-FFF2-40B4-BE49-F238E27FC236}">
                <a16:creationId xmlns:a16="http://schemas.microsoft.com/office/drawing/2014/main" xmlns="" id="{62DF6AE8-6133-4C1E-91DD-755705ACF0F1}"/>
              </a:ext>
            </a:extLst>
          </p:cNvPr>
          <p:cNvGrpSpPr/>
          <p:nvPr/>
        </p:nvGrpSpPr>
        <p:grpSpPr>
          <a:xfrm>
            <a:off x="9862160" y="831132"/>
            <a:ext cx="1850209" cy="1915995"/>
            <a:chOff x="9862160" y="831132"/>
            <a:chExt cx="1850209" cy="1915995"/>
          </a:xfrm>
        </p:grpSpPr>
        <p:sp>
          <p:nvSpPr>
            <p:cNvPr id="16" name="Forma libre: Forma 15" title="triángulos">
              <a:extLst>
                <a:ext uri="{FF2B5EF4-FFF2-40B4-BE49-F238E27FC236}">
                  <a16:creationId xmlns:a16="http://schemas.microsoft.com/office/drawing/2014/main" xmlns="" id="{156942E6-31A5-42F5-A00C-A90D409A08B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Forma libre: Forma 16" title="triángulos">
              <a:extLst>
                <a:ext uri="{FF2B5EF4-FFF2-40B4-BE49-F238E27FC236}">
                  <a16:creationId xmlns:a16="http://schemas.microsoft.com/office/drawing/2014/main" xmlns="" id="{055D27E0-4C92-4640-A2B8-86540741DCE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Forma libre: Forma 17" title="triángulos">
              <a:extLst>
                <a:ext uri="{FF2B5EF4-FFF2-40B4-BE49-F238E27FC236}">
                  <a16:creationId xmlns:a16="http://schemas.microsoft.com/office/drawing/2014/main" xmlns="" id="{E760DC62-191E-4D60-AAAC-37DDF411B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Forma libre: Forma 18" title="triángulos">
              <a:extLst>
                <a:ext uri="{FF2B5EF4-FFF2-40B4-BE49-F238E27FC236}">
                  <a16:creationId xmlns:a16="http://schemas.microsoft.com/office/drawing/2014/main" xmlns="" id="{B21F5D55-03CC-4A29-B8D0-2B1C7DE7C79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Forma libre: Forma 19" title="triángulos">
              <a:extLst>
                <a:ext uri="{FF2B5EF4-FFF2-40B4-BE49-F238E27FC236}">
                  <a16:creationId xmlns:a16="http://schemas.microsoft.com/office/drawing/2014/main" xmlns="" id="{6A692EA0-8FB5-4D6A-B1B1-20463392DED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1" name="Forma libre: Forma 20" title="triángulos">
              <a:extLst>
                <a:ext uri="{FF2B5EF4-FFF2-40B4-BE49-F238E27FC236}">
                  <a16:creationId xmlns:a16="http://schemas.microsoft.com/office/drawing/2014/main" xmlns="" id="{46FB2BA9-5E08-4A8F-BC47-8EFA61E4E6C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2" name="Forma libre: Forma 21" title="triángulos">
              <a:extLst>
                <a:ext uri="{FF2B5EF4-FFF2-40B4-BE49-F238E27FC236}">
                  <a16:creationId xmlns:a16="http://schemas.microsoft.com/office/drawing/2014/main" xmlns="" id="{5B0A2587-D640-4AEE-9456-860CD02427C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3" name="Forma libre: Forma 22" title="triángulos">
              <a:extLst>
                <a:ext uri="{FF2B5EF4-FFF2-40B4-BE49-F238E27FC236}">
                  <a16:creationId xmlns:a16="http://schemas.microsoft.com/office/drawing/2014/main" xmlns="" id="{373F2649-8DA3-441F-9BDD-77A942FA3DB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4" name="Forma libre: Forma 23" title="triángulos">
              <a:extLst>
                <a:ext uri="{FF2B5EF4-FFF2-40B4-BE49-F238E27FC236}">
                  <a16:creationId xmlns:a16="http://schemas.microsoft.com/office/drawing/2014/main" xmlns="" id="{95933F98-3B9B-4270-9281-570AD41C3F19}"/>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5" name="Forma libre: Forma 24" title="triángulos">
              <a:extLst>
                <a:ext uri="{FF2B5EF4-FFF2-40B4-BE49-F238E27FC236}">
                  <a16:creationId xmlns:a16="http://schemas.microsoft.com/office/drawing/2014/main" xmlns="" id="{3DAB5C84-F2AD-47FD-ABEC-6D6626D2B7F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6" name="Forma libre: Forma 25" title="triángulos">
              <a:extLst>
                <a:ext uri="{FF2B5EF4-FFF2-40B4-BE49-F238E27FC236}">
                  <a16:creationId xmlns:a16="http://schemas.microsoft.com/office/drawing/2014/main" xmlns="" id="{A4E2ACF8-4066-4DB9-B5D5-E8AA3B15271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7" name="Forma libre: Forma 26" title="triángulos">
              <a:extLst>
                <a:ext uri="{FF2B5EF4-FFF2-40B4-BE49-F238E27FC236}">
                  <a16:creationId xmlns:a16="http://schemas.microsoft.com/office/drawing/2014/main" xmlns="" id="{74FCCA2A-37FF-4031-AF2F-A894DBE6EE0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8" name="Forma libre: Forma 27" title="triángulos">
              <a:extLst>
                <a:ext uri="{FF2B5EF4-FFF2-40B4-BE49-F238E27FC236}">
                  <a16:creationId xmlns:a16="http://schemas.microsoft.com/office/drawing/2014/main" xmlns="" id="{5C7D7734-820D-40CE-BBBA-6E6D9452D30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9" name="Forma libre: Forma 28" title="triángulos">
              <a:extLst>
                <a:ext uri="{FF2B5EF4-FFF2-40B4-BE49-F238E27FC236}">
                  <a16:creationId xmlns:a16="http://schemas.microsoft.com/office/drawing/2014/main" xmlns="" id="{5BCE508A-E107-4075-9976-73D3ED8272C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4" name="Marcador de número de diapositiva 3">
            <a:extLst>
              <a:ext uri="{FF2B5EF4-FFF2-40B4-BE49-F238E27FC236}">
                <a16:creationId xmlns:a16="http://schemas.microsoft.com/office/drawing/2014/main" xmlns="" id="{1DAF16E1-87DB-4920-A90B-23E1C72DDC7F}"/>
              </a:ext>
            </a:extLst>
          </p:cNvPr>
          <p:cNvSpPr>
            <a:spLocks noGrp="1"/>
          </p:cNvSpPr>
          <p:nvPr>
            <p:ph type="sldNum" sz="quarter" idx="14"/>
          </p:nvPr>
        </p:nvSpPr>
        <p:spPr/>
        <p:txBody>
          <a:bodyPr rtlCol="0"/>
          <a:lstStyle/>
          <a:p>
            <a:pPr rtl="0"/>
            <a:fld id="{19B51A1E-902D-48AF-9020-955120F399B6}" type="slidenum">
              <a:rPr lang="es-ES" smtClean="0"/>
              <a:pPr rtl="0"/>
              <a:t>1</a:t>
            </a:fld>
            <a:endParaRPr lang="es-ES"/>
          </a:p>
        </p:txBody>
      </p:sp>
    </p:spTree>
    <p:extLst>
      <p:ext uri="{BB962C8B-B14F-4D97-AF65-F5344CB8AC3E}">
        <p14:creationId xmlns:p14="http://schemas.microsoft.com/office/powerpoint/2010/main" val="79575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1"/>
          </p:nvPr>
        </p:nvSpPr>
        <p:spPr/>
        <p:txBody>
          <a:bodyPr/>
          <a:lstStyle/>
          <a:p>
            <a:pPr rtl="0"/>
            <a:fld id="{19B51A1E-902D-48AF-9020-955120F399B6}" type="slidenum">
              <a:rPr lang="es-ES" noProof="0" smtClean="0"/>
              <a:pPr rtl="0"/>
              <a:t>10</a:t>
            </a:fld>
            <a:endParaRPr lang="es-ES" noProof="0"/>
          </a:p>
        </p:txBody>
      </p:sp>
      <p:sp>
        <p:nvSpPr>
          <p:cNvPr id="14" name="Título 4">
            <a:extLst>
              <a:ext uri="{FF2B5EF4-FFF2-40B4-BE49-F238E27FC236}">
                <a16:creationId xmlns:a16="http://schemas.microsoft.com/office/drawing/2014/main" xmlns="" id="{68F0BE1F-DA5B-41F6-9625-CD1501B4B68E}"/>
              </a:ext>
            </a:extLst>
          </p:cNvPr>
          <p:cNvSpPr txBox="1">
            <a:spLocks/>
          </p:cNvSpPr>
          <p:nvPr/>
        </p:nvSpPr>
        <p:spPr>
          <a:xfrm>
            <a:off x="1055724" y="85983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Modelo de variograma </a:t>
            </a:r>
            <a:endParaRPr lang="es-ES" sz="4000" dirty="0"/>
          </a:p>
        </p:txBody>
      </p:sp>
      <p:sp>
        <p:nvSpPr>
          <p:cNvPr id="2" name="Rectángulo 1"/>
          <p:cNvSpPr/>
          <p:nvPr/>
        </p:nvSpPr>
        <p:spPr>
          <a:xfrm>
            <a:off x="938646" y="2051064"/>
            <a:ext cx="4080163" cy="4247317"/>
          </a:xfrm>
          <a:prstGeom prst="rect">
            <a:avLst/>
          </a:prstGeom>
        </p:spPr>
        <p:txBody>
          <a:bodyPr wrap="square">
            <a:spAutoFit/>
          </a:bodyPr>
          <a:lstStyle/>
          <a:p>
            <a:r>
              <a:rPr lang="es-CR" b="1" dirty="0">
                <a:solidFill>
                  <a:schemeClr val="tx1">
                    <a:lumMod val="75000"/>
                    <a:lumOff val="25000"/>
                  </a:schemeClr>
                </a:solidFill>
              </a:rPr>
              <a:t>Modelos analizados: </a:t>
            </a:r>
          </a:p>
          <a:p>
            <a:pPr marL="285750" indent="-285750">
              <a:buFont typeface="Arial" panose="020B0604020202020204" pitchFamily="34" charset="0"/>
              <a:buChar char="•"/>
            </a:pPr>
            <a:r>
              <a:rPr lang="es-CR" dirty="0">
                <a:solidFill>
                  <a:schemeClr val="tx1">
                    <a:lumMod val="75000"/>
                    <a:lumOff val="25000"/>
                  </a:schemeClr>
                </a:solidFill>
              </a:rPr>
              <a:t>Modelo esférico</a:t>
            </a:r>
          </a:p>
          <a:p>
            <a:pPr marL="285750" indent="-285750">
              <a:buFont typeface="Arial" panose="020B0604020202020204" pitchFamily="34" charset="0"/>
              <a:buChar char="•"/>
            </a:pPr>
            <a:r>
              <a:rPr lang="es-CR" dirty="0">
                <a:solidFill>
                  <a:schemeClr val="tx1">
                    <a:lumMod val="75000"/>
                    <a:lumOff val="25000"/>
                  </a:schemeClr>
                </a:solidFill>
              </a:rPr>
              <a:t>Modelo Circular</a:t>
            </a:r>
          </a:p>
          <a:p>
            <a:pPr marL="285750" indent="-285750">
              <a:buFont typeface="Arial" panose="020B0604020202020204" pitchFamily="34" charset="0"/>
              <a:buChar char="•"/>
            </a:pPr>
            <a:r>
              <a:rPr lang="es-CR" dirty="0">
                <a:solidFill>
                  <a:schemeClr val="tx1">
                    <a:lumMod val="75000"/>
                    <a:lumOff val="25000"/>
                  </a:schemeClr>
                </a:solidFill>
              </a:rPr>
              <a:t>M</a:t>
            </a:r>
            <a:r>
              <a:rPr lang="es-CR" dirty="0">
                <a:solidFill>
                  <a:schemeClr val="tx1">
                    <a:lumMod val="75000"/>
                    <a:lumOff val="25000"/>
                  </a:schemeClr>
                </a:solidFill>
              </a:rPr>
              <a:t>odelo </a:t>
            </a:r>
            <a:r>
              <a:rPr lang="es-CR" dirty="0">
                <a:solidFill>
                  <a:schemeClr val="tx1">
                    <a:lumMod val="75000"/>
                    <a:lumOff val="25000"/>
                  </a:schemeClr>
                </a:solidFill>
              </a:rPr>
              <a:t>Lineal </a:t>
            </a:r>
            <a:endParaRPr lang="es-CR" dirty="0">
              <a:solidFill>
                <a:schemeClr val="tx1">
                  <a:lumMod val="75000"/>
                  <a:lumOff val="25000"/>
                </a:schemeClr>
              </a:solidFill>
            </a:endParaRPr>
          </a:p>
          <a:p>
            <a:pPr marL="285750" indent="-285750">
              <a:buFont typeface="Arial" panose="020B0604020202020204" pitchFamily="34" charset="0"/>
              <a:buChar char="•"/>
            </a:pPr>
            <a:r>
              <a:rPr lang="es-CR" dirty="0">
                <a:solidFill>
                  <a:schemeClr val="tx1">
                    <a:lumMod val="75000"/>
                    <a:lumOff val="25000"/>
                  </a:schemeClr>
                </a:solidFill>
              </a:rPr>
              <a:t>Modelo </a:t>
            </a:r>
            <a:r>
              <a:rPr lang="es-CR" dirty="0">
                <a:solidFill>
                  <a:schemeClr val="tx1">
                    <a:lumMod val="75000"/>
                    <a:lumOff val="25000"/>
                  </a:schemeClr>
                </a:solidFill>
              </a:rPr>
              <a:t>Wave. </a:t>
            </a:r>
            <a:endParaRPr lang="es-CR" dirty="0">
              <a:solidFill>
                <a:schemeClr val="tx1">
                  <a:lumMod val="75000"/>
                  <a:lumOff val="25000"/>
                </a:schemeClr>
              </a:solidFill>
            </a:endParaRPr>
          </a:p>
          <a:p>
            <a:endParaRPr lang="es-CR" dirty="0">
              <a:solidFill>
                <a:schemeClr val="tx1">
                  <a:lumMod val="75000"/>
                  <a:lumOff val="25000"/>
                </a:schemeClr>
              </a:solidFill>
            </a:endParaRPr>
          </a:p>
          <a:p>
            <a:r>
              <a:rPr lang="es-CR" b="1" dirty="0">
                <a:solidFill>
                  <a:schemeClr val="tx1">
                    <a:lumMod val="75000"/>
                    <a:lumOff val="25000"/>
                  </a:schemeClr>
                </a:solidFill>
              </a:rPr>
              <a:t>Modelo seleccionado: </a:t>
            </a:r>
            <a:r>
              <a:rPr lang="es-CR" dirty="0">
                <a:solidFill>
                  <a:schemeClr val="tx1">
                    <a:lumMod val="75000"/>
                    <a:lumOff val="25000"/>
                  </a:schemeClr>
                </a:solidFill>
              </a:rPr>
              <a:t>Se </a:t>
            </a:r>
            <a:r>
              <a:rPr lang="es-CR" dirty="0">
                <a:solidFill>
                  <a:schemeClr val="tx1">
                    <a:lumMod val="75000"/>
                    <a:lumOff val="25000"/>
                  </a:schemeClr>
                </a:solidFill>
              </a:rPr>
              <a:t>selecciona el </a:t>
            </a:r>
            <a:r>
              <a:rPr lang="es-CR" dirty="0">
                <a:solidFill>
                  <a:schemeClr val="tx1">
                    <a:lumMod val="75000"/>
                    <a:lumOff val="25000"/>
                  </a:schemeClr>
                </a:solidFill>
              </a:rPr>
              <a:t>modelo </a:t>
            </a:r>
            <a:r>
              <a:rPr lang="es-CR" dirty="0">
                <a:solidFill>
                  <a:schemeClr val="tx1">
                    <a:lumMod val="75000"/>
                    <a:lumOff val="25000"/>
                  </a:schemeClr>
                </a:solidFill>
              </a:rPr>
              <a:t>circular dado que un resultaos similar al modelos esféricos con la diferencias de que se ajusta mejor a los datos iniciales de gráfico</a:t>
            </a:r>
            <a:r>
              <a:rPr lang="es-CR" dirty="0">
                <a:solidFill>
                  <a:schemeClr val="tx1">
                    <a:lumMod val="75000"/>
                    <a:lumOff val="25000"/>
                  </a:schemeClr>
                </a:solidFill>
              </a:rPr>
              <a:t>,</a:t>
            </a:r>
          </a:p>
          <a:p>
            <a:endParaRPr lang="es-CR" dirty="0">
              <a:solidFill>
                <a:schemeClr val="tx1">
                  <a:lumMod val="75000"/>
                  <a:lumOff val="25000"/>
                </a:schemeClr>
              </a:solidFill>
            </a:endParaRPr>
          </a:p>
          <a:p>
            <a:r>
              <a:rPr lang="es-CR" b="1" dirty="0">
                <a:solidFill>
                  <a:schemeClr val="tx1">
                    <a:lumMod val="75000"/>
                    <a:lumOff val="25000"/>
                  </a:schemeClr>
                </a:solidFill>
              </a:rPr>
              <a:t>Valor </a:t>
            </a:r>
            <a:r>
              <a:rPr lang="es-CR" b="1" dirty="0">
                <a:solidFill>
                  <a:schemeClr val="tx1">
                    <a:lumMod val="75000"/>
                    <a:lumOff val="25000"/>
                  </a:schemeClr>
                </a:solidFill>
              </a:rPr>
              <a:t>de </a:t>
            </a:r>
            <a:r>
              <a:rPr lang="es-CR" b="1" dirty="0">
                <a:solidFill>
                  <a:schemeClr val="tx1">
                    <a:lumMod val="75000"/>
                    <a:lumOff val="25000"/>
                  </a:schemeClr>
                </a:solidFill>
              </a:rPr>
              <a:t>umbral:  </a:t>
            </a:r>
            <a:r>
              <a:rPr lang="es-CR" dirty="0">
                <a:solidFill>
                  <a:schemeClr val="tx1">
                    <a:lumMod val="75000"/>
                    <a:lumOff val="25000"/>
                  </a:schemeClr>
                </a:solidFill>
              </a:rPr>
              <a:t>14</a:t>
            </a:r>
          </a:p>
          <a:p>
            <a:r>
              <a:rPr lang="es-CR" b="1" dirty="0" err="1">
                <a:solidFill>
                  <a:schemeClr val="tx1">
                    <a:lumMod val="75000"/>
                    <a:lumOff val="25000"/>
                  </a:schemeClr>
                </a:solidFill>
              </a:rPr>
              <a:t>Nugget</a:t>
            </a:r>
            <a:r>
              <a:rPr lang="es-CR" b="1" dirty="0">
                <a:solidFill>
                  <a:schemeClr val="tx1">
                    <a:lumMod val="75000"/>
                    <a:lumOff val="25000"/>
                  </a:schemeClr>
                </a:solidFill>
              </a:rPr>
              <a:t>: </a:t>
            </a:r>
            <a:r>
              <a:rPr lang="es-CR" dirty="0">
                <a:solidFill>
                  <a:schemeClr val="tx1">
                    <a:lumMod val="75000"/>
                    <a:lumOff val="25000"/>
                  </a:schemeClr>
                </a:solidFill>
              </a:rPr>
              <a:t>0</a:t>
            </a:r>
          </a:p>
          <a:p>
            <a:r>
              <a:rPr lang="es-CR" b="1" dirty="0">
                <a:solidFill>
                  <a:schemeClr val="tx1">
                    <a:lumMod val="75000"/>
                    <a:lumOff val="25000"/>
                  </a:schemeClr>
                </a:solidFill>
              </a:rPr>
              <a:t>Rango: </a:t>
            </a:r>
            <a:r>
              <a:rPr lang="es-CR" dirty="0">
                <a:solidFill>
                  <a:schemeClr val="tx1">
                    <a:lumMod val="75000"/>
                    <a:lumOff val="25000"/>
                  </a:schemeClr>
                </a:solidFill>
              </a:rPr>
              <a:t>590000</a:t>
            </a:r>
            <a:endParaRPr lang="es-CR" dirty="0">
              <a:solidFill>
                <a:schemeClr val="tx1">
                  <a:lumMod val="75000"/>
                  <a:lumOff val="25000"/>
                </a:schemeClr>
              </a:solidFill>
            </a:endParaRPr>
          </a:p>
        </p:txBody>
      </p:sp>
      <p:pic>
        <p:nvPicPr>
          <p:cNvPr id="7" name="Imagen 6"/>
          <p:cNvPicPr>
            <a:picLocks noChangeAspect="1"/>
          </p:cNvPicPr>
          <p:nvPr/>
        </p:nvPicPr>
        <p:blipFill>
          <a:blip r:embed="rId2"/>
          <a:stretch>
            <a:fillRect/>
          </a:stretch>
        </p:blipFill>
        <p:spPr>
          <a:xfrm>
            <a:off x="8385464" y="1496291"/>
            <a:ext cx="3702811" cy="2639291"/>
          </a:xfrm>
          <a:prstGeom prst="rect">
            <a:avLst/>
          </a:prstGeom>
        </p:spPr>
      </p:pic>
      <p:grpSp>
        <p:nvGrpSpPr>
          <p:cNvPr id="10" name="Grupo 9"/>
          <p:cNvGrpSpPr/>
          <p:nvPr/>
        </p:nvGrpSpPr>
        <p:grpSpPr>
          <a:xfrm>
            <a:off x="4728471" y="1552604"/>
            <a:ext cx="7359804" cy="5165955"/>
            <a:chOff x="4728471" y="1496291"/>
            <a:chExt cx="7359804" cy="5165955"/>
          </a:xfrm>
        </p:grpSpPr>
        <p:pic>
          <p:nvPicPr>
            <p:cNvPr id="5" name="Imagen 4"/>
            <p:cNvPicPr>
              <a:picLocks noChangeAspect="1"/>
            </p:cNvPicPr>
            <p:nvPr/>
          </p:nvPicPr>
          <p:blipFill>
            <a:blip r:embed="rId3"/>
            <a:stretch>
              <a:fillRect/>
            </a:stretch>
          </p:blipFill>
          <p:spPr>
            <a:xfrm>
              <a:off x="4728471" y="1496291"/>
              <a:ext cx="3781685" cy="2639291"/>
            </a:xfrm>
            <a:prstGeom prst="rect">
              <a:avLst/>
            </a:prstGeom>
          </p:spPr>
        </p:pic>
        <p:pic>
          <p:nvPicPr>
            <p:cNvPr id="8" name="Imagen 7"/>
            <p:cNvPicPr>
              <a:picLocks noChangeAspect="1"/>
            </p:cNvPicPr>
            <p:nvPr/>
          </p:nvPicPr>
          <p:blipFill>
            <a:blip r:embed="rId4"/>
            <a:stretch>
              <a:fillRect/>
            </a:stretch>
          </p:blipFill>
          <p:spPr>
            <a:xfrm>
              <a:off x="4728471" y="4135582"/>
              <a:ext cx="3781685" cy="2526664"/>
            </a:xfrm>
            <a:prstGeom prst="rect">
              <a:avLst/>
            </a:prstGeom>
          </p:spPr>
        </p:pic>
        <p:pic>
          <p:nvPicPr>
            <p:cNvPr id="9" name="Imagen 8"/>
            <p:cNvPicPr>
              <a:picLocks noChangeAspect="1"/>
            </p:cNvPicPr>
            <p:nvPr/>
          </p:nvPicPr>
          <p:blipFill>
            <a:blip r:embed="rId5"/>
            <a:stretch>
              <a:fillRect/>
            </a:stretch>
          </p:blipFill>
          <p:spPr>
            <a:xfrm>
              <a:off x="8364498" y="4077986"/>
              <a:ext cx="3723777" cy="2584260"/>
            </a:xfrm>
            <a:prstGeom prst="rect">
              <a:avLst/>
            </a:prstGeom>
          </p:spPr>
        </p:pic>
      </p:grpSp>
    </p:spTree>
    <p:extLst>
      <p:ext uri="{BB962C8B-B14F-4D97-AF65-F5344CB8AC3E}">
        <p14:creationId xmlns:p14="http://schemas.microsoft.com/office/powerpoint/2010/main" val="850164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1"/>
          </p:nvPr>
        </p:nvSpPr>
        <p:spPr/>
        <p:txBody>
          <a:bodyPr/>
          <a:lstStyle/>
          <a:p>
            <a:pPr rtl="0"/>
            <a:fld id="{19B51A1E-902D-48AF-9020-955120F399B6}" type="slidenum">
              <a:rPr lang="es-ES" noProof="0" smtClean="0"/>
              <a:pPr rtl="0"/>
              <a:t>11</a:t>
            </a:fld>
            <a:endParaRPr lang="es-ES" noProof="0"/>
          </a:p>
        </p:txBody>
      </p:sp>
      <p:sp>
        <p:nvSpPr>
          <p:cNvPr id="14" name="Título 4">
            <a:extLst>
              <a:ext uri="{FF2B5EF4-FFF2-40B4-BE49-F238E27FC236}">
                <a16:creationId xmlns:a16="http://schemas.microsoft.com/office/drawing/2014/main" xmlns="" id="{68F0BE1F-DA5B-41F6-9625-CD1501B4B68E}"/>
              </a:ext>
            </a:extLst>
          </p:cNvPr>
          <p:cNvSpPr txBox="1">
            <a:spLocks/>
          </p:cNvSpPr>
          <p:nvPr/>
        </p:nvSpPr>
        <p:spPr>
          <a:xfrm>
            <a:off x="426027" y="895827"/>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Interpolación de la superficie</a:t>
            </a:r>
            <a:endParaRPr lang="es-ES" sz="4000" dirty="0"/>
          </a:p>
        </p:txBody>
      </p:sp>
      <p:pic>
        <p:nvPicPr>
          <p:cNvPr id="3" name="Imagen 2"/>
          <p:cNvPicPr>
            <a:picLocks noChangeAspect="1"/>
          </p:cNvPicPr>
          <p:nvPr/>
        </p:nvPicPr>
        <p:blipFill rotWithShape="1">
          <a:blip r:embed="rId2"/>
          <a:srcRect r="6031"/>
          <a:stretch/>
        </p:blipFill>
        <p:spPr>
          <a:xfrm>
            <a:off x="8768400" y="1111827"/>
            <a:ext cx="2121274" cy="2327564"/>
          </a:xfrm>
          <a:prstGeom prst="rect">
            <a:avLst/>
          </a:prstGeom>
        </p:spPr>
      </p:pic>
      <p:grpSp>
        <p:nvGrpSpPr>
          <p:cNvPr id="5" name="Grupo 4"/>
          <p:cNvGrpSpPr/>
          <p:nvPr/>
        </p:nvGrpSpPr>
        <p:grpSpPr>
          <a:xfrm>
            <a:off x="426027" y="3439391"/>
            <a:ext cx="10879282" cy="2714224"/>
            <a:chOff x="378430" y="4506277"/>
            <a:chExt cx="10322406" cy="1949450"/>
          </a:xfrm>
        </p:grpSpPr>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378430" y="4506277"/>
              <a:ext cx="2557779" cy="1949450"/>
            </a:xfrm>
            <a:prstGeom prst="rect">
              <a:avLst/>
            </a:prstGeom>
          </p:spPr>
        </p:pic>
        <p:pic>
          <p:nvPicPr>
            <p:cNvPr id="8" name="Imagen 7"/>
            <p:cNvPicPr/>
            <p:nvPr/>
          </p:nvPicPr>
          <p:blipFill>
            <a:blip r:embed="rId4">
              <a:extLst>
                <a:ext uri="{28A0092B-C50C-407E-A947-70E740481C1C}">
                  <a14:useLocalDpi xmlns:a14="http://schemas.microsoft.com/office/drawing/2010/main" val="0"/>
                </a:ext>
              </a:extLst>
            </a:blip>
            <a:stretch>
              <a:fillRect/>
            </a:stretch>
          </p:blipFill>
          <p:spPr>
            <a:xfrm>
              <a:off x="2967792" y="4506277"/>
              <a:ext cx="2545080" cy="1949450"/>
            </a:xfrm>
            <a:prstGeom prst="rect">
              <a:avLst/>
            </a:prstGeom>
          </p:spPr>
        </p:pic>
        <p:pic>
          <p:nvPicPr>
            <p:cNvPr id="9" name="Imagen 8"/>
            <p:cNvPicPr/>
            <p:nvPr/>
          </p:nvPicPr>
          <p:blipFill>
            <a:blip r:embed="rId5">
              <a:extLst>
                <a:ext uri="{28A0092B-C50C-407E-A947-70E740481C1C}">
                  <a14:useLocalDpi xmlns:a14="http://schemas.microsoft.com/office/drawing/2010/main" val="0"/>
                </a:ext>
              </a:extLst>
            </a:blip>
            <a:stretch>
              <a:fillRect/>
            </a:stretch>
          </p:blipFill>
          <p:spPr>
            <a:xfrm>
              <a:off x="5554336" y="4506277"/>
              <a:ext cx="2557780" cy="1949450"/>
            </a:xfrm>
            <a:prstGeom prst="rect">
              <a:avLst/>
            </a:prstGeom>
          </p:spPr>
        </p:pic>
        <p:pic>
          <p:nvPicPr>
            <p:cNvPr id="10" name="Imagen 9"/>
            <p:cNvPicPr/>
            <p:nvPr/>
          </p:nvPicPr>
          <p:blipFill>
            <a:blip r:embed="rId6">
              <a:extLst>
                <a:ext uri="{28A0092B-C50C-407E-A947-70E740481C1C}">
                  <a14:useLocalDpi xmlns:a14="http://schemas.microsoft.com/office/drawing/2010/main" val="0"/>
                </a:ext>
              </a:extLst>
            </a:blip>
            <a:stretch>
              <a:fillRect/>
            </a:stretch>
          </p:blipFill>
          <p:spPr>
            <a:xfrm>
              <a:off x="8155756" y="4506277"/>
              <a:ext cx="2545080" cy="1949450"/>
            </a:xfrm>
            <a:prstGeom prst="rect">
              <a:avLst/>
            </a:prstGeom>
          </p:spPr>
        </p:pic>
      </p:grpSp>
      <p:sp>
        <p:nvSpPr>
          <p:cNvPr id="12" name="Cuadro de texto 2"/>
          <p:cNvSpPr txBox="1">
            <a:spLocks noChangeArrowheads="1"/>
          </p:cNvSpPr>
          <p:nvPr/>
        </p:nvSpPr>
        <p:spPr bwMode="auto">
          <a:xfrm>
            <a:off x="369619" y="6089399"/>
            <a:ext cx="1750190" cy="35242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R" sz="1600" b="1" dirty="0">
                <a:solidFill>
                  <a:schemeClr val="tx1">
                    <a:lumMod val="75000"/>
                    <a:lumOff val="25000"/>
                  </a:schemeClr>
                </a:solidFill>
              </a:rPr>
              <a:t>Modelo Circular  </a:t>
            </a:r>
          </a:p>
        </p:txBody>
      </p:sp>
      <p:sp>
        <p:nvSpPr>
          <p:cNvPr id="13" name="Cuadro de texto 2"/>
          <p:cNvSpPr txBox="1">
            <a:spLocks noChangeArrowheads="1"/>
          </p:cNvSpPr>
          <p:nvPr/>
        </p:nvSpPr>
        <p:spPr bwMode="auto">
          <a:xfrm>
            <a:off x="3062636" y="6093492"/>
            <a:ext cx="1545821" cy="36462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R" sz="1600" b="1" dirty="0">
                <a:solidFill>
                  <a:schemeClr val="tx1">
                    <a:lumMod val="75000"/>
                    <a:lumOff val="25000"/>
                  </a:schemeClr>
                </a:solidFill>
              </a:rPr>
              <a:t>Modelo Esférico  </a:t>
            </a:r>
          </a:p>
        </p:txBody>
      </p:sp>
      <p:sp>
        <p:nvSpPr>
          <p:cNvPr id="15" name="Cuadro de texto 2"/>
          <p:cNvSpPr txBox="1">
            <a:spLocks noChangeArrowheads="1"/>
          </p:cNvSpPr>
          <p:nvPr/>
        </p:nvSpPr>
        <p:spPr bwMode="auto">
          <a:xfrm>
            <a:off x="5786960" y="6080586"/>
            <a:ext cx="1567671" cy="3126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R" sz="1600" b="1" dirty="0">
                <a:solidFill>
                  <a:schemeClr val="tx1">
                    <a:lumMod val="75000"/>
                    <a:lumOff val="25000"/>
                  </a:schemeClr>
                </a:solidFill>
              </a:rPr>
              <a:t>Modelo Linear  </a:t>
            </a:r>
          </a:p>
        </p:txBody>
      </p:sp>
      <p:sp>
        <p:nvSpPr>
          <p:cNvPr id="16" name="Cuadro de texto 2"/>
          <p:cNvSpPr txBox="1">
            <a:spLocks noChangeArrowheads="1"/>
          </p:cNvSpPr>
          <p:nvPr/>
        </p:nvSpPr>
        <p:spPr bwMode="auto">
          <a:xfrm>
            <a:off x="8576932" y="6093492"/>
            <a:ext cx="1374555" cy="36462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R" sz="1600" b="1" dirty="0">
                <a:solidFill>
                  <a:schemeClr val="tx1">
                    <a:lumMod val="75000"/>
                    <a:lumOff val="25000"/>
                  </a:schemeClr>
                </a:solidFill>
              </a:rPr>
              <a:t>Modelo Wave  </a:t>
            </a:r>
            <a:endParaRPr lang="es-CR" sz="1600" b="1" dirty="0">
              <a:solidFill>
                <a:schemeClr val="tx1">
                  <a:lumMod val="75000"/>
                  <a:lumOff val="25000"/>
                </a:schemeClr>
              </a:solidFill>
            </a:endParaRPr>
          </a:p>
        </p:txBody>
      </p:sp>
      <p:sp>
        <p:nvSpPr>
          <p:cNvPr id="11" name="Rectángulo 10"/>
          <p:cNvSpPr/>
          <p:nvPr/>
        </p:nvSpPr>
        <p:spPr>
          <a:xfrm>
            <a:off x="384771" y="3070059"/>
            <a:ext cx="8582443" cy="369332"/>
          </a:xfrm>
          <a:prstGeom prst="rect">
            <a:avLst/>
          </a:prstGeom>
        </p:spPr>
        <p:txBody>
          <a:bodyPr wrap="square">
            <a:spAutoFit/>
          </a:bodyPr>
          <a:lstStyle/>
          <a:p>
            <a:r>
              <a:rPr lang="es-CR" b="1" dirty="0">
                <a:solidFill>
                  <a:schemeClr val="tx1">
                    <a:lumMod val="75000"/>
                    <a:lumOff val="25000"/>
                  </a:schemeClr>
                </a:solidFill>
              </a:rPr>
              <a:t>Superficie </a:t>
            </a:r>
            <a:r>
              <a:rPr lang="es-CR" b="1" dirty="0" err="1">
                <a:solidFill>
                  <a:schemeClr val="tx1">
                    <a:lumMod val="75000"/>
                    <a:lumOff val="25000"/>
                  </a:schemeClr>
                </a:solidFill>
              </a:rPr>
              <a:t>kriged</a:t>
            </a:r>
            <a:r>
              <a:rPr lang="es-CR" b="1" dirty="0">
                <a:solidFill>
                  <a:schemeClr val="tx1">
                    <a:lumMod val="75000"/>
                    <a:lumOff val="25000"/>
                  </a:schemeClr>
                </a:solidFill>
              </a:rPr>
              <a:t> final obtenida con los diferentes modelos ajustados</a:t>
            </a:r>
          </a:p>
        </p:txBody>
      </p:sp>
      <p:sp>
        <p:nvSpPr>
          <p:cNvPr id="17" name="Rectángulo 16"/>
          <p:cNvSpPr/>
          <p:nvPr/>
        </p:nvSpPr>
        <p:spPr>
          <a:xfrm>
            <a:off x="384771" y="1696842"/>
            <a:ext cx="7578160" cy="830997"/>
          </a:xfrm>
          <a:prstGeom prst="rect">
            <a:avLst/>
          </a:prstGeom>
        </p:spPr>
        <p:txBody>
          <a:bodyPr wrap="square">
            <a:spAutoFit/>
          </a:bodyPr>
          <a:lstStyle/>
          <a:p>
            <a:r>
              <a:rPr lang="es-CR" sz="2400" dirty="0" smtClean="0">
                <a:solidFill>
                  <a:schemeClr val="tx1">
                    <a:lumMod val="75000"/>
                    <a:lumOff val="25000"/>
                  </a:schemeClr>
                </a:solidFill>
              </a:rPr>
              <a:t>En </a:t>
            </a:r>
            <a:r>
              <a:rPr lang="es-CR" sz="2400" dirty="0">
                <a:solidFill>
                  <a:schemeClr val="tx1">
                    <a:lumMod val="75000"/>
                    <a:lumOff val="25000"/>
                  </a:schemeClr>
                </a:solidFill>
              </a:rPr>
              <a:t>el siguiente mapa se encuentra la interpolación de la superficie para los distintos modelos</a:t>
            </a:r>
          </a:p>
        </p:txBody>
      </p:sp>
    </p:spTree>
    <p:extLst>
      <p:ext uri="{BB962C8B-B14F-4D97-AF65-F5344CB8AC3E}">
        <p14:creationId xmlns:p14="http://schemas.microsoft.com/office/powerpoint/2010/main" val="407444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1"/>
          </p:nvPr>
        </p:nvSpPr>
        <p:spPr/>
        <p:txBody>
          <a:bodyPr/>
          <a:lstStyle/>
          <a:p>
            <a:pPr rtl="0"/>
            <a:fld id="{19B51A1E-902D-48AF-9020-955120F399B6}" type="slidenum">
              <a:rPr lang="es-ES" noProof="0" smtClean="0"/>
              <a:pPr rtl="0"/>
              <a:t>12</a:t>
            </a:fld>
            <a:endParaRPr lang="es-ES" noProof="0"/>
          </a:p>
        </p:txBody>
      </p:sp>
      <p:sp>
        <p:nvSpPr>
          <p:cNvPr id="14" name="Título 4">
            <a:extLst>
              <a:ext uri="{FF2B5EF4-FFF2-40B4-BE49-F238E27FC236}">
                <a16:creationId xmlns:a16="http://schemas.microsoft.com/office/drawing/2014/main" xmlns="" id="{68F0BE1F-DA5B-41F6-9625-CD1501B4B68E}"/>
              </a:ext>
            </a:extLst>
          </p:cNvPr>
          <p:cNvSpPr txBox="1">
            <a:spLocks/>
          </p:cNvSpPr>
          <p:nvPr/>
        </p:nvSpPr>
        <p:spPr>
          <a:xfrm>
            <a:off x="1055724" y="85983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Mapa de variancia</a:t>
            </a:r>
            <a:endParaRPr lang="es-ES" sz="4000" dirty="0"/>
          </a:p>
        </p:txBody>
      </p:sp>
      <p:sp>
        <p:nvSpPr>
          <p:cNvPr id="2" name="Rectángulo 1"/>
          <p:cNvSpPr/>
          <p:nvPr/>
        </p:nvSpPr>
        <p:spPr>
          <a:xfrm>
            <a:off x="1055724" y="1444336"/>
            <a:ext cx="10176850" cy="880369"/>
          </a:xfrm>
          <a:prstGeom prst="rect">
            <a:avLst/>
          </a:prstGeom>
        </p:spPr>
        <p:txBody>
          <a:bodyPr wrap="square">
            <a:spAutoFit/>
          </a:bodyPr>
          <a:lstStyle/>
          <a:p>
            <a:pPr algn="just">
              <a:lnSpc>
                <a:spcPct val="150000"/>
              </a:lnSpc>
              <a:spcAft>
                <a:spcPts val="0"/>
              </a:spcAft>
            </a:pPr>
            <a:r>
              <a:rPr lang="es-CR" dirty="0">
                <a:solidFill>
                  <a:schemeClr val="tx1">
                    <a:lumMod val="75000"/>
                    <a:lumOff val="25000"/>
                  </a:schemeClr>
                </a:solidFill>
              </a:rPr>
              <a:t>Brinda </a:t>
            </a:r>
            <a:r>
              <a:rPr lang="es-CR" dirty="0">
                <a:solidFill>
                  <a:schemeClr val="tx1">
                    <a:lumMod val="75000"/>
                    <a:lumOff val="25000"/>
                  </a:schemeClr>
                </a:solidFill>
              </a:rPr>
              <a:t>una medida de variación de los valores que se están utilizando para realizar la interpolación con el fin de conocer el grado de incertidumbre de los </a:t>
            </a:r>
            <a:r>
              <a:rPr lang="es-CR" dirty="0">
                <a:solidFill>
                  <a:schemeClr val="tx1">
                    <a:lumMod val="75000"/>
                    <a:lumOff val="25000"/>
                  </a:schemeClr>
                </a:solidFill>
              </a:rPr>
              <a:t>resultados. </a:t>
            </a:r>
            <a:endParaRPr lang="es-CR" dirty="0">
              <a:solidFill>
                <a:schemeClr val="tx1">
                  <a:lumMod val="75000"/>
                  <a:lumOff val="25000"/>
                </a:schemeClr>
              </a:solidFill>
            </a:endParaRPr>
          </a:p>
        </p:txBody>
      </p:sp>
      <p:sp>
        <p:nvSpPr>
          <p:cNvPr id="3" name="Rectángulo 2"/>
          <p:cNvSpPr/>
          <p:nvPr/>
        </p:nvSpPr>
        <p:spPr>
          <a:xfrm>
            <a:off x="1055724" y="2324705"/>
            <a:ext cx="3969327" cy="3416320"/>
          </a:xfrm>
          <a:prstGeom prst="rect">
            <a:avLst/>
          </a:prstGeom>
        </p:spPr>
        <p:txBody>
          <a:bodyPr wrap="square">
            <a:spAutoFit/>
          </a:bodyPr>
          <a:lstStyle/>
          <a:p>
            <a:pPr algn="just">
              <a:lnSpc>
                <a:spcPct val="150000"/>
              </a:lnSpc>
              <a:spcAft>
                <a:spcPts val="0"/>
              </a:spcAft>
            </a:pPr>
            <a:r>
              <a:rPr lang="es-CR" dirty="0">
                <a:solidFill>
                  <a:schemeClr val="tx1">
                    <a:lumMod val="75000"/>
                    <a:lumOff val="25000"/>
                  </a:schemeClr>
                </a:solidFill>
              </a:rPr>
              <a:t>En </a:t>
            </a:r>
            <a:r>
              <a:rPr lang="es-CR" dirty="0">
                <a:solidFill>
                  <a:schemeClr val="tx1">
                    <a:lumMod val="75000"/>
                    <a:lumOff val="25000"/>
                  </a:schemeClr>
                </a:solidFill>
              </a:rPr>
              <a:t>este caso cuando menor sea la variancia de los puntos analizados más consistentes son los resultados obtenidos (</a:t>
            </a:r>
            <a:r>
              <a:rPr lang="es-CR" dirty="0" err="1">
                <a:solidFill>
                  <a:schemeClr val="tx1">
                    <a:lumMod val="75000"/>
                    <a:lumOff val="25000"/>
                  </a:schemeClr>
                </a:solidFill>
              </a:rPr>
              <a:t>Gimond</a:t>
            </a:r>
            <a:r>
              <a:rPr lang="es-CR" dirty="0">
                <a:solidFill>
                  <a:schemeClr val="tx1">
                    <a:lumMod val="75000"/>
                    <a:lumOff val="25000"/>
                  </a:schemeClr>
                </a:solidFill>
              </a:rPr>
              <a:t>, 2019).  Como se puede observar en el mapa la variancia de las estaciones climáticas es baja lo cual favorece los resultados obtenidos de la interpolación. </a:t>
            </a:r>
          </a:p>
        </p:txBody>
      </p:sp>
      <p:grpSp>
        <p:nvGrpSpPr>
          <p:cNvPr id="5" name="Grupo 4"/>
          <p:cNvGrpSpPr/>
          <p:nvPr/>
        </p:nvGrpSpPr>
        <p:grpSpPr>
          <a:xfrm>
            <a:off x="5226627" y="2520172"/>
            <a:ext cx="6819559" cy="4202746"/>
            <a:chOff x="5226627" y="2520172"/>
            <a:chExt cx="6819559" cy="4202746"/>
          </a:xfrm>
        </p:grpSpPr>
        <p:pic>
          <p:nvPicPr>
            <p:cNvPr id="4" name="Imagen 3"/>
            <p:cNvPicPr/>
            <p:nvPr/>
          </p:nvPicPr>
          <p:blipFill rotWithShape="1">
            <a:blip r:embed="rId2"/>
            <a:srcRect r="22798"/>
            <a:stretch/>
          </p:blipFill>
          <p:spPr>
            <a:xfrm>
              <a:off x="5226627" y="2520172"/>
              <a:ext cx="5299364" cy="4202746"/>
            </a:xfrm>
            <a:prstGeom prst="rect">
              <a:avLst/>
            </a:prstGeom>
          </p:spPr>
        </p:pic>
        <p:pic>
          <p:nvPicPr>
            <p:cNvPr id="7" name="Imagen 6"/>
            <p:cNvPicPr/>
            <p:nvPr/>
          </p:nvPicPr>
          <p:blipFill rotWithShape="1">
            <a:blip r:embed="rId2"/>
            <a:srcRect l="77505" b="44451"/>
            <a:stretch/>
          </p:blipFill>
          <p:spPr>
            <a:xfrm>
              <a:off x="10502089" y="2865566"/>
              <a:ext cx="1544097" cy="2334597"/>
            </a:xfrm>
            <a:prstGeom prst="rect">
              <a:avLst/>
            </a:prstGeom>
          </p:spPr>
        </p:pic>
      </p:grpSp>
    </p:spTree>
    <p:extLst>
      <p:ext uri="{BB962C8B-B14F-4D97-AF65-F5344CB8AC3E}">
        <p14:creationId xmlns:p14="http://schemas.microsoft.com/office/powerpoint/2010/main" val="1037479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055724" y="1537855"/>
            <a:ext cx="9636521" cy="4852554"/>
          </a:xfrm>
          <a:prstGeom prst="roundRect">
            <a:avLst>
              <a:gd name="adj" fmla="val 31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4" name="Título 4">
            <a:extLst>
              <a:ext uri="{FF2B5EF4-FFF2-40B4-BE49-F238E27FC236}">
                <a16:creationId xmlns:a16="http://schemas.microsoft.com/office/drawing/2014/main" xmlns="" id="{68F0BE1F-DA5B-41F6-9625-CD1501B4B68E}"/>
              </a:ext>
            </a:extLst>
          </p:cNvPr>
          <p:cNvSpPr txBox="1">
            <a:spLocks/>
          </p:cNvSpPr>
          <p:nvPr/>
        </p:nvSpPr>
        <p:spPr>
          <a:xfrm>
            <a:off x="1055724" y="85983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Comparación de los métodos</a:t>
            </a:r>
            <a:endParaRPr lang="es-ES" sz="4000" dirty="0"/>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1990906" y="2389909"/>
            <a:ext cx="3890349" cy="3647209"/>
          </a:xfrm>
          <a:prstGeom prst="rect">
            <a:avLst/>
          </a:prstGeom>
        </p:spPr>
      </p:pic>
      <p:pic>
        <p:nvPicPr>
          <p:cNvPr id="12" name="Imagen 11"/>
          <p:cNvPicPr/>
          <p:nvPr/>
        </p:nvPicPr>
        <p:blipFill>
          <a:blip r:embed="rId3">
            <a:extLst>
              <a:ext uri="{28A0092B-C50C-407E-A947-70E740481C1C}">
                <a14:useLocalDpi xmlns:a14="http://schemas.microsoft.com/office/drawing/2010/main" val="0"/>
              </a:ext>
            </a:extLst>
          </a:blip>
          <a:stretch>
            <a:fillRect/>
          </a:stretch>
        </p:blipFill>
        <p:spPr>
          <a:xfrm>
            <a:off x="6130636" y="2389908"/>
            <a:ext cx="3740728" cy="3647209"/>
          </a:xfrm>
          <a:prstGeom prst="rect">
            <a:avLst/>
          </a:prstGeom>
        </p:spPr>
      </p:pic>
      <p:sp>
        <p:nvSpPr>
          <p:cNvPr id="13" name="Rectángulo 12"/>
          <p:cNvSpPr/>
          <p:nvPr/>
        </p:nvSpPr>
        <p:spPr>
          <a:xfrm>
            <a:off x="1990906" y="1743577"/>
            <a:ext cx="3661748" cy="646331"/>
          </a:xfrm>
          <a:prstGeom prst="rect">
            <a:avLst/>
          </a:prstGeom>
        </p:spPr>
        <p:txBody>
          <a:bodyPr wrap="square">
            <a:spAutoFit/>
          </a:bodyPr>
          <a:lstStyle/>
          <a:p>
            <a:r>
              <a:rPr lang="es-CR" b="1" dirty="0" smtClean="0">
                <a:solidFill>
                  <a:schemeClr val="tx1">
                    <a:lumMod val="75000"/>
                    <a:lumOff val="25000"/>
                  </a:schemeClr>
                </a:solidFill>
              </a:rPr>
              <a:t>Método </a:t>
            </a:r>
            <a:r>
              <a:rPr lang="es-CR" b="1" dirty="0">
                <a:solidFill>
                  <a:schemeClr val="tx1">
                    <a:lumMod val="75000"/>
                    <a:lumOff val="25000"/>
                  </a:schemeClr>
                </a:solidFill>
              </a:rPr>
              <a:t>de la distancia inversa </a:t>
            </a:r>
          </a:p>
          <a:p>
            <a:r>
              <a:rPr lang="es-CR" b="1" dirty="0">
                <a:solidFill>
                  <a:schemeClr val="tx1">
                    <a:lumMod val="75000"/>
                    <a:lumOff val="25000"/>
                  </a:schemeClr>
                </a:solidFill>
              </a:rPr>
              <a:t>ponderada (IDW</a:t>
            </a:r>
            <a:r>
              <a:rPr lang="es-CR" b="1" dirty="0" smtClean="0">
                <a:solidFill>
                  <a:schemeClr val="tx1">
                    <a:lumMod val="75000"/>
                    <a:lumOff val="25000"/>
                  </a:schemeClr>
                </a:solidFill>
              </a:rPr>
              <a:t>)</a:t>
            </a:r>
            <a:endParaRPr lang="es-CR" b="1" dirty="0">
              <a:solidFill>
                <a:schemeClr val="tx1">
                  <a:lumMod val="75000"/>
                  <a:lumOff val="25000"/>
                </a:schemeClr>
              </a:solidFill>
            </a:endParaRPr>
          </a:p>
        </p:txBody>
      </p:sp>
      <p:sp>
        <p:nvSpPr>
          <p:cNvPr id="3" name="Rectángulo 2"/>
          <p:cNvSpPr/>
          <p:nvPr/>
        </p:nvSpPr>
        <p:spPr>
          <a:xfrm>
            <a:off x="6099839" y="1743577"/>
            <a:ext cx="1901161" cy="369332"/>
          </a:xfrm>
          <a:prstGeom prst="rect">
            <a:avLst/>
          </a:prstGeom>
        </p:spPr>
        <p:txBody>
          <a:bodyPr wrap="none">
            <a:spAutoFit/>
          </a:bodyPr>
          <a:lstStyle/>
          <a:p>
            <a:r>
              <a:rPr lang="es-ES" b="1" dirty="0">
                <a:solidFill>
                  <a:schemeClr val="tx1">
                    <a:lumMod val="75000"/>
                    <a:lumOff val="25000"/>
                  </a:schemeClr>
                </a:solidFill>
              </a:rPr>
              <a:t>Método de Kriging</a:t>
            </a:r>
          </a:p>
        </p:txBody>
      </p:sp>
      <p:pic>
        <p:nvPicPr>
          <p:cNvPr id="15" name="Imagen 14"/>
          <p:cNvPicPr>
            <a:picLocks noChangeAspect="1"/>
          </p:cNvPicPr>
          <p:nvPr/>
        </p:nvPicPr>
        <p:blipFill rotWithShape="1">
          <a:blip r:embed="rId4"/>
          <a:srcRect t="20442" r="57300" b="35359"/>
          <a:stretch/>
        </p:blipFill>
        <p:spPr>
          <a:xfrm>
            <a:off x="6189662" y="2881955"/>
            <a:ext cx="778883" cy="831273"/>
          </a:xfrm>
          <a:prstGeom prst="rect">
            <a:avLst/>
          </a:prstGeom>
        </p:spPr>
      </p:pic>
      <p:pic>
        <p:nvPicPr>
          <p:cNvPr id="16" name="Imagen 15"/>
          <p:cNvPicPr>
            <a:picLocks noChangeAspect="1"/>
          </p:cNvPicPr>
          <p:nvPr/>
        </p:nvPicPr>
        <p:blipFill rotWithShape="1">
          <a:blip r:embed="rId5"/>
          <a:srcRect t="20542" r="57554" b="37304"/>
          <a:stretch/>
        </p:blipFill>
        <p:spPr>
          <a:xfrm>
            <a:off x="2071590" y="2881955"/>
            <a:ext cx="856202" cy="857175"/>
          </a:xfrm>
          <a:prstGeom prst="rect">
            <a:avLst/>
          </a:prstGeom>
        </p:spPr>
      </p:pic>
      <p:sp>
        <p:nvSpPr>
          <p:cNvPr id="17" name="Cuadro de texto 2"/>
          <p:cNvSpPr txBox="1">
            <a:spLocks noChangeArrowheads="1"/>
          </p:cNvSpPr>
          <p:nvPr/>
        </p:nvSpPr>
        <p:spPr bwMode="auto">
          <a:xfrm>
            <a:off x="2071590" y="2438938"/>
            <a:ext cx="1750190" cy="35242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R" sz="1200" dirty="0" smtClean="0">
                <a:solidFill>
                  <a:schemeClr val="tx1">
                    <a:lumMod val="75000"/>
                    <a:lumOff val="25000"/>
                  </a:schemeClr>
                </a:solidFill>
              </a:rPr>
              <a:t>Predicción de Precipitación</a:t>
            </a:r>
            <a:endParaRPr lang="es-CR" sz="1200" dirty="0">
              <a:solidFill>
                <a:schemeClr val="tx1">
                  <a:lumMod val="75000"/>
                  <a:lumOff val="25000"/>
                </a:schemeClr>
              </a:solidFill>
            </a:endParaRPr>
          </a:p>
        </p:txBody>
      </p:sp>
      <p:sp>
        <p:nvSpPr>
          <p:cNvPr id="18" name="Cuadro de texto 2"/>
          <p:cNvSpPr txBox="1">
            <a:spLocks noChangeArrowheads="1"/>
          </p:cNvSpPr>
          <p:nvPr/>
        </p:nvSpPr>
        <p:spPr bwMode="auto">
          <a:xfrm>
            <a:off x="6130636" y="2421829"/>
            <a:ext cx="1750190" cy="35242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R" sz="1200" dirty="0" smtClean="0">
                <a:solidFill>
                  <a:schemeClr val="tx1">
                    <a:lumMod val="75000"/>
                    <a:lumOff val="25000"/>
                  </a:schemeClr>
                </a:solidFill>
              </a:rPr>
              <a:t>Predicción de Precipitación</a:t>
            </a:r>
            <a:endParaRPr lang="es-CR" sz="1200" dirty="0">
              <a:solidFill>
                <a:schemeClr val="tx1">
                  <a:lumMod val="75000"/>
                  <a:lumOff val="25000"/>
                </a:schemeClr>
              </a:solidFill>
            </a:endParaRPr>
          </a:p>
        </p:txBody>
      </p:sp>
    </p:spTree>
    <p:extLst>
      <p:ext uri="{BB962C8B-B14F-4D97-AF65-F5344CB8AC3E}">
        <p14:creationId xmlns:p14="http://schemas.microsoft.com/office/powerpoint/2010/main" val="3981197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Marcador de posición de imagen 178" descr="Imagen del marcador de posición">
            <a:extLst>
              <a:ext uri="{FF2B5EF4-FFF2-40B4-BE49-F238E27FC236}">
                <a16:creationId xmlns:a16="http://schemas.microsoft.com/office/drawing/2014/main" xmlns="" id="{9BB8F54F-F5BC-471B-9740-0BA6847A4574}"/>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t="50" b="50"/>
          <a:stretch/>
        </p:blipFill>
        <p:spPr/>
      </p:pic>
      <p:sp>
        <p:nvSpPr>
          <p:cNvPr id="3" name="Marcador de número de diapositiva 2">
            <a:extLst>
              <a:ext uri="{FF2B5EF4-FFF2-40B4-BE49-F238E27FC236}">
                <a16:creationId xmlns:a16="http://schemas.microsoft.com/office/drawing/2014/main" xmlns="" id="{B2A7A116-BC28-4E39-B586-25212F9948F2}"/>
              </a:ext>
            </a:extLst>
          </p:cNvPr>
          <p:cNvSpPr>
            <a:spLocks noGrp="1"/>
          </p:cNvSpPr>
          <p:nvPr>
            <p:ph type="sldNum" sz="quarter" idx="26"/>
          </p:nvPr>
        </p:nvSpPr>
        <p:spPr/>
        <p:txBody>
          <a:bodyPr rtlCol="0"/>
          <a:lstStyle/>
          <a:p>
            <a:pPr rtl="0"/>
            <a:fld id="{19B51A1E-902D-48AF-9020-955120F399B6}" type="slidenum">
              <a:rPr lang="es-ES" smtClean="0"/>
              <a:pPr rtl="0"/>
              <a:t>14</a:t>
            </a:fld>
            <a:endParaRPr lang="es-ES"/>
          </a:p>
        </p:txBody>
      </p:sp>
      <p:sp>
        <p:nvSpPr>
          <p:cNvPr id="26" name="Título 4">
            <a:extLst>
              <a:ext uri="{FF2B5EF4-FFF2-40B4-BE49-F238E27FC236}">
                <a16:creationId xmlns:a16="http://schemas.microsoft.com/office/drawing/2014/main" xmlns="" id="{68F0BE1F-DA5B-41F6-9625-CD1501B4B68E}"/>
              </a:ext>
            </a:extLst>
          </p:cNvPr>
          <p:cNvSpPr txBox="1">
            <a:spLocks/>
          </p:cNvSpPr>
          <p:nvPr/>
        </p:nvSpPr>
        <p:spPr>
          <a:xfrm>
            <a:off x="1055724" y="85983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Conclusiones</a:t>
            </a:r>
            <a:endParaRPr lang="es-ES" sz="4000" dirty="0"/>
          </a:p>
        </p:txBody>
      </p:sp>
      <p:sp>
        <p:nvSpPr>
          <p:cNvPr id="27" name="Rectángulo 26"/>
          <p:cNvSpPr/>
          <p:nvPr/>
        </p:nvSpPr>
        <p:spPr>
          <a:xfrm>
            <a:off x="924792" y="1956848"/>
            <a:ext cx="6307281" cy="4524315"/>
          </a:xfrm>
          <a:prstGeom prst="rect">
            <a:avLst/>
          </a:prstGeom>
        </p:spPr>
        <p:txBody>
          <a:bodyPr wrap="square">
            <a:spAutoFit/>
          </a:bodyPr>
          <a:lstStyle/>
          <a:p>
            <a:pPr marL="342900" lvl="0" indent="-342900" algn="just">
              <a:spcAft>
                <a:spcPts val="0"/>
              </a:spcAft>
              <a:buFont typeface="Symbol" panose="05050102010706020507" pitchFamily="18" charset="2"/>
              <a:buChar char=""/>
            </a:pPr>
            <a:r>
              <a:rPr lang="es-CR" dirty="0">
                <a:solidFill>
                  <a:schemeClr val="tx1">
                    <a:lumMod val="75000"/>
                    <a:lumOff val="25000"/>
                  </a:schemeClr>
                </a:solidFill>
              </a:rPr>
              <a:t>Para </a:t>
            </a:r>
            <a:r>
              <a:rPr lang="es-CR" dirty="0">
                <a:solidFill>
                  <a:schemeClr val="tx1">
                    <a:lumMod val="75000"/>
                    <a:lumOff val="25000"/>
                  </a:schemeClr>
                </a:solidFill>
              </a:rPr>
              <a:t>la precipitación se obtienen resultados satisfactorios para la interpolación tanto con el método de la distancia inversa ponderada (IDW) como con el método de método de Kriging ordinal. </a:t>
            </a:r>
            <a:endParaRPr lang="es-CR" dirty="0">
              <a:solidFill>
                <a:schemeClr val="tx1">
                  <a:lumMod val="75000"/>
                  <a:lumOff val="25000"/>
                </a:schemeClr>
              </a:solidFill>
            </a:endParaRPr>
          </a:p>
          <a:p>
            <a:pPr lvl="0" algn="just">
              <a:spcAft>
                <a:spcPts val="0"/>
              </a:spcAft>
            </a:pPr>
            <a:endParaRPr lang="es-CR" dirty="0">
              <a:solidFill>
                <a:schemeClr val="tx1">
                  <a:lumMod val="75000"/>
                  <a:lumOff val="25000"/>
                </a:schemeClr>
              </a:solidFill>
            </a:endParaRPr>
          </a:p>
          <a:p>
            <a:pPr marL="342900" lvl="0" indent="-342900" algn="just">
              <a:spcAft>
                <a:spcPts val="0"/>
              </a:spcAft>
              <a:buFont typeface="Symbol" panose="05050102010706020507" pitchFamily="18" charset="2"/>
              <a:buChar char=""/>
            </a:pPr>
            <a:r>
              <a:rPr lang="es-CR" dirty="0">
                <a:solidFill>
                  <a:schemeClr val="tx1">
                    <a:lumMod val="75000"/>
                    <a:lumOff val="25000"/>
                  </a:schemeClr>
                </a:solidFill>
              </a:rPr>
              <a:t>En el caso del método de la distancia inversa ponderada (IDW) se debe considerar que las conclusiones de analisis cambian de forma importante antes la aplicación de diferentes niveles de potencia, por lo que es de suma relevancia contar con el criterio del experto en el área para poder asignarlos. </a:t>
            </a:r>
            <a:endParaRPr lang="es-CR" dirty="0">
              <a:solidFill>
                <a:schemeClr val="tx1">
                  <a:lumMod val="75000"/>
                  <a:lumOff val="25000"/>
                </a:schemeClr>
              </a:solidFill>
            </a:endParaRPr>
          </a:p>
          <a:p>
            <a:pPr lvl="0" algn="just">
              <a:spcAft>
                <a:spcPts val="0"/>
              </a:spcAft>
            </a:pPr>
            <a:endParaRPr lang="es-CR" dirty="0">
              <a:solidFill>
                <a:schemeClr val="tx1">
                  <a:lumMod val="75000"/>
                  <a:lumOff val="25000"/>
                </a:schemeClr>
              </a:solidFill>
            </a:endParaRPr>
          </a:p>
          <a:p>
            <a:pPr marL="342900" indent="-342900" algn="just">
              <a:buFont typeface="Symbol" panose="05050102010706020507" pitchFamily="18" charset="2"/>
              <a:buChar char=""/>
            </a:pPr>
            <a:r>
              <a:rPr lang="es-CR" dirty="0">
                <a:solidFill>
                  <a:schemeClr val="tx1">
                    <a:lumMod val="75000"/>
                    <a:lumOff val="25000"/>
                  </a:schemeClr>
                </a:solidFill>
              </a:rPr>
              <a:t>Para el método de Kriging queda evidenciada la importancia de selección un modelo de variograma adecuado que represente adecuadamente la </a:t>
            </a:r>
            <a:r>
              <a:rPr lang="es-CR" dirty="0" err="1">
                <a:solidFill>
                  <a:schemeClr val="tx1">
                    <a:lumMod val="75000"/>
                    <a:lumOff val="25000"/>
                  </a:schemeClr>
                </a:solidFill>
              </a:rPr>
              <a:t>autocorrelación</a:t>
            </a:r>
            <a:r>
              <a:rPr lang="es-CR" dirty="0">
                <a:solidFill>
                  <a:schemeClr val="tx1">
                    <a:lumMod val="75000"/>
                    <a:lumOff val="25000"/>
                  </a:schemeClr>
                </a:solidFill>
              </a:rPr>
              <a:t> de los datos, una mala especificación puede alterar las conclusiones del analisis.  </a:t>
            </a:r>
          </a:p>
        </p:txBody>
      </p:sp>
    </p:spTree>
    <p:extLst>
      <p:ext uri="{BB962C8B-B14F-4D97-AF65-F5344CB8AC3E}">
        <p14:creationId xmlns:p14="http://schemas.microsoft.com/office/powerpoint/2010/main" val="3308548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Marcador de posición de imagen 178" descr="Imagen del marcador de posición">
            <a:extLst>
              <a:ext uri="{FF2B5EF4-FFF2-40B4-BE49-F238E27FC236}">
                <a16:creationId xmlns:a16="http://schemas.microsoft.com/office/drawing/2014/main" xmlns="" id="{9BB8F54F-F5BC-471B-9740-0BA6847A4574}"/>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t="50" b="50"/>
          <a:stretch/>
        </p:blipFill>
        <p:spPr/>
      </p:pic>
      <p:sp>
        <p:nvSpPr>
          <p:cNvPr id="3" name="Marcador de número de diapositiva 2">
            <a:extLst>
              <a:ext uri="{FF2B5EF4-FFF2-40B4-BE49-F238E27FC236}">
                <a16:creationId xmlns:a16="http://schemas.microsoft.com/office/drawing/2014/main" xmlns="" id="{B2A7A116-BC28-4E39-B586-25212F9948F2}"/>
              </a:ext>
            </a:extLst>
          </p:cNvPr>
          <p:cNvSpPr>
            <a:spLocks noGrp="1"/>
          </p:cNvSpPr>
          <p:nvPr>
            <p:ph type="sldNum" sz="quarter" idx="26"/>
          </p:nvPr>
        </p:nvSpPr>
        <p:spPr/>
        <p:txBody>
          <a:bodyPr rtlCol="0"/>
          <a:lstStyle/>
          <a:p>
            <a:pPr rtl="0"/>
            <a:fld id="{19B51A1E-902D-48AF-9020-955120F399B6}" type="slidenum">
              <a:rPr lang="es-ES" smtClean="0"/>
              <a:pPr rtl="0"/>
              <a:t>15</a:t>
            </a:fld>
            <a:endParaRPr lang="es-ES"/>
          </a:p>
        </p:txBody>
      </p:sp>
      <p:sp>
        <p:nvSpPr>
          <p:cNvPr id="26" name="Título 4">
            <a:extLst>
              <a:ext uri="{FF2B5EF4-FFF2-40B4-BE49-F238E27FC236}">
                <a16:creationId xmlns:a16="http://schemas.microsoft.com/office/drawing/2014/main" xmlns="" id="{68F0BE1F-DA5B-41F6-9625-CD1501B4B68E}"/>
              </a:ext>
            </a:extLst>
          </p:cNvPr>
          <p:cNvSpPr txBox="1">
            <a:spLocks/>
          </p:cNvSpPr>
          <p:nvPr/>
        </p:nvSpPr>
        <p:spPr>
          <a:xfrm>
            <a:off x="1055724" y="85983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Conclusiones</a:t>
            </a:r>
            <a:endParaRPr lang="es-ES" sz="4000" dirty="0"/>
          </a:p>
        </p:txBody>
      </p:sp>
      <p:sp>
        <p:nvSpPr>
          <p:cNvPr id="6" name="Rectángulo 5"/>
          <p:cNvSpPr/>
          <p:nvPr/>
        </p:nvSpPr>
        <p:spPr>
          <a:xfrm>
            <a:off x="924792" y="1956848"/>
            <a:ext cx="6417420" cy="3785652"/>
          </a:xfrm>
          <a:prstGeom prst="rect">
            <a:avLst/>
          </a:prstGeom>
        </p:spPr>
        <p:txBody>
          <a:bodyPr wrap="square">
            <a:spAutoFit/>
          </a:bodyPr>
          <a:lstStyle/>
          <a:p>
            <a:pPr marL="342900" indent="-342900" algn="just">
              <a:buFont typeface="Symbol" panose="05050102010706020507" pitchFamily="18" charset="2"/>
              <a:buChar char=""/>
            </a:pPr>
            <a:r>
              <a:rPr lang="es-CR" dirty="0">
                <a:solidFill>
                  <a:schemeClr val="tx1">
                    <a:lumMod val="75000"/>
                    <a:lumOff val="25000"/>
                  </a:schemeClr>
                </a:solidFill>
              </a:rPr>
              <a:t>El </a:t>
            </a:r>
            <a:r>
              <a:rPr lang="es-CR" dirty="0">
                <a:solidFill>
                  <a:schemeClr val="tx1">
                    <a:lumMod val="75000"/>
                    <a:lumOff val="25000"/>
                  </a:schemeClr>
                </a:solidFill>
              </a:rPr>
              <a:t>mejor modelo para realizar la interpolación de la precipitación del estado de Texas es un modelo circular o de igual forma un modelos esférico dado que brinda resultados muy similares al realizar la interpolación. </a:t>
            </a:r>
            <a:endParaRPr lang="es-CR" dirty="0">
              <a:solidFill>
                <a:schemeClr val="tx1">
                  <a:lumMod val="75000"/>
                  <a:lumOff val="25000"/>
                </a:schemeClr>
              </a:solidFill>
            </a:endParaRPr>
          </a:p>
          <a:p>
            <a:pPr marL="342900" indent="-342900" algn="just">
              <a:buFont typeface="Symbol" panose="05050102010706020507" pitchFamily="18" charset="2"/>
              <a:buChar char=""/>
            </a:pPr>
            <a:endParaRPr lang="es-CR" dirty="0">
              <a:solidFill>
                <a:schemeClr val="tx1">
                  <a:lumMod val="75000"/>
                  <a:lumOff val="25000"/>
                </a:schemeClr>
              </a:solidFill>
            </a:endParaRPr>
          </a:p>
          <a:p>
            <a:pPr marL="342900" indent="-342900" algn="just">
              <a:buFont typeface="Symbol" panose="05050102010706020507" pitchFamily="18" charset="2"/>
              <a:buChar char=""/>
            </a:pPr>
            <a:r>
              <a:rPr lang="es-CR" dirty="0">
                <a:solidFill>
                  <a:schemeClr val="tx1">
                    <a:lumMod val="75000"/>
                    <a:lumOff val="25000"/>
                  </a:schemeClr>
                </a:solidFill>
              </a:rPr>
              <a:t>Finalmente una de las conclusiones más relevantes y de importancia práctica es que se deben realizar analisis exhaustivos y robustos, probando distintos métodos y cambiando los parámetros de los mismos para entender cuál es el efecto sobre los resultados de estos cambios, antes de brindar alguna conclusión del analisis cuando no se tenga el suficiente conocimiento del fenómeno analizado.  </a:t>
            </a:r>
          </a:p>
          <a:p>
            <a:pPr marL="342900" lvl="0" indent="-342900" algn="just">
              <a:lnSpc>
                <a:spcPct val="150000"/>
              </a:lnSpc>
              <a:spcAft>
                <a:spcPts val="0"/>
              </a:spcAft>
              <a:buFont typeface="Symbol" panose="05050102010706020507" pitchFamily="18" charset="2"/>
              <a:buChar char=""/>
            </a:pPr>
            <a:endParaRPr lang="es-C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0167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68F0BE1F-DA5B-41F6-9625-CD1501B4B68E}"/>
              </a:ext>
            </a:extLst>
          </p:cNvPr>
          <p:cNvSpPr>
            <a:spLocks noGrp="1"/>
          </p:cNvSpPr>
          <p:nvPr>
            <p:ph type="title"/>
          </p:nvPr>
        </p:nvSpPr>
        <p:spPr>
          <a:xfrm>
            <a:off x="1055724" y="859830"/>
            <a:ext cx="11340000" cy="432000"/>
          </a:xfrm>
        </p:spPr>
        <p:txBody>
          <a:bodyPr rtlCol="0"/>
          <a:lstStyle/>
          <a:p>
            <a:pPr rtl="0"/>
            <a:r>
              <a:rPr lang="es-ES" sz="4000" dirty="0" smtClean="0"/>
              <a:t>Objetivo</a:t>
            </a:r>
            <a:endParaRPr lang="es-ES" sz="4000" dirty="0"/>
          </a:p>
        </p:txBody>
      </p:sp>
      <p:sp>
        <p:nvSpPr>
          <p:cNvPr id="6" name="Marcador de número de diapositiva 5">
            <a:extLst>
              <a:ext uri="{FF2B5EF4-FFF2-40B4-BE49-F238E27FC236}">
                <a16:creationId xmlns:a16="http://schemas.microsoft.com/office/drawing/2014/main" xmlns="" id="{AACCF06E-4528-4A0F-A6B9-9DD69DF5D86D}"/>
              </a:ext>
            </a:extLst>
          </p:cNvPr>
          <p:cNvSpPr>
            <a:spLocks noGrp="1"/>
          </p:cNvSpPr>
          <p:nvPr>
            <p:ph type="sldNum" sz="quarter" idx="11"/>
          </p:nvPr>
        </p:nvSpPr>
        <p:spPr/>
        <p:txBody>
          <a:bodyPr rtlCol="0"/>
          <a:lstStyle/>
          <a:p>
            <a:pPr rtl="0"/>
            <a:fld id="{19B51A1E-902D-48AF-9020-955120F399B6}" type="slidenum">
              <a:rPr lang="es-ES" smtClean="0"/>
              <a:pPr rtl="0"/>
              <a:t>2</a:t>
            </a:fld>
            <a:endParaRPr lang="es-ES"/>
          </a:p>
        </p:txBody>
      </p:sp>
      <p:sp>
        <p:nvSpPr>
          <p:cNvPr id="22" name="Rectángulo 21"/>
          <p:cNvSpPr/>
          <p:nvPr/>
        </p:nvSpPr>
        <p:spPr>
          <a:xfrm>
            <a:off x="1055724" y="2384682"/>
            <a:ext cx="10453254" cy="1569660"/>
          </a:xfrm>
          <a:prstGeom prst="rect">
            <a:avLst/>
          </a:prstGeom>
        </p:spPr>
        <p:txBody>
          <a:bodyPr wrap="square">
            <a:spAutoFit/>
          </a:bodyPr>
          <a:lstStyle/>
          <a:p>
            <a:pPr algn="just">
              <a:spcAft>
                <a:spcPts val="0"/>
              </a:spcAft>
            </a:pPr>
            <a:r>
              <a:rPr lang="es-CR" sz="2400" dirty="0">
                <a:latin typeface="Times New Roman" panose="02020603050405020304" pitchFamily="18" charset="0"/>
                <a:ea typeface="Calibri" panose="020F0502020204030204" pitchFamily="34" charset="0"/>
                <a:cs typeface="Times New Roman" panose="02020603050405020304" pitchFamily="18" charset="0"/>
              </a:rPr>
              <a:t>Analizar de la precipitación anual reportada por 21 estaciones climáticas ubicadas en el estado de Texas, con el fin de realizar una interpolación de la precipitación donde no se tiene datos, aplicando los métodos de interpolación espacial determinísticos y probabilísticos.  </a:t>
            </a:r>
            <a:endParaRPr lang="es-C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8901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68F0BE1F-DA5B-41F6-9625-CD1501B4B68E}"/>
              </a:ext>
            </a:extLst>
          </p:cNvPr>
          <p:cNvSpPr>
            <a:spLocks noGrp="1"/>
          </p:cNvSpPr>
          <p:nvPr>
            <p:ph type="title"/>
          </p:nvPr>
        </p:nvSpPr>
        <p:spPr>
          <a:xfrm>
            <a:off x="1055724" y="859830"/>
            <a:ext cx="11340000" cy="432000"/>
          </a:xfrm>
        </p:spPr>
        <p:txBody>
          <a:bodyPr rtlCol="0"/>
          <a:lstStyle/>
          <a:p>
            <a:pPr rtl="0"/>
            <a:r>
              <a:rPr lang="es-ES" sz="4000" dirty="0" smtClean="0"/>
              <a:t>Datos</a:t>
            </a:r>
            <a:endParaRPr lang="es-ES" sz="4000" dirty="0"/>
          </a:p>
        </p:txBody>
      </p:sp>
      <p:sp>
        <p:nvSpPr>
          <p:cNvPr id="6" name="Marcador de número de diapositiva 5">
            <a:extLst>
              <a:ext uri="{FF2B5EF4-FFF2-40B4-BE49-F238E27FC236}">
                <a16:creationId xmlns:a16="http://schemas.microsoft.com/office/drawing/2014/main" xmlns="" id="{AACCF06E-4528-4A0F-A6B9-9DD69DF5D86D}"/>
              </a:ext>
            </a:extLst>
          </p:cNvPr>
          <p:cNvSpPr>
            <a:spLocks noGrp="1"/>
          </p:cNvSpPr>
          <p:nvPr>
            <p:ph type="sldNum" sz="quarter" idx="11"/>
          </p:nvPr>
        </p:nvSpPr>
        <p:spPr/>
        <p:txBody>
          <a:bodyPr rtlCol="0"/>
          <a:lstStyle/>
          <a:p>
            <a:pPr rtl="0"/>
            <a:fld id="{19B51A1E-902D-48AF-9020-955120F399B6}" type="slidenum">
              <a:rPr lang="es-ES" smtClean="0"/>
              <a:pPr rtl="0"/>
              <a:t>3</a:t>
            </a:fld>
            <a:endParaRPr lang="es-ES"/>
          </a:p>
        </p:txBody>
      </p:sp>
      <p:sp>
        <p:nvSpPr>
          <p:cNvPr id="22" name="Rectángulo 21"/>
          <p:cNvSpPr/>
          <p:nvPr/>
        </p:nvSpPr>
        <p:spPr>
          <a:xfrm>
            <a:off x="951814" y="2197646"/>
            <a:ext cx="10453254" cy="2769989"/>
          </a:xfrm>
          <a:prstGeom prst="rect">
            <a:avLst/>
          </a:prstGeom>
        </p:spPr>
        <p:txBody>
          <a:bodyPr wrap="square">
            <a:spAutoFit/>
          </a:bodyPr>
          <a:lstStyle/>
          <a:p>
            <a:pPr algn="just">
              <a:spcAft>
                <a:spcPts val="0"/>
              </a:spcAft>
            </a:pPr>
            <a:r>
              <a:rPr lang="es-CR" sz="2400" dirty="0" smtClean="0">
                <a:latin typeface="Times New Roman" panose="02020603050405020304" pitchFamily="18" charset="0"/>
                <a:ea typeface="Calibri" panose="020F0502020204030204" pitchFamily="34" charset="0"/>
                <a:cs typeface="Times New Roman" panose="02020603050405020304" pitchFamily="18" charset="0"/>
              </a:rPr>
              <a:t>Se </a:t>
            </a:r>
            <a:r>
              <a:rPr lang="es-CR" sz="2400" dirty="0">
                <a:latin typeface="Times New Roman" panose="02020603050405020304" pitchFamily="18" charset="0"/>
                <a:ea typeface="Calibri" panose="020F0502020204030204" pitchFamily="34" charset="0"/>
                <a:cs typeface="Times New Roman" panose="02020603050405020304" pitchFamily="18" charset="0"/>
              </a:rPr>
              <a:t>cuenta con los datos reportados de precipitación de </a:t>
            </a:r>
            <a:r>
              <a:rPr lang="es-CR" sz="2400" b="1" dirty="0">
                <a:latin typeface="Times New Roman" panose="02020603050405020304" pitchFamily="18" charset="0"/>
                <a:ea typeface="Calibri" panose="020F0502020204030204" pitchFamily="34" charset="0"/>
                <a:cs typeface="Times New Roman" panose="02020603050405020304" pitchFamily="18" charset="0"/>
              </a:rPr>
              <a:t>21 estaciones climáticas para el estado de Texas</a:t>
            </a:r>
            <a:r>
              <a:rPr lang="es-CR" sz="2400" dirty="0">
                <a:latin typeface="Times New Roman" panose="02020603050405020304" pitchFamily="18" charset="0"/>
                <a:ea typeface="Calibri" panose="020F0502020204030204" pitchFamily="34" charset="0"/>
                <a:cs typeface="Times New Roman" panose="02020603050405020304" pitchFamily="18" charset="0"/>
              </a:rPr>
              <a:t>, utilizados en el analisis de “Introducción a SIG y análisis espacial</a:t>
            </a:r>
            <a:r>
              <a:rPr lang="es-CR" sz="2400" dirty="0" smtClean="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s-CR" sz="2400" dirty="0" smtClean="0">
                <a:latin typeface="Times New Roman" panose="02020603050405020304" pitchFamily="18" charset="0"/>
                <a:ea typeface="Calibri" panose="020F0502020204030204" pitchFamily="34" charset="0"/>
                <a:cs typeface="Times New Roman" panose="02020603050405020304" pitchFamily="18" charset="0"/>
              </a:rPr>
              <a:t>Los </a:t>
            </a:r>
            <a:r>
              <a:rPr lang="es-CR" sz="2400" dirty="0">
                <a:latin typeface="Times New Roman" panose="02020603050405020304" pitchFamily="18" charset="0"/>
                <a:ea typeface="Calibri" panose="020F0502020204030204" pitchFamily="34" charset="0"/>
                <a:cs typeface="Times New Roman" panose="02020603050405020304" pitchFamily="18" charset="0"/>
              </a:rPr>
              <a:t>datos cuentan con las respectivas </a:t>
            </a:r>
            <a:r>
              <a:rPr lang="es-CR" sz="2400" b="1" dirty="0">
                <a:latin typeface="Times New Roman" panose="02020603050405020304" pitchFamily="18" charset="0"/>
                <a:ea typeface="Calibri" panose="020F0502020204030204" pitchFamily="34" charset="0"/>
                <a:cs typeface="Times New Roman" panose="02020603050405020304" pitchFamily="18" charset="0"/>
              </a:rPr>
              <a:t>coordenadas espaciales y las promedio anual de precipitación reportados por cada una de las estaciones climáticas </a:t>
            </a:r>
            <a:r>
              <a:rPr lang="es-CR" sz="2400" dirty="0">
                <a:latin typeface="Times New Roman" panose="02020603050405020304" pitchFamily="18" charset="0"/>
                <a:ea typeface="Calibri" panose="020F0502020204030204" pitchFamily="34" charset="0"/>
                <a:cs typeface="Times New Roman" panose="02020603050405020304" pitchFamily="18" charset="0"/>
              </a:rPr>
              <a:t>y ya viene en formatos de punto espaciales. </a:t>
            </a:r>
          </a:p>
          <a:p>
            <a:pPr algn="just">
              <a:lnSpc>
                <a:spcPct val="150000"/>
              </a:lnSpc>
              <a:spcAft>
                <a:spcPts val="0"/>
              </a:spcAft>
            </a:pPr>
            <a:endParaRPr lang="es-CR"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405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ángulo redondeado 28"/>
          <p:cNvSpPr/>
          <p:nvPr/>
        </p:nvSpPr>
        <p:spPr>
          <a:xfrm>
            <a:off x="4596323" y="5372893"/>
            <a:ext cx="2952328" cy="72008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chemeClr val="tx1">
                  <a:lumMod val="75000"/>
                  <a:lumOff val="25000"/>
                </a:schemeClr>
              </a:solidFill>
            </a:endParaRPr>
          </a:p>
        </p:txBody>
      </p:sp>
      <p:sp>
        <p:nvSpPr>
          <p:cNvPr id="28" name="Rectángulo redondeado 27"/>
          <p:cNvSpPr/>
          <p:nvPr/>
        </p:nvSpPr>
        <p:spPr>
          <a:xfrm>
            <a:off x="8080326" y="5398474"/>
            <a:ext cx="2952328" cy="72008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chemeClr val="tx1">
                  <a:lumMod val="75000"/>
                  <a:lumOff val="25000"/>
                </a:schemeClr>
              </a:solidFill>
            </a:endParaRPr>
          </a:p>
        </p:txBody>
      </p:sp>
      <p:sp>
        <p:nvSpPr>
          <p:cNvPr id="27" name="Rectángulo redondeado 26"/>
          <p:cNvSpPr/>
          <p:nvPr/>
        </p:nvSpPr>
        <p:spPr>
          <a:xfrm>
            <a:off x="8080326" y="3907613"/>
            <a:ext cx="2952328" cy="720080"/>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chemeClr val="tx1">
                  <a:lumMod val="75000"/>
                  <a:lumOff val="25000"/>
                </a:schemeClr>
              </a:solidFill>
            </a:endParaRPr>
          </a:p>
        </p:txBody>
      </p:sp>
      <p:sp>
        <p:nvSpPr>
          <p:cNvPr id="26" name="Rectángulo redondeado 25"/>
          <p:cNvSpPr/>
          <p:nvPr/>
        </p:nvSpPr>
        <p:spPr>
          <a:xfrm>
            <a:off x="4607215" y="3907613"/>
            <a:ext cx="2952328" cy="720080"/>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chemeClr val="tx1">
                  <a:lumMod val="75000"/>
                  <a:lumOff val="25000"/>
                </a:schemeClr>
              </a:solidFill>
            </a:endParaRPr>
          </a:p>
        </p:txBody>
      </p:sp>
      <p:sp>
        <p:nvSpPr>
          <p:cNvPr id="25" name="Rectángulo redondeado 24"/>
          <p:cNvSpPr/>
          <p:nvPr/>
        </p:nvSpPr>
        <p:spPr>
          <a:xfrm>
            <a:off x="935226" y="3891711"/>
            <a:ext cx="2952328" cy="720080"/>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chemeClr val="tx1">
                  <a:lumMod val="75000"/>
                  <a:lumOff val="25000"/>
                </a:schemeClr>
              </a:solidFill>
            </a:endParaRPr>
          </a:p>
        </p:txBody>
      </p:sp>
      <p:sp>
        <p:nvSpPr>
          <p:cNvPr id="24" name="Rectángulo redondeado 23"/>
          <p:cNvSpPr/>
          <p:nvPr/>
        </p:nvSpPr>
        <p:spPr>
          <a:xfrm>
            <a:off x="8080326" y="2222736"/>
            <a:ext cx="2952328" cy="72008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chemeClr val="tx1">
                  <a:lumMod val="75000"/>
                  <a:lumOff val="25000"/>
                </a:schemeClr>
              </a:solidFill>
            </a:endParaRPr>
          </a:p>
        </p:txBody>
      </p:sp>
      <p:sp>
        <p:nvSpPr>
          <p:cNvPr id="23" name="Rectángulo redondeado 22"/>
          <p:cNvSpPr/>
          <p:nvPr/>
        </p:nvSpPr>
        <p:spPr>
          <a:xfrm>
            <a:off x="4607215" y="2212669"/>
            <a:ext cx="2952328" cy="72008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chemeClr val="tx1">
                  <a:lumMod val="75000"/>
                  <a:lumOff val="25000"/>
                </a:schemeClr>
              </a:solidFill>
            </a:endParaRPr>
          </a:p>
        </p:txBody>
      </p:sp>
      <p:sp>
        <p:nvSpPr>
          <p:cNvPr id="22" name="Rectángulo redondeado 21"/>
          <p:cNvSpPr/>
          <p:nvPr/>
        </p:nvSpPr>
        <p:spPr>
          <a:xfrm>
            <a:off x="1043472" y="2212669"/>
            <a:ext cx="2952328" cy="72008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chemeClr val="tx1">
                  <a:lumMod val="75000"/>
                  <a:lumOff val="25000"/>
                </a:schemeClr>
              </a:solidFill>
            </a:endParaRPr>
          </a:p>
        </p:txBody>
      </p:sp>
      <p:sp>
        <p:nvSpPr>
          <p:cNvPr id="6" name="Marcador de número de diapositiva 5"/>
          <p:cNvSpPr>
            <a:spLocks noGrp="1"/>
          </p:cNvSpPr>
          <p:nvPr>
            <p:ph type="sldNum" sz="quarter" idx="11"/>
          </p:nvPr>
        </p:nvSpPr>
        <p:spPr/>
        <p:txBody>
          <a:bodyPr/>
          <a:lstStyle/>
          <a:p>
            <a:pPr rtl="0"/>
            <a:fld id="{19B51A1E-902D-48AF-9020-955120F399B6}" type="slidenum">
              <a:rPr lang="es-ES" noProof="0" smtClean="0"/>
              <a:pPr rtl="0"/>
              <a:t>4</a:t>
            </a:fld>
            <a:endParaRPr lang="es-ES" noProof="0"/>
          </a:p>
        </p:txBody>
      </p:sp>
      <p:sp>
        <p:nvSpPr>
          <p:cNvPr id="14" name="Título 4">
            <a:extLst>
              <a:ext uri="{FF2B5EF4-FFF2-40B4-BE49-F238E27FC236}">
                <a16:creationId xmlns:a16="http://schemas.microsoft.com/office/drawing/2014/main" xmlns="" id="{68F0BE1F-DA5B-41F6-9625-CD1501B4B68E}"/>
              </a:ext>
            </a:extLst>
          </p:cNvPr>
          <p:cNvSpPr txBox="1">
            <a:spLocks/>
          </p:cNvSpPr>
          <p:nvPr/>
        </p:nvSpPr>
        <p:spPr>
          <a:xfrm>
            <a:off x="1055724" y="85983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Método de analisis</a:t>
            </a:r>
            <a:endParaRPr lang="es-ES" sz="4000" dirty="0"/>
          </a:p>
        </p:txBody>
      </p:sp>
      <p:sp>
        <p:nvSpPr>
          <p:cNvPr id="4" name="Rectángulo redondeado 3"/>
          <p:cNvSpPr/>
          <p:nvPr/>
        </p:nvSpPr>
        <p:spPr>
          <a:xfrm>
            <a:off x="8006642" y="3978820"/>
            <a:ext cx="2952328" cy="720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solidFill>
                  <a:schemeClr val="tx1">
                    <a:lumMod val="75000"/>
                    <a:lumOff val="25000"/>
                  </a:schemeClr>
                </a:solidFill>
              </a:rPr>
              <a:t>Interpolación de la superficie</a:t>
            </a:r>
            <a:endParaRPr lang="es-CR" dirty="0">
              <a:solidFill>
                <a:schemeClr val="tx1">
                  <a:lumMod val="75000"/>
                  <a:lumOff val="25000"/>
                </a:schemeClr>
              </a:solidFill>
            </a:endParaRPr>
          </a:p>
        </p:txBody>
      </p:sp>
      <p:sp>
        <p:nvSpPr>
          <p:cNvPr id="5" name="Rectángulo redondeado 4"/>
          <p:cNvSpPr/>
          <p:nvPr/>
        </p:nvSpPr>
        <p:spPr>
          <a:xfrm>
            <a:off x="8006642" y="2323238"/>
            <a:ext cx="2952328" cy="720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solidFill>
                  <a:schemeClr val="tx1">
                    <a:lumMod val="75000"/>
                    <a:lumOff val="25000"/>
                  </a:schemeClr>
                </a:solidFill>
              </a:rPr>
              <a:t>Método de distancia inversa ponderada (IDW)</a:t>
            </a:r>
            <a:endParaRPr lang="es-CR" dirty="0">
              <a:solidFill>
                <a:schemeClr val="tx1">
                  <a:lumMod val="75000"/>
                  <a:lumOff val="25000"/>
                </a:schemeClr>
              </a:solidFill>
            </a:endParaRPr>
          </a:p>
        </p:txBody>
      </p:sp>
      <p:sp>
        <p:nvSpPr>
          <p:cNvPr id="7" name="Rectángulo redondeado 6"/>
          <p:cNvSpPr/>
          <p:nvPr/>
        </p:nvSpPr>
        <p:spPr>
          <a:xfrm>
            <a:off x="857664" y="3973548"/>
            <a:ext cx="2952328" cy="720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75000"/>
                    <a:lumOff val="25000"/>
                  </a:schemeClr>
                </a:solidFill>
              </a:rPr>
              <a:t>Método de Kriging</a:t>
            </a:r>
            <a:endParaRPr lang="es-ES" dirty="0">
              <a:solidFill>
                <a:schemeClr val="tx1">
                  <a:lumMod val="75000"/>
                  <a:lumOff val="25000"/>
                </a:schemeClr>
              </a:solidFill>
            </a:endParaRPr>
          </a:p>
        </p:txBody>
      </p:sp>
      <p:sp>
        <p:nvSpPr>
          <p:cNvPr id="8" name="Rectángulo redondeado 7"/>
          <p:cNvSpPr/>
          <p:nvPr/>
        </p:nvSpPr>
        <p:spPr>
          <a:xfrm>
            <a:off x="4532732" y="3983831"/>
            <a:ext cx="2952328" cy="720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solidFill>
                  <a:schemeClr val="tx1">
                    <a:lumMod val="75000"/>
                    <a:lumOff val="25000"/>
                  </a:schemeClr>
                </a:solidFill>
              </a:rPr>
              <a:t>Selección de variograma </a:t>
            </a:r>
            <a:endParaRPr lang="es-CR" dirty="0">
              <a:solidFill>
                <a:schemeClr val="tx1">
                  <a:lumMod val="75000"/>
                  <a:lumOff val="25000"/>
                </a:schemeClr>
              </a:solidFill>
            </a:endParaRPr>
          </a:p>
        </p:txBody>
      </p:sp>
      <p:sp>
        <p:nvSpPr>
          <p:cNvPr id="9" name="Rectángulo redondeado 8"/>
          <p:cNvSpPr/>
          <p:nvPr/>
        </p:nvSpPr>
        <p:spPr>
          <a:xfrm>
            <a:off x="4538588" y="2317967"/>
            <a:ext cx="2952328" cy="720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solidFill>
                  <a:schemeClr val="tx1">
                    <a:lumMod val="75000"/>
                    <a:lumOff val="25000"/>
                  </a:schemeClr>
                </a:solidFill>
              </a:rPr>
              <a:t>Analisis </a:t>
            </a:r>
            <a:r>
              <a:rPr lang="es-CR" dirty="0" smtClean="0">
                <a:solidFill>
                  <a:schemeClr val="tx1">
                    <a:lumMod val="75000"/>
                    <a:lumOff val="25000"/>
                  </a:schemeClr>
                </a:solidFill>
              </a:rPr>
              <a:t>exploratorio de los datos</a:t>
            </a:r>
            <a:endParaRPr lang="es-CR" dirty="0">
              <a:solidFill>
                <a:schemeClr val="tx1">
                  <a:lumMod val="75000"/>
                  <a:lumOff val="25000"/>
                </a:schemeClr>
              </a:solidFill>
            </a:endParaRPr>
          </a:p>
        </p:txBody>
      </p:sp>
      <p:sp>
        <p:nvSpPr>
          <p:cNvPr id="10" name="Rectángulo redondeado 9"/>
          <p:cNvSpPr/>
          <p:nvPr/>
        </p:nvSpPr>
        <p:spPr>
          <a:xfrm>
            <a:off x="8020340" y="5469681"/>
            <a:ext cx="2952328" cy="720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solidFill>
                  <a:schemeClr val="tx1">
                    <a:lumMod val="75000"/>
                    <a:lumOff val="25000"/>
                  </a:schemeClr>
                </a:solidFill>
              </a:rPr>
              <a:t>Mapa de variancia</a:t>
            </a:r>
            <a:endParaRPr lang="es-CR" dirty="0">
              <a:solidFill>
                <a:schemeClr val="tx1">
                  <a:lumMod val="75000"/>
                  <a:lumOff val="25000"/>
                </a:schemeClr>
              </a:solidFill>
            </a:endParaRPr>
          </a:p>
        </p:txBody>
      </p:sp>
      <p:sp>
        <p:nvSpPr>
          <p:cNvPr id="11" name="Rectángulo redondeado 10"/>
          <p:cNvSpPr/>
          <p:nvPr/>
        </p:nvSpPr>
        <p:spPr>
          <a:xfrm>
            <a:off x="4532732" y="5460296"/>
            <a:ext cx="2952328" cy="720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solidFill>
                  <a:schemeClr val="tx1">
                    <a:lumMod val="75000"/>
                    <a:lumOff val="25000"/>
                  </a:schemeClr>
                </a:solidFill>
              </a:rPr>
              <a:t>Conclusiones del analisis </a:t>
            </a:r>
            <a:endParaRPr lang="es-CR" dirty="0">
              <a:solidFill>
                <a:schemeClr val="tx1">
                  <a:lumMod val="75000"/>
                  <a:lumOff val="25000"/>
                </a:schemeClr>
              </a:solidFill>
            </a:endParaRPr>
          </a:p>
        </p:txBody>
      </p:sp>
      <p:sp>
        <p:nvSpPr>
          <p:cNvPr id="12" name="Rectángulo redondeado 11"/>
          <p:cNvSpPr/>
          <p:nvPr/>
        </p:nvSpPr>
        <p:spPr>
          <a:xfrm>
            <a:off x="974845" y="2312848"/>
            <a:ext cx="2952328" cy="720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solidFill>
                  <a:schemeClr val="tx1">
                    <a:lumMod val="75000"/>
                    <a:lumOff val="25000"/>
                  </a:schemeClr>
                </a:solidFill>
              </a:rPr>
              <a:t>Interpolación espacial</a:t>
            </a:r>
            <a:endParaRPr lang="es-CR" dirty="0">
              <a:solidFill>
                <a:schemeClr val="tx1">
                  <a:lumMod val="75000"/>
                  <a:lumOff val="25000"/>
                </a:schemeClr>
              </a:solidFill>
            </a:endParaRPr>
          </a:p>
        </p:txBody>
      </p:sp>
      <p:cxnSp>
        <p:nvCxnSpPr>
          <p:cNvPr id="13" name="Conector recto de flecha 12"/>
          <p:cNvCxnSpPr>
            <a:stCxn id="12" idx="3"/>
            <a:endCxn id="9" idx="1"/>
          </p:cNvCxnSpPr>
          <p:nvPr/>
        </p:nvCxnSpPr>
        <p:spPr>
          <a:xfrm>
            <a:off x="3927173" y="2672888"/>
            <a:ext cx="611415" cy="5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p:cNvCxnSpPr>
            <a:stCxn id="7" idx="3"/>
            <a:endCxn id="8" idx="1"/>
          </p:cNvCxnSpPr>
          <p:nvPr/>
        </p:nvCxnSpPr>
        <p:spPr>
          <a:xfrm>
            <a:off x="3809992" y="4333588"/>
            <a:ext cx="722740" cy="10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p:cNvCxnSpPr>
            <a:stCxn id="8" idx="3"/>
            <a:endCxn id="4" idx="1"/>
          </p:cNvCxnSpPr>
          <p:nvPr/>
        </p:nvCxnSpPr>
        <p:spPr>
          <a:xfrm flipV="1">
            <a:off x="7485060" y="4338860"/>
            <a:ext cx="521582" cy="5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p:cNvCxnSpPr>
            <a:stCxn id="9" idx="3"/>
            <a:endCxn id="5" idx="1"/>
          </p:cNvCxnSpPr>
          <p:nvPr/>
        </p:nvCxnSpPr>
        <p:spPr>
          <a:xfrm>
            <a:off x="7490916" y="2678007"/>
            <a:ext cx="515726"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ector angular 17"/>
          <p:cNvCxnSpPr>
            <a:stCxn id="4" idx="3"/>
            <a:endCxn id="10" idx="3"/>
          </p:cNvCxnSpPr>
          <p:nvPr/>
        </p:nvCxnSpPr>
        <p:spPr>
          <a:xfrm>
            <a:off x="10958970" y="4338860"/>
            <a:ext cx="13698" cy="1490861"/>
          </a:xfrm>
          <a:prstGeom prst="bentConnector3">
            <a:avLst>
              <a:gd name="adj1" fmla="val 1768857"/>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ector angular 18"/>
          <p:cNvCxnSpPr>
            <a:stCxn id="5" idx="3"/>
            <a:endCxn id="7" idx="0"/>
          </p:cNvCxnSpPr>
          <p:nvPr/>
        </p:nvCxnSpPr>
        <p:spPr>
          <a:xfrm flipH="1">
            <a:off x="2333828" y="2683278"/>
            <a:ext cx="8625142" cy="1290270"/>
          </a:xfrm>
          <a:prstGeom prst="bentConnector4">
            <a:avLst>
              <a:gd name="adj1" fmla="val -2650"/>
              <a:gd name="adj2" fmla="val 63952"/>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ector recto de flecha 19"/>
          <p:cNvCxnSpPr>
            <a:stCxn id="10" idx="1"/>
            <a:endCxn id="11" idx="3"/>
          </p:cNvCxnSpPr>
          <p:nvPr/>
        </p:nvCxnSpPr>
        <p:spPr>
          <a:xfrm flipH="1" flipV="1">
            <a:off x="7485060" y="5820336"/>
            <a:ext cx="535280" cy="9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ángulo 20"/>
          <p:cNvSpPr/>
          <p:nvPr/>
        </p:nvSpPr>
        <p:spPr>
          <a:xfrm>
            <a:off x="970672" y="1567062"/>
            <a:ext cx="3238964" cy="487506"/>
          </a:xfrm>
          <a:prstGeom prst="rect">
            <a:avLst/>
          </a:prstGeom>
        </p:spPr>
        <p:txBody>
          <a:bodyPr wrap="none">
            <a:spAutoFit/>
          </a:bodyPr>
          <a:lstStyle/>
          <a:p>
            <a:pPr algn="ctr">
              <a:lnSpc>
                <a:spcPct val="107000"/>
              </a:lnSpc>
              <a:spcAft>
                <a:spcPts val="0"/>
              </a:spcAft>
            </a:pPr>
            <a:r>
              <a:rPr lang="es-CR" sz="2400" b="1" dirty="0">
                <a:solidFill>
                  <a:schemeClr val="tx1">
                    <a:lumMod val="75000"/>
                    <a:lumOff val="25000"/>
                  </a:schemeClr>
                </a:solidFill>
              </a:rPr>
              <a:t>Flujo de trabajo aplicado </a:t>
            </a:r>
            <a:endParaRPr lang="es-CR" sz="2400" b="1" dirty="0">
              <a:solidFill>
                <a:schemeClr val="tx1">
                  <a:lumMod val="75000"/>
                  <a:lumOff val="25000"/>
                </a:schemeClr>
              </a:solidFill>
            </a:endParaRPr>
          </a:p>
        </p:txBody>
      </p:sp>
    </p:spTree>
    <p:extLst>
      <p:ext uri="{BB962C8B-B14F-4D97-AF65-F5344CB8AC3E}">
        <p14:creationId xmlns:p14="http://schemas.microsoft.com/office/powerpoint/2010/main" val="4145601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68F0BE1F-DA5B-41F6-9625-CD1501B4B68E}"/>
              </a:ext>
            </a:extLst>
          </p:cNvPr>
          <p:cNvSpPr>
            <a:spLocks noGrp="1"/>
          </p:cNvSpPr>
          <p:nvPr>
            <p:ph type="title"/>
          </p:nvPr>
        </p:nvSpPr>
        <p:spPr>
          <a:xfrm>
            <a:off x="1055724" y="859830"/>
            <a:ext cx="5376249" cy="432000"/>
          </a:xfrm>
        </p:spPr>
        <p:txBody>
          <a:bodyPr rtlCol="0"/>
          <a:lstStyle/>
          <a:p>
            <a:pPr rtl="0"/>
            <a:r>
              <a:rPr lang="es-ES" sz="4000" dirty="0" smtClean="0"/>
              <a:t>Analisis exploratorio</a:t>
            </a:r>
            <a:endParaRPr lang="es-ES" sz="4000" dirty="0"/>
          </a:p>
        </p:txBody>
      </p:sp>
      <p:sp>
        <p:nvSpPr>
          <p:cNvPr id="6" name="Marcador de número de diapositiva 5">
            <a:extLst>
              <a:ext uri="{FF2B5EF4-FFF2-40B4-BE49-F238E27FC236}">
                <a16:creationId xmlns:a16="http://schemas.microsoft.com/office/drawing/2014/main" xmlns="" id="{AACCF06E-4528-4A0F-A6B9-9DD69DF5D86D}"/>
              </a:ext>
            </a:extLst>
          </p:cNvPr>
          <p:cNvSpPr>
            <a:spLocks noGrp="1"/>
          </p:cNvSpPr>
          <p:nvPr>
            <p:ph type="sldNum" sz="quarter" idx="11"/>
          </p:nvPr>
        </p:nvSpPr>
        <p:spPr/>
        <p:txBody>
          <a:bodyPr rtlCol="0"/>
          <a:lstStyle/>
          <a:p>
            <a:pPr rtl="0"/>
            <a:fld id="{19B51A1E-902D-48AF-9020-955120F399B6}" type="slidenum">
              <a:rPr lang="es-ES" smtClean="0"/>
              <a:pPr rtl="0"/>
              <a:t>5</a:t>
            </a:fld>
            <a:endParaRPr lang="es-ES"/>
          </a:p>
        </p:txBody>
      </p:sp>
      <p:pic>
        <p:nvPicPr>
          <p:cNvPr id="7" name="Imagen 6"/>
          <p:cNvPicPr/>
          <p:nvPr/>
        </p:nvPicPr>
        <p:blipFill rotWithShape="1">
          <a:blip r:embed="rId3"/>
          <a:srcRect t="7368"/>
          <a:stretch/>
        </p:blipFill>
        <p:spPr bwMode="auto">
          <a:xfrm>
            <a:off x="7281620" y="1887095"/>
            <a:ext cx="4646749" cy="3522518"/>
          </a:xfrm>
          <a:prstGeom prst="rect">
            <a:avLst/>
          </a:prstGeom>
          <a:ln>
            <a:noFill/>
          </a:ln>
          <a:extLst>
            <a:ext uri="{53640926-AAD7-44D8-BBD7-CCE9431645EC}">
              <a14:shadowObscured xmlns:a14="http://schemas.microsoft.com/office/drawing/2010/main"/>
            </a:ext>
          </a:extLst>
        </p:spPr>
      </p:pic>
      <p:sp>
        <p:nvSpPr>
          <p:cNvPr id="2" name="Rectángulo 1"/>
          <p:cNvSpPr/>
          <p:nvPr/>
        </p:nvSpPr>
        <p:spPr>
          <a:xfrm>
            <a:off x="980210" y="1887095"/>
            <a:ext cx="6096000" cy="3416320"/>
          </a:xfrm>
          <a:prstGeom prst="rect">
            <a:avLst/>
          </a:prstGeom>
        </p:spPr>
        <p:txBody>
          <a:bodyPr>
            <a:spAutoFit/>
          </a:bodyPr>
          <a:lstStyle/>
          <a:p>
            <a:pPr algn="just">
              <a:spcAft>
                <a:spcPts val="0"/>
              </a:spcAft>
            </a:pPr>
            <a:r>
              <a:rPr lang="es-CR" sz="2400" dirty="0">
                <a:solidFill>
                  <a:schemeClr val="tx1">
                    <a:lumMod val="75000"/>
                    <a:lumOff val="25000"/>
                  </a:schemeClr>
                </a:solidFill>
              </a:rPr>
              <a:t>Las </a:t>
            </a:r>
            <a:r>
              <a:rPr lang="es-CR" sz="2400" dirty="0">
                <a:solidFill>
                  <a:schemeClr val="tx1">
                    <a:lumMod val="75000"/>
                    <a:lumOff val="25000"/>
                  </a:schemeClr>
                </a:solidFill>
              </a:rPr>
              <a:t>estaciones climáticas con círculos más grandes reportaron mayores niveles de precipitación y están a la izquierda del gráfico. Adicionalmente es evidente que en promedio la precipitación anual puede variar de estación en estación lo cual puede estar  asociado a la ubica de las estaciones climáticas, </a:t>
            </a:r>
            <a:r>
              <a:rPr lang="es-CR" sz="2400" dirty="0">
                <a:solidFill>
                  <a:schemeClr val="tx1">
                    <a:lumMod val="75000"/>
                    <a:lumOff val="25000"/>
                  </a:schemeClr>
                </a:solidFill>
              </a:rPr>
              <a:t>esto se debe </a:t>
            </a:r>
            <a:r>
              <a:rPr lang="es-CR" sz="2400" dirty="0">
                <a:solidFill>
                  <a:schemeClr val="tx1">
                    <a:lumMod val="75000"/>
                    <a:lumOff val="25000"/>
                  </a:schemeClr>
                </a:solidFill>
              </a:rPr>
              <a:t>considerarse al momento de realizar alguna extrapolación con estos datos. </a:t>
            </a:r>
          </a:p>
        </p:txBody>
      </p:sp>
      <p:sp>
        <p:nvSpPr>
          <p:cNvPr id="3" name="Rectángulo 2"/>
          <p:cNvSpPr/>
          <p:nvPr/>
        </p:nvSpPr>
        <p:spPr>
          <a:xfrm>
            <a:off x="7364747" y="1187046"/>
            <a:ext cx="4002907" cy="736355"/>
          </a:xfrm>
          <a:prstGeom prst="rect">
            <a:avLst/>
          </a:prstGeom>
        </p:spPr>
        <p:txBody>
          <a:bodyPr wrap="square">
            <a:spAutoFit/>
          </a:bodyPr>
          <a:lstStyle/>
          <a:p>
            <a:pPr>
              <a:lnSpc>
                <a:spcPct val="107000"/>
              </a:lnSpc>
              <a:spcAft>
                <a:spcPts val="0"/>
              </a:spcAft>
            </a:pPr>
            <a:r>
              <a:rPr lang="es-CR" sz="2000" b="1" dirty="0">
                <a:solidFill>
                  <a:schemeClr val="tx1">
                    <a:lumMod val="75000"/>
                    <a:lumOff val="25000"/>
                  </a:schemeClr>
                </a:solidFill>
              </a:rPr>
              <a:t>Precipitación anual medida en pulgadas por estación </a:t>
            </a:r>
            <a:r>
              <a:rPr lang="es-CR" sz="2000" b="1" dirty="0">
                <a:solidFill>
                  <a:schemeClr val="tx1">
                    <a:lumMod val="75000"/>
                    <a:lumOff val="25000"/>
                  </a:schemeClr>
                </a:solidFill>
              </a:rPr>
              <a:t>climática</a:t>
            </a:r>
            <a:endParaRPr lang="es-CR" sz="2000" b="1" dirty="0">
              <a:solidFill>
                <a:schemeClr val="tx1">
                  <a:lumMod val="75000"/>
                  <a:lumOff val="25000"/>
                </a:schemeClr>
              </a:solidFill>
            </a:endParaRPr>
          </a:p>
        </p:txBody>
      </p:sp>
      <p:sp>
        <p:nvSpPr>
          <p:cNvPr id="4" name="Rectángulo 3"/>
          <p:cNvSpPr/>
          <p:nvPr/>
        </p:nvSpPr>
        <p:spPr>
          <a:xfrm>
            <a:off x="7364747" y="5303415"/>
            <a:ext cx="3155373" cy="446597"/>
          </a:xfrm>
          <a:prstGeom prst="rect">
            <a:avLst/>
          </a:prstGeom>
        </p:spPr>
        <p:txBody>
          <a:bodyPr wrap="square">
            <a:spAutoFit/>
          </a:bodyPr>
          <a:lstStyle/>
          <a:p>
            <a:pPr algn="just">
              <a:lnSpc>
                <a:spcPct val="107000"/>
              </a:lnSpc>
              <a:spcAft>
                <a:spcPts val="0"/>
              </a:spcAft>
            </a:pPr>
            <a:r>
              <a:rPr lang="es-CR" sz="1100" dirty="0">
                <a:solidFill>
                  <a:schemeClr val="tx1">
                    <a:lumMod val="75000"/>
                    <a:lumOff val="25000"/>
                  </a:schemeClr>
                </a:solidFill>
              </a:rPr>
              <a:t>Fuente: Elaboración propia a partir de los datos de Introducción a SIG y análisis espacial Año: 2019.</a:t>
            </a:r>
          </a:p>
        </p:txBody>
      </p:sp>
    </p:spTree>
    <p:extLst>
      <p:ext uri="{BB962C8B-B14F-4D97-AF65-F5344CB8AC3E}">
        <p14:creationId xmlns:p14="http://schemas.microsoft.com/office/powerpoint/2010/main" val="527364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1"/>
          </p:nvPr>
        </p:nvSpPr>
        <p:spPr/>
        <p:txBody>
          <a:bodyPr/>
          <a:lstStyle/>
          <a:p>
            <a:pPr rtl="0"/>
            <a:fld id="{19B51A1E-902D-48AF-9020-955120F399B6}" type="slidenum">
              <a:rPr lang="es-ES" noProof="0" smtClean="0"/>
              <a:pPr rtl="0"/>
              <a:t>6</a:t>
            </a:fld>
            <a:endParaRPr lang="es-ES" noProof="0"/>
          </a:p>
        </p:txBody>
      </p:sp>
      <p:pic>
        <p:nvPicPr>
          <p:cNvPr id="13" name="Imagen 12"/>
          <p:cNvPicPr/>
          <p:nvPr/>
        </p:nvPicPr>
        <p:blipFill rotWithShape="1">
          <a:blip r:embed="rId2"/>
          <a:srcRect t="5803" r="33379"/>
          <a:stretch/>
        </p:blipFill>
        <p:spPr bwMode="auto">
          <a:xfrm>
            <a:off x="5476008" y="1536562"/>
            <a:ext cx="5756564" cy="5050628"/>
          </a:xfrm>
          <a:prstGeom prst="rect">
            <a:avLst/>
          </a:prstGeom>
          <a:ln>
            <a:noFill/>
          </a:ln>
          <a:extLst>
            <a:ext uri="{53640926-AAD7-44D8-BBD7-CCE9431645EC}">
              <a14:shadowObscured xmlns:a14="http://schemas.microsoft.com/office/drawing/2010/main"/>
            </a:ext>
          </a:extLst>
        </p:spPr>
      </p:pic>
      <p:sp>
        <p:nvSpPr>
          <p:cNvPr id="14" name="Título 4">
            <a:extLst>
              <a:ext uri="{FF2B5EF4-FFF2-40B4-BE49-F238E27FC236}">
                <a16:creationId xmlns:a16="http://schemas.microsoft.com/office/drawing/2014/main" xmlns="" id="{68F0BE1F-DA5B-41F6-9625-CD1501B4B68E}"/>
              </a:ext>
            </a:extLst>
          </p:cNvPr>
          <p:cNvSpPr txBox="1">
            <a:spLocks/>
          </p:cNvSpPr>
          <p:nvPr/>
        </p:nvSpPr>
        <p:spPr>
          <a:xfrm>
            <a:off x="463442" y="918446"/>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Analisis exploratorio</a:t>
            </a:r>
            <a:endParaRPr lang="es-ES" sz="4000" dirty="0"/>
          </a:p>
        </p:txBody>
      </p:sp>
      <p:sp>
        <p:nvSpPr>
          <p:cNvPr id="15" name="Rectángulo 14"/>
          <p:cNvSpPr/>
          <p:nvPr/>
        </p:nvSpPr>
        <p:spPr>
          <a:xfrm>
            <a:off x="390830" y="1536562"/>
            <a:ext cx="4821381" cy="707886"/>
          </a:xfrm>
          <a:prstGeom prst="rect">
            <a:avLst/>
          </a:prstGeom>
        </p:spPr>
        <p:txBody>
          <a:bodyPr wrap="square">
            <a:spAutoFit/>
          </a:bodyPr>
          <a:lstStyle/>
          <a:p>
            <a:r>
              <a:rPr lang="es-CR" sz="2000" b="1" dirty="0">
                <a:solidFill>
                  <a:schemeClr val="tx1">
                    <a:lumMod val="75000"/>
                    <a:lumOff val="25000"/>
                  </a:schemeClr>
                </a:solidFill>
              </a:rPr>
              <a:t>Precipitación anual promedio (en pulgadas) de acuerdo a la estaciones, Texas</a:t>
            </a:r>
          </a:p>
        </p:txBody>
      </p:sp>
      <p:pic>
        <p:nvPicPr>
          <p:cNvPr id="16" name="Imagen 15"/>
          <p:cNvPicPr/>
          <p:nvPr/>
        </p:nvPicPr>
        <p:blipFill rotWithShape="1">
          <a:blip r:embed="rId2"/>
          <a:srcRect l="66397" t="5803" r="8873" b="44890"/>
          <a:stretch/>
        </p:blipFill>
        <p:spPr bwMode="auto">
          <a:xfrm>
            <a:off x="3750487" y="2727482"/>
            <a:ext cx="1901537" cy="23986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6681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1"/>
          </p:nvPr>
        </p:nvSpPr>
        <p:spPr/>
        <p:txBody>
          <a:bodyPr/>
          <a:lstStyle/>
          <a:p>
            <a:pPr rtl="0"/>
            <a:fld id="{19B51A1E-902D-48AF-9020-955120F399B6}" type="slidenum">
              <a:rPr lang="es-ES" noProof="0" smtClean="0"/>
              <a:pPr rtl="0"/>
              <a:t>7</a:t>
            </a:fld>
            <a:endParaRPr lang="es-ES" noProof="0"/>
          </a:p>
        </p:txBody>
      </p:sp>
      <p:sp>
        <p:nvSpPr>
          <p:cNvPr id="14" name="Título 4">
            <a:extLst>
              <a:ext uri="{FF2B5EF4-FFF2-40B4-BE49-F238E27FC236}">
                <a16:creationId xmlns:a16="http://schemas.microsoft.com/office/drawing/2014/main" xmlns="" id="{68F0BE1F-DA5B-41F6-9625-CD1501B4B68E}"/>
              </a:ext>
            </a:extLst>
          </p:cNvPr>
          <p:cNvSpPr txBox="1">
            <a:spLocks/>
          </p:cNvSpPr>
          <p:nvPr/>
        </p:nvSpPr>
        <p:spPr>
          <a:xfrm>
            <a:off x="1055724" y="623455"/>
            <a:ext cx="11340000" cy="1021666"/>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CR" sz="4000" dirty="0" smtClean="0"/>
              <a:t>Método </a:t>
            </a:r>
            <a:r>
              <a:rPr lang="es-CR" sz="4000" dirty="0"/>
              <a:t>de la distancia inversa </a:t>
            </a:r>
            <a:endParaRPr lang="es-CR" sz="4000" dirty="0" smtClean="0"/>
          </a:p>
          <a:p>
            <a:r>
              <a:rPr lang="es-CR" sz="4000" dirty="0" smtClean="0"/>
              <a:t>ponderada </a:t>
            </a:r>
            <a:r>
              <a:rPr lang="es-CR" sz="4000" dirty="0"/>
              <a:t>(IDW</a:t>
            </a:r>
            <a:r>
              <a:rPr lang="es-CR" sz="4000" dirty="0" smtClean="0"/>
              <a:t>)</a:t>
            </a:r>
            <a:endParaRPr lang="es-CR" sz="4000" dirty="0"/>
          </a:p>
        </p:txBody>
      </p:sp>
      <p:sp>
        <p:nvSpPr>
          <p:cNvPr id="2" name="Rectángulo 1"/>
          <p:cNvSpPr/>
          <p:nvPr/>
        </p:nvSpPr>
        <p:spPr>
          <a:xfrm>
            <a:off x="1055724" y="2198822"/>
            <a:ext cx="10239194" cy="2308324"/>
          </a:xfrm>
          <a:prstGeom prst="rect">
            <a:avLst/>
          </a:prstGeom>
        </p:spPr>
        <p:txBody>
          <a:bodyPr wrap="square">
            <a:spAutoFit/>
          </a:bodyPr>
          <a:lstStyle/>
          <a:p>
            <a:pPr algn="just">
              <a:spcAft>
                <a:spcPts val="0"/>
              </a:spcAft>
            </a:pPr>
            <a:r>
              <a:rPr lang="es-CR" sz="2400" dirty="0">
                <a:solidFill>
                  <a:schemeClr val="tx1">
                    <a:lumMod val="75000"/>
                    <a:lumOff val="25000"/>
                  </a:schemeClr>
                </a:solidFill>
              </a:rPr>
              <a:t>Este método calcula un promedio ponderado para las ubicaciones donde no hay estaciones identificadas que reporten datos de precipitación, con las ubicaciones ponderadas de las estaciones climáticas más cercanas, con lo cual se logra que se consideren los diferentes promedios de precipitaciones reportados. Los pesos de los puntos donde no hay reporte de estaciones son proporcionales a las estaciones que si reportan precipitaciones más próximas. </a:t>
            </a:r>
          </a:p>
        </p:txBody>
      </p:sp>
      <p:sp>
        <p:nvSpPr>
          <p:cNvPr id="3" name="Rectángulo 2"/>
          <p:cNvSpPr/>
          <p:nvPr/>
        </p:nvSpPr>
        <p:spPr>
          <a:xfrm>
            <a:off x="1055724" y="4599182"/>
            <a:ext cx="10239194" cy="830997"/>
          </a:xfrm>
          <a:prstGeom prst="rect">
            <a:avLst/>
          </a:prstGeom>
        </p:spPr>
        <p:txBody>
          <a:bodyPr wrap="square">
            <a:spAutoFit/>
          </a:bodyPr>
          <a:lstStyle/>
          <a:p>
            <a:r>
              <a:rPr lang="es-CR" sz="2400" b="1" dirty="0">
                <a:solidFill>
                  <a:schemeClr val="tx1">
                    <a:lumMod val="75000"/>
                    <a:lumOff val="25000"/>
                  </a:schemeClr>
                </a:solidFill>
              </a:rPr>
              <a:t>Coeficiente de potencia: </a:t>
            </a:r>
            <a:r>
              <a:rPr lang="es-CR" sz="2400" dirty="0">
                <a:solidFill>
                  <a:schemeClr val="tx1">
                    <a:lumMod val="75000"/>
                    <a:lumOff val="25000"/>
                  </a:schemeClr>
                </a:solidFill>
              </a:rPr>
              <a:t>Cuando mayor se esté coeficiente de potencia mayor es el peso de los puntos cercanos </a:t>
            </a:r>
          </a:p>
        </p:txBody>
      </p:sp>
    </p:spTree>
    <p:extLst>
      <p:ext uri="{BB962C8B-B14F-4D97-AF65-F5344CB8AC3E}">
        <p14:creationId xmlns:p14="http://schemas.microsoft.com/office/powerpoint/2010/main" val="2013506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1"/>
          </p:nvPr>
        </p:nvSpPr>
        <p:spPr/>
        <p:txBody>
          <a:bodyPr/>
          <a:lstStyle/>
          <a:p>
            <a:pPr rtl="0"/>
            <a:fld id="{19B51A1E-902D-48AF-9020-955120F399B6}" type="slidenum">
              <a:rPr lang="es-ES" noProof="0" smtClean="0"/>
              <a:pPr rtl="0"/>
              <a:t>8</a:t>
            </a:fld>
            <a:endParaRPr lang="es-ES" noProof="0"/>
          </a:p>
        </p:txBody>
      </p:sp>
      <p:sp>
        <p:nvSpPr>
          <p:cNvPr id="14" name="Título 4">
            <a:extLst>
              <a:ext uri="{FF2B5EF4-FFF2-40B4-BE49-F238E27FC236}">
                <a16:creationId xmlns:a16="http://schemas.microsoft.com/office/drawing/2014/main" xmlns="" id="{68F0BE1F-DA5B-41F6-9625-CD1501B4B68E}"/>
              </a:ext>
            </a:extLst>
          </p:cNvPr>
          <p:cNvSpPr txBox="1">
            <a:spLocks/>
          </p:cNvSpPr>
          <p:nvPr/>
        </p:nvSpPr>
        <p:spPr>
          <a:xfrm>
            <a:off x="505006" y="623455"/>
            <a:ext cx="11340000" cy="1021666"/>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CR" sz="4000" dirty="0" smtClean="0"/>
              <a:t>Método </a:t>
            </a:r>
            <a:r>
              <a:rPr lang="es-CR" sz="4000" dirty="0"/>
              <a:t>de la distancia inversa </a:t>
            </a:r>
            <a:endParaRPr lang="es-CR" sz="4000" dirty="0" smtClean="0"/>
          </a:p>
          <a:p>
            <a:r>
              <a:rPr lang="es-CR" sz="4000" dirty="0" smtClean="0"/>
              <a:t>ponderada </a:t>
            </a:r>
            <a:r>
              <a:rPr lang="es-CR" sz="4000" dirty="0"/>
              <a:t>(IDW</a:t>
            </a:r>
            <a:r>
              <a:rPr lang="es-CR" sz="4000" dirty="0" smtClean="0"/>
              <a:t>)</a:t>
            </a:r>
            <a:endParaRPr lang="es-CR" sz="4000" dirty="0"/>
          </a:p>
        </p:txBody>
      </p:sp>
      <p:sp>
        <p:nvSpPr>
          <p:cNvPr id="15" name="Rectángulo 14"/>
          <p:cNvSpPr/>
          <p:nvPr/>
        </p:nvSpPr>
        <p:spPr>
          <a:xfrm>
            <a:off x="423138" y="1825033"/>
            <a:ext cx="7536298" cy="1089529"/>
          </a:xfrm>
          <a:prstGeom prst="rect">
            <a:avLst/>
          </a:prstGeom>
        </p:spPr>
        <p:txBody>
          <a:bodyPr wrap="square">
            <a:spAutoFit/>
          </a:bodyPr>
          <a:lstStyle/>
          <a:p>
            <a:pPr>
              <a:lnSpc>
                <a:spcPct val="90000"/>
              </a:lnSpc>
              <a:spcBef>
                <a:spcPts val="1000"/>
              </a:spcBef>
              <a:spcAft>
                <a:spcPts val="0"/>
              </a:spcAft>
            </a:pPr>
            <a:r>
              <a:rPr lang="es-CR" sz="2400" dirty="0">
                <a:solidFill>
                  <a:schemeClr val="tx1">
                    <a:lumMod val="75000"/>
                    <a:lumOff val="25000"/>
                  </a:schemeClr>
                </a:solidFill>
              </a:rPr>
              <a:t>Se realiza la predicción de la precipitación para diferentes tipos de potencia y ver los cambios sobre el resultado obtenido</a:t>
            </a:r>
            <a:endParaRPr lang="es-CR" sz="2400" dirty="0">
              <a:solidFill>
                <a:schemeClr val="tx1">
                  <a:lumMod val="75000"/>
                  <a:lumOff val="25000"/>
                </a:schemeClr>
              </a:solidFill>
            </a:endParaRPr>
          </a:p>
        </p:txBody>
      </p:sp>
      <p:grpSp>
        <p:nvGrpSpPr>
          <p:cNvPr id="2" name="Grupo 1"/>
          <p:cNvGrpSpPr/>
          <p:nvPr/>
        </p:nvGrpSpPr>
        <p:grpSpPr>
          <a:xfrm>
            <a:off x="423138" y="3460173"/>
            <a:ext cx="10910235" cy="2767119"/>
            <a:chOff x="553469" y="3790446"/>
            <a:chExt cx="10779904" cy="2436846"/>
          </a:xfrm>
        </p:grpSpPr>
        <p:pic>
          <p:nvPicPr>
            <p:cNvPr id="7" name="Imagen 6"/>
            <p:cNvPicPr/>
            <p:nvPr/>
          </p:nvPicPr>
          <p:blipFill rotWithShape="1">
            <a:blip r:embed="rId2">
              <a:extLst>
                <a:ext uri="{28A0092B-C50C-407E-A947-70E740481C1C}">
                  <a14:useLocalDpi xmlns:a14="http://schemas.microsoft.com/office/drawing/2010/main" val="0"/>
                </a:ext>
              </a:extLst>
            </a:blip>
            <a:srcRect r="27485"/>
            <a:stretch/>
          </p:blipFill>
          <p:spPr bwMode="auto">
            <a:xfrm>
              <a:off x="553469" y="3791937"/>
              <a:ext cx="2679943" cy="2435355"/>
            </a:xfrm>
            <a:prstGeom prst="rect">
              <a:avLst/>
            </a:prstGeom>
            <a:ln>
              <a:noFill/>
            </a:ln>
            <a:extLst>
              <a:ext uri="{53640926-AAD7-44D8-BBD7-CCE9431645EC}">
                <a14:shadowObscured xmlns:a14="http://schemas.microsoft.com/office/drawing/2010/main"/>
              </a:ext>
            </a:extLst>
          </p:spPr>
        </p:pic>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3235268" y="3790446"/>
              <a:ext cx="2709638" cy="2436846"/>
            </a:xfrm>
            <a:prstGeom prst="rect">
              <a:avLst/>
            </a:prstGeom>
          </p:spPr>
        </p:pic>
        <p:pic>
          <p:nvPicPr>
            <p:cNvPr id="9" name="Imagen 8"/>
            <p:cNvPicPr/>
            <p:nvPr/>
          </p:nvPicPr>
          <p:blipFill>
            <a:blip r:embed="rId4">
              <a:extLst>
                <a:ext uri="{28A0092B-C50C-407E-A947-70E740481C1C}">
                  <a14:useLocalDpi xmlns:a14="http://schemas.microsoft.com/office/drawing/2010/main" val="0"/>
                </a:ext>
              </a:extLst>
            </a:blip>
            <a:stretch>
              <a:fillRect/>
            </a:stretch>
          </p:blipFill>
          <p:spPr>
            <a:xfrm>
              <a:off x="5972002" y="3790446"/>
              <a:ext cx="2655445" cy="2430137"/>
            </a:xfrm>
            <a:prstGeom prst="rect">
              <a:avLst/>
            </a:prstGeom>
          </p:spPr>
        </p:pic>
        <p:pic>
          <p:nvPicPr>
            <p:cNvPr id="10" name="Imagen 9"/>
            <p:cNvPicPr/>
            <p:nvPr/>
          </p:nvPicPr>
          <p:blipFill>
            <a:blip r:embed="rId5">
              <a:extLst>
                <a:ext uri="{28A0092B-C50C-407E-A947-70E740481C1C}">
                  <a14:useLocalDpi xmlns:a14="http://schemas.microsoft.com/office/drawing/2010/main" val="0"/>
                </a:ext>
              </a:extLst>
            </a:blip>
            <a:stretch>
              <a:fillRect/>
            </a:stretch>
          </p:blipFill>
          <p:spPr>
            <a:xfrm>
              <a:off x="8631159" y="3792682"/>
              <a:ext cx="2702214" cy="2434610"/>
            </a:xfrm>
            <a:prstGeom prst="rect">
              <a:avLst/>
            </a:prstGeom>
          </p:spPr>
        </p:pic>
      </p:grpSp>
      <p:pic>
        <p:nvPicPr>
          <p:cNvPr id="3" name="Imagen 2"/>
          <p:cNvPicPr>
            <a:picLocks noChangeAspect="1"/>
          </p:cNvPicPr>
          <p:nvPr/>
        </p:nvPicPr>
        <p:blipFill rotWithShape="1">
          <a:blip r:embed="rId6"/>
          <a:srcRect r="10765"/>
          <a:stretch/>
        </p:blipFill>
        <p:spPr>
          <a:xfrm>
            <a:off x="9398341" y="1426729"/>
            <a:ext cx="1800023" cy="2033444"/>
          </a:xfrm>
          <a:prstGeom prst="rect">
            <a:avLst/>
          </a:prstGeom>
        </p:spPr>
      </p:pic>
      <p:sp>
        <p:nvSpPr>
          <p:cNvPr id="16" name="Cuadro de texto 2"/>
          <p:cNvSpPr txBox="1">
            <a:spLocks noChangeArrowheads="1"/>
          </p:cNvSpPr>
          <p:nvPr/>
        </p:nvSpPr>
        <p:spPr bwMode="auto">
          <a:xfrm>
            <a:off x="-8045" y="6155190"/>
            <a:ext cx="1620747" cy="410823"/>
          </a:xfrm>
          <a:prstGeom prst="rect">
            <a:avLst/>
          </a:prstGeom>
          <a:noFill/>
          <a:ln w="9525">
            <a:noFill/>
            <a:miter lim="800000"/>
            <a:headEnd/>
            <a:tailEnd/>
          </a:ln>
        </p:spPr>
        <p:txBody>
          <a:bodyPr rot="0" vert="horz" wrap="square" lIns="91440" tIns="45720" rIns="91440" bIns="45720" anchor="t" anchorCtr="0">
            <a:noAutofit/>
          </a:bodyPr>
          <a:lstStyle/>
          <a:p>
            <a:pPr algn="r">
              <a:lnSpc>
                <a:spcPct val="107000"/>
              </a:lnSpc>
              <a:spcAft>
                <a:spcPts val="800"/>
              </a:spcAft>
            </a:pPr>
            <a:r>
              <a:rPr lang="es-CR" sz="1600" b="1" dirty="0">
                <a:solidFill>
                  <a:schemeClr val="tx1">
                    <a:lumMod val="75000"/>
                    <a:lumOff val="25000"/>
                  </a:schemeClr>
                </a:solidFill>
              </a:rPr>
              <a:t>Potencia=1.0 </a:t>
            </a:r>
          </a:p>
        </p:txBody>
      </p:sp>
      <p:sp>
        <p:nvSpPr>
          <p:cNvPr id="17" name="Cuadro de texto 2"/>
          <p:cNvSpPr txBox="1">
            <a:spLocks noChangeArrowheads="1"/>
          </p:cNvSpPr>
          <p:nvPr/>
        </p:nvSpPr>
        <p:spPr bwMode="auto">
          <a:xfrm>
            <a:off x="2674475" y="6165778"/>
            <a:ext cx="1620747" cy="410823"/>
          </a:xfrm>
          <a:prstGeom prst="rect">
            <a:avLst/>
          </a:prstGeom>
          <a:noFill/>
          <a:ln w="9525">
            <a:noFill/>
            <a:miter lim="800000"/>
            <a:headEnd/>
            <a:tailEnd/>
          </a:ln>
        </p:spPr>
        <p:txBody>
          <a:bodyPr rot="0" vert="horz" wrap="square" lIns="91440" tIns="45720" rIns="91440" bIns="45720" anchor="t" anchorCtr="0">
            <a:noAutofit/>
          </a:bodyPr>
          <a:lstStyle/>
          <a:p>
            <a:pPr algn="r">
              <a:lnSpc>
                <a:spcPct val="107000"/>
              </a:lnSpc>
              <a:spcAft>
                <a:spcPts val="800"/>
              </a:spcAft>
            </a:pPr>
            <a:r>
              <a:rPr lang="es-CR" sz="1600" b="1" dirty="0" smtClean="0">
                <a:solidFill>
                  <a:schemeClr val="tx1">
                    <a:lumMod val="75000"/>
                    <a:lumOff val="25000"/>
                  </a:schemeClr>
                </a:solidFill>
              </a:rPr>
              <a:t>Potencia=2.0 </a:t>
            </a:r>
            <a:endParaRPr lang="es-CR" sz="1600" b="1" dirty="0">
              <a:solidFill>
                <a:schemeClr val="tx1">
                  <a:lumMod val="75000"/>
                  <a:lumOff val="25000"/>
                </a:schemeClr>
              </a:solidFill>
            </a:endParaRPr>
          </a:p>
        </p:txBody>
      </p:sp>
      <p:sp>
        <p:nvSpPr>
          <p:cNvPr id="18" name="Cuadro de texto 2"/>
          <p:cNvSpPr txBox="1">
            <a:spLocks noChangeArrowheads="1"/>
          </p:cNvSpPr>
          <p:nvPr/>
        </p:nvSpPr>
        <p:spPr bwMode="auto">
          <a:xfrm>
            <a:off x="5454223" y="6155189"/>
            <a:ext cx="1620747" cy="410823"/>
          </a:xfrm>
          <a:prstGeom prst="rect">
            <a:avLst/>
          </a:prstGeom>
          <a:noFill/>
          <a:ln w="9525">
            <a:noFill/>
            <a:miter lim="800000"/>
            <a:headEnd/>
            <a:tailEnd/>
          </a:ln>
        </p:spPr>
        <p:txBody>
          <a:bodyPr rot="0" vert="horz" wrap="square" lIns="91440" tIns="45720" rIns="91440" bIns="45720" anchor="t" anchorCtr="0">
            <a:noAutofit/>
          </a:bodyPr>
          <a:lstStyle/>
          <a:p>
            <a:pPr algn="r">
              <a:lnSpc>
                <a:spcPct val="107000"/>
              </a:lnSpc>
              <a:spcAft>
                <a:spcPts val="800"/>
              </a:spcAft>
            </a:pPr>
            <a:r>
              <a:rPr lang="es-CR" sz="1600" b="1" dirty="0" smtClean="0">
                <a:solidFill>
                  <a:schemeClr val="tx1">
                    <a:lumMod val="75000"/>
                    <a:lumOff val="25000"/>
                  </a:schemeClr>
                </a:solidFill>
              </a:rPr>
              <a:t>Potencia=3.0 </a:t>
            </a:r>
            <a:endParaRPr lang="es-CR" sz="1600" b="1" dirty="0">
              <a:solidFill>
                <a:schemeClr val="tx1">
                  <a:lumMod val="75000"/>
                  <a:lumOff val="25000"/>
                </a:schemeClr>
              </a:solidFill>
            </a:endParaRPr>
          </a:p>
        </p:txBody>
      </p:sp>
      <p:sp>
        <p:nvSpPr>
          <p:cNvPr id="19" name="Cuadro de texto 2"/>
          <p:cNvSpPr txBox="1">
            <a:spLocks noChangeArrowheads="1"/>
          </p:cNvSpPr>
          <p:nvPr/>
        </p:nvSpPr>
        <p:spPr bwMode="auto">
          <a:xfrm>
            <a:off x="8150437" y="6190135"/>
            <a:ext cx="1620747" cy="410823"/>
          </a:xfrm>
          <a:prstGeom prst="rect">
            <a:avLst/>
          </a:prstGeom>
          <a:noFill/>
          <a:ln w="9525">
            <a:noFill/>
            <a:miter lim="800000"/>
            <a:headEnd/>
            <a:tailEnd/>
          </a:ln>
        </p:spPr>
        <p:txBody>
          <a:bodyPr rot="0" vert="horz" wrap="square" lIns="91440" tIns="45720" rIns="91440" bIns="45720" anchor="t" anchorCtr="0">
            <a:noAutofit/>
          </a:bodyPr>
          <a:lstStyle/>
          <a:p>
            <a:pPr algn="r">
              <a:lnSpc>
                <a:spcPct val="107000"/>
              </a:lnSpc>
              <a:spcAft>
                <a:spcPts val="800"/>
              </a:spcAft>
            </a:pPr>
            <a:r>
              <a:rPr lang="es-CR" sz="1600" b="1" dirty="0" smtClean="0">
                <a:solidFill>
                  <a:schemeClr val="tx1">
                    <a:lumMod val="75000"/>
                    <a:lumOff val="25000"/>
                  </a:schemeClr>
                </a:solidFill>
              </a:rPr>
              <a:t>Potencia=4.0 </a:t>
            </a:r>
            <a:endParaRPr lang="es-CR" sz="1600" b="1" dirty="0">
              <a:solidFill>
                <a:schemeClr val="tx1">
                  <a:lumMod val="75000"/>
                  <a:lumOff val="25000"/>
                </a:schemeClr>
              </a:solidFill>
            </a:endParaRPr>
          </a:p>
        </p:txBody>
      </p:sp>
      <p:sp>
        <p:nvSpPr>
          <p:cNvPr id="4" name="Rectángulo 3"/>
          <p:cNvSpPr/>
          <p:nvPr/>
        </p:nvSpPr>
        <p:spPr>
          <a:xfrm>
            <a:off x="370732" y="3121452"/>
            <a:ext cx="8061004" cy="388696"/>
          </a:xfrm>
          <a:prstGeom prst="rect">
            <a:avLst/>
          </a:prstGeom>
        </p:spPr>
        <p:txBody>
          <a:bodyPr wrap="square">
            <a:spAutoFit/>
          </a:bodyPr>
          <a:lstStyle/>
          <a:p>
            <a:pPr>
              <a:lnSpc>
                <a:spcPct val="107000"/>
              </a:lnSpc>
              <a:spcAft>
                <a:spcPts val="0"/>
              </a:spcAft>
            </a:pPr>
            <a:r>
              <a:rPr lang="es-CR" b="1" dirty="0">
                <a:solidFill>
                  <a:schemeClr val="tx1">
                    <a:lumMod val="75000"/>
                    <a:lumOff val="25000"/>
                  </a:schemeClr>
                </a:solidFill>
              </a:rPr>
              <a:t>Predicción de la precipitación con el método de distancia inversa ponderada (IDW)</a:t>
            </a:r>
          </a:p>
        </p:txBody>
      </p:sp>
    </p:spTree>
    <p:extLst>
      <p:ext uri="{BB962C8B-B14F-4D97-AF65-F5344CB8AC3E}">
        <p14:creationId xmlns:p14="http://schemas.microsoft.com/office/powerpoint/2010/main" val="2765268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Elipse 30"/>
          <p:cNvSpPr/>
          <p:nvPr/>
        </p:nvSpPr>
        <p:spPr>
          <a:xfrm>
            <a:off x="9153843" y="2069065"/>
            <a:ext cx="1413164" cy="13885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0" name="Elipse 29"/>
          <p:cNvSpPr/>
          <p:nvPr/>
        </p:nvSpPr>
        <p:spPr>
          <a:xfrm>
            <a:off x="6745022" y="2069065"/>
            <a:ext cx="1413164" cy="13885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9" name="Elipse 28"/>
          <p:cNvSpPr/>
          <p:nvPr/>
        </p:nvSpPr>
        <p:spPr>
          <a:xfrm>
            <a:off x="4284273" y="2090833"/>
            <a:ext cx="1413164" cy="13885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8" name="Elipse 17"/>
          <p:cNvSpPr/>
          <p:nvPr/>
        </p:nvSpPr>
        <p:spPr>
          <a:xfrm>
            <a:off x="1781960" y="2090833"/>
            <a:ext cx="1413164" cy="13885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8" name="Marcador de texto 7">
            <a:extLst>
              <a:ext uri="{FF2B5EF4-FFF2-40B4-BE49-F238E27FC236}">
                <a16:creationId xmlns:a16="http://schemas.microsoft.com/office/drawing/2014/main" xmlns="" id="{E6971D8C-ECC5-4EDD-AC10-DDF4CA7E9DC3}"/>
              </a:ext>
            </a:extLst>
          </p:cNvPr>
          <p:cNvSpPr>
            <a:spLocks noGrp="1"/>
          </p:cNvSpPr>
          <p:nvPr>
            <p:ph type="body" sz="quarter" idx="16"/>
          </p:nvPr>
        </p:nvSpPr>
        <p:spPr>
          <a:xfrm>
            <a:off x="1408542" y="3926334"/>
            <a:ext cx="2160000" cy="504000"/>
          </a:xfrm>
        </p:spPr>
        <p:txBody>
          <a:bodyPr rtlCol="0"/>
          <a:lstStyle/>
          <a:p>
            <a:pPr rtl="0"/>
            <a:r>
              <a:rPr lang="es-ES" dirty="0" smtClean="0"/>
              <a:t>Tendencia </a:t>
            </a:r>
          </a:p>
          <a:p>
            <a:pPr rtl="0"/>
            <a:r>
              <a:rPr lang="es-ES" dirty="0" smtClean="0"/>
              <a:t>espacial </a:t>
            </a:r>
            <a:endParaRPr lang="es-ES" dirty="0"/>
          </a:p>
        </p:txBody>
      </p:sp>
      <p:sp>
        <p:nvSpPr>
          <p:cNvPr id="13" name="Marcador de texto 12">
            <a:extLst>
              <a:ext uri="{FF2B5EF4-FFF2-40B4-BE49-F238E27FC236}">
                <a16:creationId xmlns:a16="http://schemas.microsoft.com/office/drawing/2014/main" xmlns="" id="{A6B0E616-411B-4401-BC87-821D72B9D614}"/>
              </a:ext>
            </a:extLst>
          </p:cNvPr>
          <p:cNvSpPr>
            <a:spLocks noGrp="1"/>
          </p:cNvSpPr>
          <p:nvPr>
            <p:ph type="body" sz="quarter" idx="21"/>
          </p:nvPr>
        </p:nvSpPr>
        <p:spPr>
          <a:xfrm>
            <a:off x="1408836" y="4683350"/>
            <a:ext cx="2160000" cy="900000"/>
          </a:xfrm>
        </p:spPr>
        <p:txBody>
          <a:bodyPr rtlCol="0"/>
          <a:lstStyle/>
          <a:p>
            <a:r>
              <a:rPr lang="es-ES" dirty="0" smtClean="0"/>
              <a:t>Para </a:t>
            </a:r>
            <a:r>
              <a:rPr lang="es-CR" dirty="0" smtClean="0"/>
              <a:t>cumplir </a:t>
            </a:r>
            <a:r>
              <a:rPr lang="es-CR" dirty="0"/>
              <a:t>reducir la tendencia de los datos se realiza el ajuste de primer orden</a:t>
            </a:r>
            <a:endParaRPr lang="es-ES" dirty="0"/>
          </a:p>
        </p:txBody>
      </p:sp>
      <p:cxnSp>
        <p:nvCxnSpPr>
          <p:cNvPr id="75" name="Conector recto 74" descr="Primera línea divisoria de la diapositiva">
            <a:extLst>
              <a:ext uri="{FF2B5EF4-FFF2-40B4-BE49-F238E27FC236}">
                <a16:creationId xmlns:a16="http://schemas.microsoft.com/office/drawing/2014/main" xmlns="" id="{1D5BA55A-3253-4F3B-A32A-5A12ECE65A55}"/>
              </a:ext>
              <a:ext uri="{C183D7F6-B498-43B3-948B-1728B52AA6E4}">
                <adec:decorative xmlns="" xmlns:adec="http://schemas.microsoft.com/office/drawing/2017/decorative" val="1"/>
              </a:ext>
            </a:extLst>
          </p:cNvPr>
          <p:cNvCxnSpPr>
            <a:cxnSpLocks/>
          </p:cNvCxnSpPr>
          <p:nvPr/>
        </p:nvCxnSpPr>
        <p:spPr>
          <a:xfrm>
            <a:off x="363578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Marcador de texto 8">
            <a:extLst>
              <a:ext uri="{FF2B5EF4-FFF2-40B4-BE49-F238E27FC236}">
                <a16:creationId xmlns:a16="http://schemas.microsoft.com/office/drawing/2014/main" xmlns="" id="{A6E9F776-E542-4D93-851A-A3A10F6D2A7D}"/>
              </a:ext>
            </a:extLst>
          </p:cNvPr>
          <p:cNvSpPr>
            <a:spLocks noGrp="1"/>
          </p:cNvSpPr>
          <p:nvPr>
            <p:ph type="body" sz="quarter" idx="17"/>
          </p:nvPr>
        </p:nvSpPr>
        <p:spPr>
          <a:xfrm>
            <a:off x="3910638" y="3926335"/>
            <a:ext cx="2160587" cy="504000"/>
          </a:xfrm>
        </p:spPr>
        <p:txBody>
          <a:bodyPr rtlCol="0"/>
          <a:lstStyle/>
          <a:p>
            <a:pPr rtl="0"/>
            <a:r>
              <a:rPr lang="es-ES" dirty="0" smtClean="0"/>
              <a:t>Modelo de Variograma</a:t>
            </a:r>
            <a:endParaRPr lang="es-ES" dirty="0"/>
          </a:p>
        </p:txBody>
      </p:sp>
      <p:sp>
        <p:nvSpPr>
          <p:cNvPr id="4" name="Marcador de texto 3">
            <a:extLst>
              <a:ext uri="{FF2B5EF4-FFF2-40B4-BE49-F238E27FC236}">
                <a16:creationId xmlns:a16="http://schemas.microsoft.com/office/drawing/2014/main" xmlns="" id="{79CEA89E-0B03-4727-AB47-73EA4E2DF948}"/>
              </a:ext>
            </a:extLst>
          </p:cNvPr>
          <p:cNvSpPr>
            <a:spLocks noGrp="1"/>
          </p:cNvSpPr>
          <p:nvPr>
            <p:ph type="body" sz="quarter" idx="12"/>
          </p:nvPr>
        </p:nvSpPr>
        <p:spPr>
          <a:xfrm>
            <a:off x="3910637" y="4688112"/>
            <a:ext cx="2160588" cy="900000"/>
          </a:xfrm>
        </p:spPr>
        <p:txBody>
          <a:bodyPr rtlCol="0"/>
          <a:lstStyle/>
          <a:p>
            <a:r>
              <a:rPr lang="es-ES" dirty="0" smtClean="0"/>
              <a:t>Se </a:t>
            </a:r>
            <a:r>
              <a:rPr lang="es-CR" dirty="0" smtClean="0"/>
              <a:t>ajustan </a:t>
            </a:r>
            <a:r>
              <a:rPr lang="es-CR" dirty="0"/>
              <a:t>diferentes modelos de </a:t>
            </a:r>
            <a:r>
              <a:rPr lang="es-CR" dirty="0" smtClean="0"/>
              <a:t>variograma con diferentes niveles de potencia</a:t>
            </a:r>
            <a:endParaRPr lang="es-ES" dirty="0"/>
          </a:p>
        </p:txBody>
      </p:sp>
      <p:cxnSp>
        <p:nvCxnSpPr>
          <p:cNvPr id="77" name="Conector recto 76" descr="Segunda línea divisoria de la diapositiva">
            <a:extLst>
              <a:ext uri="{FF2B5EF4-FFF2-40B4-BE49-F238E27FC236}">
                <a16:creationId xmlns:a16="http://schemas.microsoft.com/office/drawing/2014/main" xmlns="" id="{50250EBA-885D-4E6F-B841-92A9B8FBBB6F}"/>
              </a:ext>
              <a:ext uri="{C183D7F6-B498-43B3-948B-1728B52AA6E4}">
                <adec:decorative xmlns="" xmlns:adec="http://schemas.microsoft.com/office/drawing/2017/decorative" val="1"/>
              </a:ext>
            </a:extLst>
          </p:cNvPr>
          <p:cNvCxnSpPr>
            <a:cxnSpLocks/>
          </p:cNvCxnSpPr>
          <p:nvPr/>
        </p:nvCxnSpPr>
        <p:spPr>
          <a:xfrm>
            <a:off x="630435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Marcador de texto 9">
            <a:extLst>
              <a:ext uri="{FF2B5EF4-FFF2-40B4-BE49-F238E27FC236}">
                <a16:creationId xmlns:a16="http://schemas.microsoft.com/office/drawing/2014/main" xmlns="" id="{CE222CAE-9234-4B0E-90FC-584C469313C6}"/>
              </a:ext>
            </a:extLst>
          </p:cNvPr>
          <p:cNvSpPr>
            <a:spLocks noGrp="1"/>
          </p:cNvSpPr>
          <p:nvPr>
            <p:ph type="body" sz="quarter" idx="18"/>
          </p:nvPr>
        </p:nvSpPr>
        <p:spPr>
          <a:xfrm>
            <a:off x="6371361" y="3926335"/>
            <a:ext cx="2160588" cy="504000"/>
          </a:xfrm>
        </p:spPr>
        <p:txBody>
          <a:bodyPr rtlCol="0"/>
          <a:lstStyle/>
          <a:p>
            <a:pPr rtl="0"/>
            <a:r>
              <a:rPr lang="es-ES" dirty="0" smtClean="0"/>
              <a:t>Interpolación de la superficie</a:t>
            </a:r>
            <a:endParaRPr lang="es-ES" dirty="0"/>
          </a:p>
        </p:txBody>
      </p:sp>
      <p:sp>
        <p:nvSpPr>
          <p:cNvPr id="5" name="Marcador de texto 4">
            <a:extLst>
              <a:ext uri="{FF2B5EF4-FFF2-40B4-BE49-F238E27FC236}">
                <a16:creationId xmlns:a16="http://schemas.microsoft.com/office/drawing/2014/main" xmlns="" id="{C4F969E5-6F82-4658-A735-72D16DDDD1D8}"/>
              </a:ext>
            </a:extLst>
          </p:cNvPr>
          <p:cNvSpPr>
            <a:spLocks noGrp="1"/>
          </p:cNvSpPr>
          <p:nvPr>
            <p:ph type="body" sz="quarter" idx="13"/>
          </p:nvPr>
        </p:nvSpPr>
        <p:spPr>
          <a:xfrm>
            <a:off x="6371361" y="4688112"/>
            <a:ext cx="2160588" cy="900000"/>
          </a:xfrm>
        </p:spPr>
        <p:txBody>
          <a:bodyPr rtlCol="0"/>
          <a:lstStyle/>
          <a:p>
            <a:r>
              <a:rPr lang="es-ES" dirty="0" smtClean="0"/>
              <a:t>S</a:t>
            </a:r>
            <a:r>
              <a:rPr lang="es-CR" dirty="0" smtClean="0"/>
              <a:t>e </a:t>
            </a:r>
            <a:r>
              <a:rPr lang="es-CR" dirty="0"/>
              <a:t>utilizan los valores ajustados del modelos circular, para el analisis se utiliza la función “</a:t>
            </a:r>
            <a:r>
              <a:rPr lang="es-CR" dirty="0" err="1"/>
              <a:t>krige</a:t>
            </a:r>
            <a:r>
              <a:rPr lang="es-CR" dirty="0"/>
              <a:t>”</a:t>
            </a:r>
            <a:endParaRPr lang="es-ES" dirty="0"/>
          </a:p>
        </p:txBody>
      </p:sp>
      <p:cxnSp>
        <p:nvCxnSpPr>
          <p:cNvPr id="78" name="Conector recto 77" descr="Tercera línea divisoria de la diapositiva">
            <a:extLst>
              <a:ext uri="{FF2B5EF4-FFF2-40B4-BE49-F238E27FC236}">
                <a16:creationId xmlns:a16="http://schemas.microsoft.com/office/drawing/2014/main" xmlns="" id="{29488879-6129-4D02-B173-36635DF61BC0}"/>
              </a:ext>
              <a:ext uri="{C183D7F6-B498-43B3-948B-1728B52AA6E4}">
                <adec:decorative xmlns="" xmlns:adec="http://schemas.microsoft.com/office/drawing/2017/decorative" val="1"/>
              </a:ext>
            </a:extLst>
          </p:cNvPr>
          <p:cNvCxnSpPr>
            <a:cxnSpLocks/>
          </p:cNvCxnSpPr>
          <p:nvPr/>
        </p:nvCxnSpPr>
        <p:spPr>
          <a:xfrm>
            <a:off x="8598853"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0">
            <a:extLst>
              <a:ext uri="{FF2B5EF4-FFF2-40B4-BE49-F238E27FC236}">
                <a16:creationId xmlns:a16="http://schemas.microsoft.com/office/drawing/2014/main" xmlns="" id="{ACD29343-5246-427C-BFCC-F61B25177CF4}"/>
              </a:ext>
            </a:extLst>
          </p:cNvPr>
          <p:cNvSpPr>
            <a:spLocks noGrp="1"/>
          </p:cNvSpPr>
          <p:nvPr>
            <p:ph type="body" sz="quarter" idx="19"/>
          </p:nvPr>
        </p:nvSpPr>
        <p:spPr>
          <a:xfrm>
            <a:off x="8780132" y="3926335"/>
            <a:ext cx="2160587" cy="504000"/>
          </a:xfrm>
        </p:spPr>
        <p:txBody>
          <a:bodyPr rtlCol="0"/>
          <a:lstStyle/>
          <a:p>
            <a:pPr rtl="0"/>
            <a:r>
              <a:rPr lang="es-ES" dirty="0" smtClean="0"/>
              <a:t>Unir superficie interpolada </a:t>
            </a:r>
            <a:endParaRPr lang="es-ES" dirty="0"/>
          </a:p>
        </p:txBody>
      </p:sp>
      <p:sp>
        <p:nvSpPr>
          <p:cNvPr id="6" name="Marcador de texto 5">
            <a:extLst>
              <a:ext uri="{FF2B5EF4-FFF2-40B4-BE49-F238E27FC236}">
                <a16:creationId xmlns:a16="http://schemas.microsoft.com/office/drawing/2014/main" xmlns="" id="{A163F1F1-E70E-4823-905B-45B18FCD35FA}"/>
              </a:ext>
            </a:extLst>
          </p:cNvPr>
          <p:cNvSpPr>
            <a:spLocks noGrp="1"/>
          </p:cNvSpPr>
          <p:nvPr>
            <p:ph type="body" sz="quarter" idx="14"/>
          </p:nvPr>
        </p:nvSpPr>
        <p:spPr>
          <a:xfrm>
            <a:off x="8780130" y="4683647"/>
            <a:ext cx="2390097" cy="900000"/>
          </a:xfrm>
        </p:spPr>
        <p:txBody>
          <a:bodyPr rtlCol="0"/>
          <a:lstStyle/>
          <a:p>
            <a:r>
              <a:rPr lang="es-CR" dirty="0" smtClean="0"/>
              <a:t>Unir </a:t>
            </a:r>
            <a:r>
              <a:rPr lang="es-CR" dirty="0"/>
              <a:t>la superficie interpolada Kriging a la superficie interpolada de tendencia (resultado final).</a:t>
            </a:r>
          </a:p>
          <a:p>
            <a:pPr rtl="0"/>
            <a:endParaRPr lang="es-ES" dirty="0"/>
          </a:p>
        </p:txBody>
      </p:sp>
      <p:sp>
        <p:nvSpPr>
          <p:cNvPr id="3" name="Marcador de número de diapositiva 2">
            <a:extLst>
              <a:ext uri="{FF2B5EF4-FFF2-40B4-BE49-F238E27FC236}">
                <a16:creationId xmlns:a16="http://schemas.microsoft.com/office/drawing/2014/main" xmlns="" id="{B2A7A116-BC28-4E39-B586-25212F9948F2}"/>
              </a:ext>
            </a:extLst>
          </p:cNvPr>
          <p:cNvSpPr>
            <a:spLocks noGrp="1"/>
          </p:cNvSpPr>
          <p:nvPr>
            <p:ph type="sldNum" sz="quarter" idx="11"/>
          </p:nvPr>
        </p:nvSpPr>
        <p:spPr/>
        <p:txBody>
          <a:bodyPr rtlCol="0"/>
          <a:lstStyle/>
          <a:p>
            <a:pPr rtl="0"/>
            <a:fld id="{19B51A1E-902D-48AF-9020-955120F399B6}" type="slidenum">
              <a:rPr lang="es-ES" smtClean="0"/>
              <a:pPr rtl="0"/>
              <a:t>9</a:t>
            </a:fld>
            <a:endParaRPr lang="es-ES"/>
          </a:p>
        </p:txBody>
      </p:sp>
      <p:sp>
        <p:nvSpPr>
          <p:cNvPr id="24" name="Título 4">
            <a:extLst>
              <a:ext uri="{FF2B5EF4-FFF2-40B4-BE49-F238E27FC236}">
                <a16:creationId xmlns:a16="http://schemas.microsoft.com/office/drawing/2014/main" xmlns="" id="{68F0BE1F-DA5B-41F6-9625-CD1501B4B68E}"/>
              </a:ext>
            </a:extLst>
          </p:cNvPr>
          <p:cNvSpPr txBox="1">
            <a:spLocks/>
          </p:cNvSpPr>
          <p:nvPr/>
        </p:nvSpPr>
        <p:spPr>
          <a:xfrm>
            <a:off x="1055724" y="85983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s-ES" sz="4000" dirty="0" smtClean="0"/>
              <a:t>Método de Kriging</a:t>
            </a:r>
            <a:endParaRPr lang="es-ES" sz="4000" dirty="0"/>
          </a:p>
        </p:txBody>
      </p:sp>
      <p:sp>
        <p:nvSpPr>
          <p:cNvPr id="32" name="Freeform 109"/>
          <p:cNvSpPr>
            <a:spLocks noEditPoints="1"/>
          </p:cNvSpPr>
          <p:nvPr/>
        </p:nvSpPr>
        <p:spPr bwMode="auto">
          <a:xfrm>
            <a:off x="2119938" y="2434274"/>
            <a:ext cx="549852" cy="553316"/>
          </a:xfrm>
          <a:custGeom>
            <a:avLst/>
            <a:gdLst>
              <a:gd name="T0" fmla="*/ 2147483646 w 68"/>
              <a:gd name="T1" fmla="*/ 2147483646 h 58"/>
              <a:gd name="T2" fmla="*/ 2147483646 w 68"/>
              <a:gd name="T3" fmla="*/ 2147483646 h 58"/>
              <a:gd name="T4" fmla="*/ 2147483646 w 68"/>
              <a:gd name="T5" fmla="*/ 2147483646 h 58"/>
              <a:gd name="T6" fmla="*/ 0 w 68"/>
              <a:gd name="T7" fmla="*/ 2147483646 h 58"/>
              <a:gd name="T8" fmla="*/ 0 w 68"/>
              <a:gd name="T9" fmla="*/ 2147483646 h 58"/>
              <a:gd name="T10" fmla="*/ 2147483646 w 68"/>
              <a:gd name="T11" fmla="*/ 2147483646 h 58"/>
              <a:gd name="T12" fmla="*/ 2147483646 w 68"/>
              <a:gd name="T13" fmla="*/ 2147483646 h 58"/>
              <a:gd name="T14" fmla="*/ 2147483646 w 68"/>
              <a:gd name="T15" fmla="*/ 2147483646 h 58"/>
              <a:gd name="T16" fmla="*/ 2147483646 w 68"/>
              <a:gd name="T17" fmla="*/ 2147483646 h 58"/>
              <a:gd name="T18" fmla="*/ 2147483646 w 68"/>
              <a:gd name="T19" fmla="*/ 2147483646 h 58"/>
              <a:gd name="T20" fmla="*/ 2147483646 w 68"/>
              <a:gd name="T21" fmla="*/ 2147483646 h 58"/>
              <a:gd name="T22" fmla="*/ 2147483646 w 68"/>
              <a:gd name="T23" fmla="*/ 2147483646 h 58"/>
              <a:gd name="T24" fmla="*/ 2147483646 w 68"/>
              <a:gd name="T25" fmla="*/ 2147483646 h 58"/>
              <a:gd name="T26" fmla="*/ 2147483646 w 68"/>
              <a:gd name="T27" fmla="*/ 2147483646 h 58"/>
              <a:gd name="T28" fmla="*/ 2147483646 w 68"/>
              <a:gd name="T29" fmla="*/ 2147483646 h 58"/>
              <a:gd name="T30" fmla="*/ 2147483646 w 68"/>
              <a:gd name="T31" fmla="*/ 2147483646 h 58"/>
              <a:gd name="T32" fmla="*/ 2147483646 w 68"/>
              <a:gd name="T33" fmla="*/ 2147483646 h 58"/>
              <a:gd name="T34" fmla="*/ 2147483646 w 68"/>
              <a:gd name="T35" fmla="*/ 2147483646 h 58"/>
              <a:gd name="T36" fmla="*/ 2147483646 w 68"/>
              <a:gd name="T37" fmla="*/ 2147483646 h 58"/>
              <a:gd name="T38" fmla="*/ 2147483646 w 68"/>
              <a:gd name="T39" fmla="*/ 2147483646 h 58"/>
              <a:gd name="T40" fmla="*/ 2147483646 w 68"/>
              <a:gd name="T41" fmla="*/ 2147483646 h 58"/>
              <a:gd name="T42" fmla="*/ 2147483646 w 68"/>
              <a:gd name="T43" fmla="*/ 2147483646 h 58"/>
              <a:gd name="T44" fmla="*/ 2147483646 w 68"/>
              <a:gd name="T45" fmla="*/ 2147483646 h 58"/>
              <a:gd name="T46" fmla="*/ 2147483646 w 68"/>
              <a:gd name="T47" fmla="*/ 2147483646 h 58"/>
              <a:gd name="T48" fmla="*/ 2147483646 w 68"/>
              <a:gd name="T49" fmla="*/ 2147483646 h 58"/>
              <a:gd name="T50" fmla="*/ 2147483646 w 68"/>
              <a:gd name="T51" fmla="*/ 2147483646 h 58"/>
              <a:gd name="T52" fmla="*/ 2147483646 w 68"/>
              <a:gd name="T53" fmla="*/ 2147483646 h 58"/>
              <a:gd name="T54" fmla="*/ 2147483646 w 68"/>
              <a:gd name="T55" fmla="*/ 2147483646 h 58"/>
              <a:gd name="T56" fmla="*/ 2147483646 w 68"/>
              <a:gd name="T57" fmla="*/ 2147483646 h 58"/>
              <a:gd name="T58" fmla="*/ 2147483646 w 68"/>
              <a:gd name="T59" fmla="*/ 2147483646 h 58"/>
              <a:gd name="T60" fmla="*/ 2147483646 w 68"/>
              <a:gd name="T61" fmla="*/ 2147483646 h 58"/>
              <a:gd name="T62" fmla="*/ 2147483646 w 68"/>
              <a:gd name="T63" fmla="*/ 2147483646 h 58"/>
              <a:gd name="T64" fmla="*/ 2147483646 w 68"/>
              <a:gd name="T65" fmla="*/ 2147483646 h 58"/>
              <a:gd name="T66" fmla="*/ 2147483646 w 68"/>
              <a:gd name="T67" fmla="*/ 2147483646 h 58"/>
              <a:gd name="T68" fmla="*/ 2147483646 w 68"/>
              <a:gd name="T69" fmla="*/ 2147483646 h 58"/>
              <a:gd name="T70" fmla="*/ 2147483646 w 68"/>
              <a:gd name="T71" fmla="*/ 2147483646 h 58"/>
              <a:gd name="T72" fmla="*/ 2147483646 w 68"/>
              <a:gd name="T73" fmla="*/ 2147483646 h 58"/>
              <a:gd name="T74" fmla="*/ 2147483646 w 68"/>
              <a:gd name="T75" fmla="*/ 2147483646 h 58"/>
              <a:gd name="T76" fmla="*/ 2147483646 w 68"/>
              <a:gd name="T77" fmla="*/ 2147483646 h 58"/>
              <a:gd name="T78" fmla="*/ 2147483646 w 68"/>
              <a:gd name="T79" fmla="*/ 2147483646 h 58"/>
              <a:gd name="T80" fmla="*/ 2147483646 w 68"/>
              <a:gd name="T81" fmla="*/ 2147483646 h 58"/>
              <a:gd name="T82" fmla="*/ 2147483646 w 68"/>
              <a:gd name="T83" fmla="*/ 0 h 58"/>
              <a:gd name="T84" fmla="*/ 2147483646 w 68"/>
              <a:gd name="T85" fmla="*/ 0 h 58"/>
              <a:gd name="T86" fmla="*/ 2147483646 w 68"/>
              <a:gd name="T87" fmla="*/ 2147483646 h 58"/>
              <a:gd name="T88" fmla="*/ 2147483646 w 68"/>
              <a:gd name="T89" fmla="*/ 2147483646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chemeClr val="accent1"/>
          </a:solidFill>
          <a:ln>
            <a:noFill/>
          </a:ln>
        </p:spPr>
        <p:txBody>
          <a:bodyPr/>
          <a:lstStyle/>
          <a:p>
            <a:endParaRPr lang="es-CR"/>
          </a:p>
        </p:txBody>
      </p:sp>
      <p:sp>
        <p:nvSpPr>
          <p:cNvPr id="34" name="Freeform 76"/>
          <p:cNvSpPr>
            <a:spLocks noChangeArrowheads="1"/>
          </p:cNvSpPr>
          <p:nvPr/>
        </p:nvSpPr>
        <p:spPr bwMode="auto">
          <a:xfrm>
            <a:off x="4671199" y="2434274"/>
            <a:ext cx="693343" cy="623304"/>
          </a:xfrm>
          <a:custGeom>
            <a:avLst/>
            <a:gdLst>
              <a:gd name="T0" fmla="*/ 2147483646 w 601"/>
              <a:gd name="T1" fmla="*/ 2147483646 h 510"/>
              <a:gd name="T2" fmla="*/ 2147483646 w 601"/>
              <a:gd name="T3" fmla="*/ 2147483646 h 510"/>
              <a:gd name="T4" fmla="*/ 2147483646 w 601"/>
              <a:gd name="T5" fmla="*/ 2147483646 h 510"/>
              <a:gd name="T6" fmla="*/ 2147483646 w 601"/>
              <a:gd name="T7" fmla="*/ 2147483646 h 510"/>
              <a:gd name="T8" fmla="*/ 2147483646 w 601"/>
              <a:gd name="T9" fmla="*/ 2147483646 h 510"/>
              <a:gd name="T10" fmla="*/ 2147483646 w 601"/>
              <a:gd name="T11" fmla="*/ 2147483646 h 510"/>
              <a:gd name="T12" fmla="*/ 2147483646 w 601"/>
              <a:gd name="T13" fmla="*/ 2147483646 h 510"/>
              <a:gd name="T14" fmla="*/ 2147483646 w 601"/>
              <a:gd name="T15" fmla="*/ 2147483646 h 510"/>
              <a:gd name="T16" fmla="*/ 2147483646 w 601"/>
              <a:gd name="T17" fmla="*/ 2147483646 h 510"/>
              <a:gd name="T18" fmla="*/ 2147483646 w 601"/>
              <a:gd name="T19" fmla="*/ 2147483646 h 510"/>
              <a:gd name="T20" fmla="*/ 2147483646 w 601"/>
              <a:gd name="T21" fmla="*/ 2147483646 h 510"/>
              <a:gd name="T22" fmla="*/ 2147483646 w 601"/>
              <a:gd name="T23" fmla="*/ 2147483646 h 510"/>
              <a:gd name="T24" fmla="*/ 2147483646 w 601"/>
              <a:gd name="T25" fmla="*/ 2147483646 h 510"/>
              <a:gd name="T26" fmla="*/ 2147483646 w 601"/>
              <a:gd name="T27" fmla="*/ 2147483646 h 510"/>
              <a:gd name="T28" fmla="*/ 2147483646 w 601"/>
              <a:gd name="T29" fmla="*/ 2147483646 h 510"/>
              <a:gd name="T30" fmla="*/ 2147483646 w 601"/>
              <a:gd name="T31" fmla="*/ 2147483646 h 510"/>
              <a:gd name="T32" fmla="*/ 2147483646 w 601"/>
              <a:gd name="T33" fmla="*/ 2147483646 h 510"/>
              <a:gd name="T34" fmla="*/ 2147483646 w 601"/>
              <a:gd name="T35" fmla="*/ 2147483646 h 510"/>
              <a:gd name="T36" fmla="*/ 0 w 601"/>
              <a:gd name="T37" fmla="*/ 2147483646 h 510"/>
              <a:gd name="T38" fmla="*/ 0 w 601"/>
              <a:gd name="T39" fmla="*/ 2147483646 h 510"/>
              <a:gd name="T40" fmla="*/ 2147483646 w 601"/>
              <a:gd name="T41" fmla="*/ 0 h 510"/>
              <a:gd name="T42" fmla="*/ 2147483646 w 601"/>
              <a:gd name="T43" fmla="*/ 2147483646 h 510"/>
              <a:gd name="T44" fmla="*/ 2147483646 w 601"/>
              <a:gd name="T45" fmla="*/ 2147483646 h 510"/>
              <a:gd name="T46" fmla="*/ 2147483646 w 601"/>
              <a:gd name="T47" fmla="*/ 2147483646 h 510"/>
              <a:gd name="T48" fmla="*/ 2147483646 w 601"/>
              <a:gd name="T49" fmla="*/ 2147483646 h 510"/>
              <a:gd name="T50" fmla="*/ 2147483646 w 601"/>
              <a:gd name="T51" fmla="*/ 2147483646 h 510"/>
              <a:gd name="T52" fmla="*/ 2147483646 w 601"/>
              <a:gd name="T53" fmla="*/ 2147483646 h 510"/>
              <a:gd name="T54" fmla="*/ 2147483646 w 601"/>
              <a:gd name="T55" fmla="*/ 2147483646 h 510"/>
              <a:gd name="T56" fmla="*/ 2147483646 w 601"/>
              <a:gd name="T57" fmla="*/ 2147483646 h 510"/>
              <a:gd name="T58" fmla="*/ 2147483646 w 601"/>
              <a:gd name="T59" fmla="*/ 2147483646 h 510"/>
              <a:gd name="T60" fmla="*/ 2147483646 w 601"/>
              <a:gd name="T61" fmla="*/ 2147483646 h 510"/>
              <a:gd name="T62" fmla="*/ 2147483646 w 601"/>
              <a:gd name="T63" fmla="*/ 2147483646 h 510"/>
              <a:gd name="T64" fmla="*/ 2147483646 w 601"/>
              <a:gd name="T65" fmla="*/ 2147483646 h 510"/>
              <a:gd name="T66" fmla="*/ 2147483646 w 601"/>
              <a:gd name="T67" fmla="*/ 2147483646 h 510"/>
              <a:gd name="T68" fmla="*/ 2147483646 w 601"/>
              <a:gd name="T69" fmla="*/ 2147483646 h 510"/>
              <a:gd name="T70" fmla="*/ 2147483646 w 601"/>
              <a:gd name="T71" fmla="*/ 2147483646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chemeClr val="accent1"/>
          </a:solidFill>
          <a:ln>
            <a:noFill/>
          </a:ln>
        </p:spPr>
        <p:txBody>
          <a:bodyPr wrap="none" anchor="ctr"/>
          <a:lstStyle/>
          <a:p>
            <a:endParaRPr lang="es-CR"/>
          </a:p>
        </p:txBody>
      </p:sp>
      <p:sp>
        <p:nvSpPr>
          <p:cNvPr id="37" name="Freeform 50"/>
          <p:cNvSpPr>
            <a:spLocks noChangeArrowheads="1"/>
          </p:cNvSpPr>
          <p:nvPr/>
        </p:nvSpPr>
        <p:spPr bwMode="auto">
          <a:xfrm>
            <a:off x="7109727" y="2434274"/>
            <a:ext cx="715564" cy="622894"/>
          </a:xfrm>
          <a:custGeom>
            <a:avLst/>
            <a:gdLst>
              <a:gd name="T0" fmla="*/ 235 w 634"/>
              <a:gd name="T1" fmla="*/ 162 h 634"/>
              <a:gd name="T2" fmla="*/ 235 w 634"/>
              <a:gd name="T3" fmla="*/ 118 h 634"/>
              <a:gd name="T4" fmla="*/ 117 w 634"/>
              <a:gd name="T5" fmla="*/ 133 h 634"/>
              <a:gd name="T6" fmla="*/ 117 w 634"/>
              <a:gd name="T7" fmla="*/ 236 h 634"/>
              <a:gd name="T8" fmla="*/ 162 w 634"/>
              <a:gd name="T9" fmla="*/ 236 h 634"/>
              <a:gd name="T10" fmla="*/ 250 w 634"/>
              <a:gd name="T11" fmla="*/ 280 h 634"/>
              <a:gd name="T12" fmla="*/ 176 w 634"/>
              <a:gd name="T13" fmla="*/ 162 h 634"/>
              <a:gd name="T14" fmla="*/ 485 w 634"/>
              <a:gd name="T15" fmla="*/ 383 h 634"/>
              <a:gd name="T16" fmla="*/ 471 w 634"/>
              <a:gd name="T17" fmla="*/ 398 h 634"/>
              <a:gd name="T18" fmla="*/ 383 w 634"/>
              <a:gd name="T19" fmla="*/ 354 h 634"/>
              <a:gd name="T20" fmla="*/ 441 w 634"/>
              <a:gd name="T21" fmla="*/ 471 h 634"/>
              <a:gd name="T22" fmla="*/ 367 w 634"/>
              <a:gd name="T23" fmla="*/ 501 h 634"/>
              <a:gd name="T24" fmla="*/ 485 w 634"/>
              <a:gd name="T25" fmla="*/ 516 h 634"/>
              <a:gd name="T26" fmla="*/ 515 w 634"/>
              <a:gd name="T27" fmla="*/ 501 h 634"/>
              <a:gd name="T28" fmla="*/ 485 w 634"/>
              <a:gd name="T29" fmla="*/ 383 h 634"/>
              <a:gd name="T30" fmla="*/ 250 w 634"/>
              <a:gd name="T31" fmla="*/ 354 h 634"/>
              <a:gd name="T32" fmla="*/ 162 w 634"/>
              <a:gd name="T33" fmla="*/ 398 h 634"/>
              <a:gd name="T34" fmla="*/ 117 w 634"/>
              <a:gd name="T35" fmla="*/ 398 h 634"/>
              <a:gd name="T36" fmla="*/ 117 w 634"/>
              <a:gd name="T37" fmla="*/ 516 h 634"/>
              <a:gd name="T38" fmla="*/ 235 w 634"/>
              <a:gd name="T39" fmla="*/ 516 h 634"/>
              <a:gd name="T40" fmla="*/ 235 w 634"/>
              <a:gd name="T41" fmla="*/ 471 h 634"/>
              <a:gd name="T42" fmla="*/ 279 w 634"/>
              <a:gd name="T43" fmla="*/ 383 h 634"/>
              <a:gd name="T44" fmla="*/ 544 w 634"/>
              <a:gd name="T45" fmla="*/ 0 h 634"/>
              <a:gd name="T46" fmla="*/ 73 w 634"/>
              <a:gd name="T47" fmla="*/ 0 h 634"/>
              <a:gd name="T48" fmla="*/ 0 w 634"/>
              <a:gd name="T49" fmla="*/ 560 h 634"/>
              <a:gd name="T50" fmla="*/ 544 w 634"/>
              <a:gd name="T51" fmla="*/ 633 h 634"/>
              <a:gd name="T52" fmla="*/ 633 w 634"/>
              <a:gd name="T53" fmla="*/ 89 h 634"/>
              <a:gd name="T54" fmla="*/ 588 w 634"/>
              <a:gd name="T55" fmla="*/ 560 h 634"/>
              <a:gd name="T56" fmla="*/ 544 w 634"/>
              <a:gd name="T57" fmla="*/ 589 h 634"/>
              <a:gd name="T58" fmla="*/ 44 w 634"/>
              <a:gd name="T59" fmla="*/ 560 h 634"/>
              <a:gd name="T60" fmla="*/ 73 w 634"/>
              <a:gd name="T61" fmla="*/ 45 h 634"/>
              <a:gd name="T62" fmla="*/ 588 w 634"/>
              <a:gd name="T63" fmla="*/ 89 h 634"/>
              <a:gd name="T64" fmla="*/ 485 w 634"/>
              <a:gd name="T65" fmla="*/ 118 h 634"/>
              <a:gd name="T66" fmla="*/ 397 w 634"/>
              <a:gd name="T67" fmla="*/ 118 h 634"/>
              <a:gd name="T68" fmla="*/ 397 w 634"/>
              <a:gd name="T69" fmla="*/ 162 h 634"/>
              <a:gd name="T70" fmla="*/ 353 w 634"/>
              <a:gd name="T71" fmla="*/ 251 h 634"/>
              <a:gd name="T72" fmla="*/ 471 w 634"/>
              <a:gd name="T73" fmla="*/ 192 h 634"/>
              <a:gd name="T74" fmla="*/ 485 w 634"/>
              <a:gd name="T75" fmla="*/ 266 h 634"/>
              <a:gd name="T76" fmla="*/ 515 w 634"/>
              <a:gd name="T77" fmla="*/ 148 h 634"/>
              <a:gd name="T78" fmla="*/ 485 w 634"/>
              <a:gd name="T79" fmla="*/ 11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34">
                <a:moveTo>
                  <a:pt x="235" y="162"/>
                </a:moveTo>
                <a:lnTo>
                  <a:pt x="235" y="162"/>
                </a:lnTo>
                <a:cubicBezTo>
                  <a:pt x="250" y="162"/>
                  <a:pt x="250" y="148"/>
                  <a:pt x="250" y="148"/>
                </a:cubicBezTo>
                <a:cubicBezTo>
                  <a:pt x="250" y="133"/>
                  <a:pt x="250" y="118"/>
                  <a:pt x="235" y="118"/>
                </a:cubicBezTo>
                <a:cubicBezTo>
                  <a:pt x="132" y="118"/>
                  <a:pt x="132" y="118"/>
                  <a:pt x="132" y="118"/>
                </a:cubicBezTo>
                <a:cubicBezTo>
                  <a:pt x="132" y="118"/>
                  <a:pt x="132" y="118"/>
                  <a:pt x="117" y="133"/>
                </a:cubicBezTo>
                <a:cubicBezTo>
                  <a:pt x="117" y="133"/>
                  <a:pt x="117" y="133"/>
                  <a:pt x="117" y="148"/>
                </a:cubicBezTo>
                <a:cubicBezTo>
                  <a:pt x="117" y="236"/>
                  <a:pt x="117" y="236"/>
                  <a:pt x="117" y="236"/>
                </a:cubicBezTo>
                <a:cubicBezTo>
                  <a:pt x="117" y="251"/>
                  <a:pt x="132" y="266"/>
                  <a:pt x="132" y="266"/>
                </a:cubicBezTo>
                <a:cubicBezTo>
                  <a:pt x="147" y="266"/>
                  <a:pt x="162" y="251"/>
                  <a:pt x="162" y="236"/>
                </a:cubicBezTo>
                <a:cubicBezTo>
                  <a:pt x="162" y="192"/>
                  <a:pt x="162" y="192"/>
                  <a:pt x="162" y="192"/>
                </a:cubicBezTo>
                <a:cubicBezTo>
                  <a:pt x="250" y="280"/>
                  <a:pt x="250" y="280"/>
                  <a:pt x="250" y="280"/>
                </a:cubicBezTo>
                <a:cubicBezTo>
                  <a:pt x="279" y="251"/>
                  <a:pt x="279" y="251"/>
                  <a:pt x="279" y="251"/>
                </a:cubicBezTo>
                <a:cubicBezTo>
                  <a:pt x="176" y="162"/>
                  <a:pt x="176" y="162"/>
                  <a:pt x="176" y="162"/>
                </a:cubicBezTo>
                <a:lnTo>
                  <a:pt x="235" y="162"/>
                </a:lnTo>
                <a:close/>
                <a:moveTo>
                  <a:pt x="485" y="383"/>
                </a:moveTo>
                <a:lnTo>
                  <a:pt x="485" y="383"/>
                </a:lnTo>
                <a:cubicBezTo>
                  <a:pt x="485" y="383"/>
                  <a:pt x="471" y="383"/>
                  <a:pt x="471" y="398"/>
                </a:cubicBezTo>
                <a:cubicBezTo>
                  <a:pt x="471" y="442"/>
                  <a:pt x="471" y="442"/>
                  <a:pt x="471" y="442"/>
                </a:cubicBezTo>
                <a:cubicBezTo>
                  <a:pt x="383" y="354"/>
                  <a:pt x="383" y="354"/>
                  <a:pt x="383" y="354"/>
                </a:cubicBezTo>
                <a:cubicBezTo>
                  <a:pt x="353" y="383"/>
                  <a:pt x="353" y="383"/>
                  <a:pt x="353" y="383"/>
                </a:cubicBezTo>
                <a:cubicBezTo>
                  <a:pt x="441" y="471"/>
                  <a:pt x="441" y="471"/>
                  <a:pt x="441" y="471"/>
                </a:cubicBezTo>
                <a:cubicBezTo>
                  <a:pt x="397" y="471"/>
                  <a:pt x="397" y="471"/>
                  <a:pt x="397" y="471"/>
                </a:cubicBezTo>
                <a:cubicBezTo>
                  <a:pt x="383" y="471"/>
                  <a:pt x="367" y="486"/>
                  <a:pt x="367" y="501"/>
                </a:cubicBezTo>
                <a:cubicBezTo>
                  <a:pt x="367" y="501"/>
                  <a:pt x="383" y="516"/>
                  <a:pt x="397" y="516"/>
                </a:cubicBezTo>
                <a:cubicBezTo>
                  <a:pt x="485" y="516"/>
                  <a:pt x="485" y="516"/>
                  <a:pt x="485" y="516"/>
                </a:cubicBezTo>
                <a:cubicBezTo>
                  <a:pt x="500" y="516"/>
                  <a:pt x="500" y="516"/>
                  <a:pt x="500" y="516"/>
                </a:cubicBezTo>
                <a:cubicBezTo>
                  <a:pt x="515" y="501"/>
                  <a:pt x="515" y="501"/>
                  <a:pt x="515" y="501"/>
                </a:cubicBezTo>
                <a:cubicBezTo>
                  <a:pt x="515" y="398"/>
                  <a:pt x="515" y="398"/>
                  <a:pt x="515" y="398"/>
                </a:cubicBezTo>
                <a:cubicBezTo>
                  <a:pt x="515" y="383"/>
                  <a:pt x="500" y="383"/>
                  <a:pt x="485" y="383"/>
                </a:cubicBezTo>
                <a:close/>
                <a:moveTo>
                  <a:pt x="250" y="354"/>
                </a:moveTo>
                <a:lnTo>
                  <a:pt x="250" y="354"/>
                </a:lnTo>
                <a:cubicBezTo>
                  <a:pt x="162" y="442"/>
                  <a:pt x="162" y="442"/>
                  <a:pt x="162" y="442"/>
                </a:cubicBezTo>
                <a:cubicBezTo>
                  <a:pt x="162" y="398"/>
                  <a:pt x="162" y="398"/>
                  <a:pt x="162" y="398"/>
                </a:cubicBezTo>
                <a:cubicBezTo>
                  <a:pt x="162" y="383"/>
                  <a:pt x="147" y="383"/>
                  <a:pt x="132" y="383"/>
                </a:cubicBezTo>
                <a:cubicBezTo>
                  <a:pt x="132" y="383"/>
                  <a:pt x="117" y="383"/>
                  <a:pt x="117" y="398"/>
                </a:cubicBezTo>
                <a:cubicBezTo>
                  <a:pt x="117" y="501"/>
                  <a:pt x="117" y="501"/>
                  <a:pt x="117" y="501"/>
                </a:cubicBezTo>
                <a:cubicBezTo>
                  <a:pt x="117" y="501"/>
                  <a:pt x="117" y="501"/>
                  <a:pt x="117" y="516"/>
                </a:cubicBezTo>
                <a:cubicBezTo>
                  <a:pt x="132" y="516"/>
                  <a:pt x="132" y="516"/>
                  <a:pt x="132" y="516"/>
                </a:cubicBezTo>
                <a:cubicBezTo>
                  <a:pt x="235" y="516"/>
                  <a:pt x="235" y="516"/>
                  <a:pt x="235" y="516"/>
                </a:cubicBezTo>
                <a:cubicBezTo>
                  <a:pt x="250" y="516"/>
                  <a:pt x="250" y="501"/>
                  <a:pt x="250" y="501"/>
                </a:cubicBezTo>
                <a:cubicBezTo>
                  <a:pt x="250" y="486"/>
                  <a:pt x="250" y="471"/>
                  <a:pt x="235" y="471"/>
                </a:cubicBezTo>
                <a:cubicBezTo>
                  <a:pt x="176" y="471"/>
                  <a:pt x="176" y="471"/>
                  <a:pt x="176" y="471"/>
                </a:cubicBezTo>
                <a:cubicBezTo>
                  <a:pt x="279" y="383"/>
                  <a:pt x="279" y="383"/>
                  <a:pt x="279" y="383"/>
                </a:cubicBezTo>
                <a:lnTo>
                  <a:pt x="250" y="354"/>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moveTo>
                  <a:pt x="485" y="118"/>
                </a:moveTo>
                <a:lnTo>
                  <a:pt x="485" y="118"/>
                </a:lnTo>
                <a:cubicBezTo>
                  <a:pt x="397" y="118"/>
                  <a:pt x="397" y="118"/>
                  <a:pt x="397" y="118"/>
                </a:cubicBezTo>
                <a:cubicBezTo>
                  <a:pt x="383" y="118"/>
                  <a:pt x="367" y="133"/>
                  <a:pt x="367" y="148"/>
                </a:cubicBezTo>
                <a:cubicBezTo>
                  <a:pt x="367" y="148"/>
                  <a:pt x="383" y="162"/>
                  <a:pt x="397" y="162"/>
                </a:cubicBezTo>
                <a:cubicBezTo>
                  <a:pt x="441" y="162"/>
                  <a:pt x="441" y="162"/>
                  <a:pt x="441" y="162"/>
                </a:cubicBezTo>
                <a:cubicBezTo>
                  <a:pt x="353" y="251"/>
                  <a:pt x="353" y="251"/>
                  <a:pt x="353" y="251"/>
                </a:cubicBezTo>
                <a:cubicBezTo>
                  <a:pt x="383" y="280"/>
                  <a:pt x="383" y="280"/>
                  <a:pt x="383" y="280"/>
                </a:cubicBezTo>
                <a:cubicBezTo>
                  <a:pt x="471" y="192"/>
                  <a:pt x="471" y="192"/>
                  <a:pt x="471" y="192"/>
                </a:cubicBezTo>
                <a:cubicBezTo>
                  <a:pt x="471" y="236"/>
                  <a:pt x="471" y="236"/>
                  <a:pt x="471" y="236"/>
                </a:cubicBezTo>
                <a:cubicBezTo>
                  <a:pt x="471" y="251"/>
                  <a:pt x="485" y="266"/>
                  <a:pt x="485" y="266"/>
                </a:cubicBezTo>
                <a:cubicBezTo>
                  <a:pt x="500" y="266"/>
                  <a:pt x="515" y="251"/>
                  <a:pt x="515" y="236"/>
                </a:cubicBezTo>
                <a:cubicBezTo>
                  <a:pt x="515" y="148"/>
                  <a:pt x="515" y="148"/>
                  <a:pt x="515" y="148"/>
                </a:cubicBezTo>
                <a:cubicBezTo>
                  <a:pt x="515" y="133"/>
                  <a:pt x="515" y="133"/>
                  <a:pt x="500" y="133"/>
                </a:cubicBezTo>
                <a:cubicBezTo>
                  <a:pt x="500" y="118"/>
                  <a:pt x="500" y="118"/>
                  <a:pt x="485" y="118"/>
                </a:cubicBezTo>
                <a:close/>
              </a:path>
            </a:pathLst>
          </a:custGeom>
          <a:solidFill>
            <a:schemeClr val="accent1"/>
          </a:solid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0" name="Shape 2939"/>
          <p:cNvSpPr/>
          <p:nvPr/>
        </p:nvSpPr>
        <p:spPr>
          <a:xfrm>
            <a:off x="9508472" y="2487226"/>
            <a:ext cx="703905" cy="552268"/>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chemeClr val="accent1"/>
          </a:solidFill>
          <a:ln w="12700">
            <a:miter lim="400000"/>
          </a:ln>
        </p:spPr>
        <p:txBody>
          <a:bodyPr lIns="14284" tIns="14284" rIns="14284" bIns="14284" anchor="ct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Tree>
    <p:extLst>
      <p:ext uri="{BB962C8B-B14F-4D97-AF65-F5344CB8AC3E}">
        <p14:creationId xmlns:p14="http://schemas.microsoft.com/office/powerpoint/2010/main" val="199193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Office_19716765_TF16411174.potx" id="{5F3DD938-C21F-4389-A35E-D8DB32C0E2A8}" vid="{205F10A4-8404-438B-B1C6-A294624F10B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para inversores</Template>
  <TotalTime>0</TotalTime>
  <Words>935</Words>
  <Application>Microsoft Office PowerPoint</Application>
  <PresentationFormat>Panorámica</PresentationFormat>
  <Paragraphs>112</Paragraphs>
  <Slides>15</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Calibri</vt:lpstr>
      <vt:lpstr>Calibri Light</vt:lpstr>
      <vt:lpstr>Gill Sans</vt:lpstr>
      <vt:lpstr>Rockwell</vt:lpstr>
      <vt:lpstr>Symbol</vt:lpstr>
      <vt:lpstr>Times New Roman</vt:lpstr>
      <vt:lpstr>Tema de Office</vt:lpstr>
      <vt:lpstr> </vt:lpstr>
      <vt:lpstr>Objetivo</vt:lpstr>
      <vt:lpstr>Datos</vt:lpstr>
      <vt:lpstr>Presentación de PowerPoint</vt:lpstr>
      <vt:lpstr>Analisis exploratorio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2019-11-06T00:55:28Z</dcterms:created>
  <dcterms:modified xsi:type="dcterms:W3CDTF">2019-11-06T02:38:51Z</dcterms:modified>
</cp:coreProperties>
</file>