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4FD92-0FAF-4C4C-BEA9-CF922EAF37AD}" v="1" dt="2021-09-23T14:02:54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94628"/>
  </p:normalViewPr>
  <p:slideViewPr>
    <p:cSldViewPr snapToGrid="0" snapToObjects="1">
      <p:cViewPr varScale="1">
        <p:scale>
          <a:sx n="112" d="100"/>
          <a:sy n="11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B1932-6AEC-CD46-8753-A5B719DA0E71}" type="doc">
      <dgm:prSet loTypeId="urn:microsoft.com/office/officeart/2005/8/layout/process1" loCatId="" qsTypeId="urn:microsoft.com/office/officeart/2005/8/quickstyle/3d1" qsCatId="3D" csTypeId="urn:microsoft.com/office/officeart/2005/8/colors/colorful1" csCatId="colorful" phldr="1"/>
      <dgm:spPr/>
    </dgm:pt>
    <dgm:pt modelId="{D444F3FC-98CC-3246-87D7-FA4C6282AFFB}">
      <dgm:prSet phldrT="[Text]"/>
      <dgm:spPr/>
      <dgm:t>
        <a:bodyPr/>
        <a:lstStyle/>
        <a:p>
          <a:r>
            <a:rPr lang="en-US" dirty="0"/>
            <a:t>SFMC</a:t>
          </a:r>
        </a:p>
      </dgm:t>
    </dgm:pt>
    <dgm:pt modelId="{FAEFE25A-4413-B548-802F-1EDB5E8BDD06}" type="parTrans" cxnId="{4A2463C6-20EF-6045-AF32-B3D6206E7AED}">
      <dgm:prSet/>
      <dgm:spPr/>
      <dgm:t>
        <a:bodyPr/>
        <a:lstStyle/>
        <a:p>
          <a:endParaRPr lang="en-US"/>
        </a:p>
      </dgm:t>
    </dgm:pt>
    <dgm:pt modelId="{70221A0D-055B-DF4B-95C7-3448AA73FEFC}" type="sibTrans" cxnId="{4A2463C6-20EF-6045-AF32-B3D6206E7AED}">
      <dgm:prSet/>
      <dgm:spPr/>
      <dgm:t>
        <a:bodyPr/>
        <a:lstStyle/>
        <a:p>
          <a:endParaRPr lang="en-US"/>
        </a:p>
      </dgm:t>
    </dgm:pt>
    <dgm:pt modelId="{ED8A5106-3260-F947-8B2F-5DC115AF83C8}">
      <dgm:prSet phldrT="[Text]"/>
      <dgm:spPr/>
      <dgm:t>
        <a:bodyPr/>
        <a:lstStyle/>
        <a:p>
          <a:r>
            <a:rPr lang="en-US" dirty="0"/>
            <a:t>Automation Studio</a:t>
          </a:r>
        </a:p>
      </dgm:t>
    </dgm:pt>
    <dgm:pt modelId="{1BFE3FB0-32D2-CB42-AC38-49E32113B2AA}" type="parTrans" cxnId="{EF6232D9-7358-B244-8FD5-1FDE3F3B3E27}">
      <dgm:prSet/>
      <dgm:spPr/>
      <dgm:t>
        <a:bodyPr/>
        <a:lstStyle/>
        <a:p>
          <a:endParaRPr lang="en-US"/>
        </a:p>
      </dgm:t>
    </dgm:pt>
    <dgm:pt modelId="{4D4E7DE1-7630-F447-B436-86E46FFD22B5}" type="sibTrans" cxnId="{EF6232D9-7358-B244-8FD5-1FDE3F3B3E27}">
      <dgm:prSet/>
      <dgm:spPr/>
      <dgm:t>
        <a:bodyPr/>
        <a:lstStyle/>
        <a:p>
          <a:endParaRPr lang="en-US"/>
        </a:p>
      </dgm:t>
    </dgm:pt>
    <dgm:pt modelId="{C24B7752-A2FC-224A-8392-2FF64760D37A}">
      <dgm:prSet phldrT="[Text]"/>
      <dgm:spPr/>
      <dgm:t>
        <a:bodyPr/>
        <a:lstStyle/>
        <a:p>
          <a:r>
            <a:rPr lang="en-US" dirty="0"/>
            <a:t>IS FTP</a:t>
          </a:r>
        </a:p>
      </dgm:t>
    </dgm:pt>
    <dgm:pt modelId="{8541E390-FED8-A24C-B3EA-D31F9BDCD469}" type="parTrans" cxnId="{55D5E0E2-7269-0549-B4FF-431236836C4D}">
      <dgm:prSet/>
      <dgm:spPr/>
      <dgm:t>
        <a:bodyPr/>
        <a:lstStyle/>
        <a:p>
          <a:endParaRPr lang="en-US"/>
        </a:p>
      </dgm:t>
    </dgm:pt>
    <dgm:pt modelId="{C2487135-97D3-DF40-B496-267A14C11E3A}" type="sibTrans" cxnId="{55D5E0E2-7269-0549-B4FF-431236836C4D}">
      <dgm:prSet/>
      <dgm:spPr/>
      <dgm:t>
        <a:bodyPr/>
        <a:lstStyle/>
        <a:p>
          <a:endParaRPr lang="en-US"/>
        </a:p>
      </dgm:t>
    </dgm:pt>
    <dgm:pt modelId="{7E2D909D-C8CB-EA4A-A435-7400DADBB22D}" type="pres">
      <dgm:prSet presAssocID="{6E6B1932-6AEC-CD46-8753-A5B719DA0E71}" presName="Name0" presStyleCnt="0">
        <dgm:presLayoutVars>
          <dgm:dir/>
          <dgm:resizeHandles val="exact"/>
        </dgm:presLayoutVars>
      </dgm:prSet>
      <dgm:spPr/>
    </dgm:pt>
    <dgm:pt modelId="{0F9FCCF0-D94B-734C-9C35-11B2908747ED}" type="pres">
      <dgm:prSet presAssocID="{D444F3FC-98CC-3246-87D7-FA4C6282AFFB}" presName="node" presStyleLbl="node1" presStyleIdx="0" presStyleCnt="3">
        <dgm:presLayoutVars>
          <dgm:bulletEnabled val="1"/>
        </dgm:presLayoutVars>
      </dgm:prSet>
      <dgm:spPr/>
    </dgm:pt>
    <dgm:pt modelId="{56FC6385-B0FF-F643-B875-592DB311BA12}" type="pres">
      <dgm:prSet presAssocID="{70221A0D-055B-DF4B-95C7-3448AA73FEFC}" presName="sibTrans" presStyleLbl="sibTrans2D1" presStyleIdx="0" presStyleCnt="2"/>
      <dgm:spPr/>
    </dgm:pt>
    <dgm:pt modelId="{5E82181B-CE84-B540-83E4-CF38B49599BF}" type="pres">
      <dgm:prSet presAssocID="{70221A0D-055B-DF4B-95C7-3448AA73FEFC}" presName="connectorText" presStyleLbl="sibTrans2D1" presStyleIdx="0" presStyleCnt="2"/>
      <dgm:spPr/>
    </dgm:pt>
    <dgm:pt modelId="{F80ADC56-B48D-F847-A19C-B938847D903E}" type="pres">
      <dgm:prSet presAssocID="{ED8A5106-3260-F947-8B2F-5DC115AF83C8}" presName="node" presStyleLbl="node1" presStyleIdx="1" presStyleCnt="3">
        <dgm:presLayoutVars>
          <dgm:bulletEnabled val="1"/>
        </dgm:presLayoutVars>
      </dgm:prSet>
      <dgm:spPr/>
    </dgm:pt>
    <dgm:pt modelId="{C1F76CED-E217-824D-A7F6-06CF9136782E}" type="pres">
      <dgm:prSet presAssocID="{4D4E7DE1-7630-F447-B436-86E46FFD22B5}" presName="sibTrans" presStyleLbl="sibTrans2D1" presStyleIdx="1" presStyleCnt="2"/>
      <dgm:spPr/>
    </dgm:pt>
    <dgm:pt modelId="{36AF77E8-EDFE-4341-81EC-9312DA6D3B45}" type="pres">
      <dgm:prSet presAssocID="{4D4E7DE1-7630-F447-B436-86E46FFD22B5}" presName="connectorText" presStyleLbl="sibTrans2D1" presStyleIdx="1" presStyleCnt="2"/>
      <dgm:spPr/>
    </dgm:pt>
    <dgm:pt modelId="{BB51C12F-BB75-8746-BC51-B273AB64F09B}" type="pres">
      <dgm:prSet presAssocID="{C24B7752-A2FC-224A-8392-2FF64760D37A}" presName="node" presStyleLbl="node1" presStyleIdx="2" presStyleCnt="3">
        <dgm:presLayoutVars>
          <dgm:bulletEnabled val="1"/>
        </dgm:presLayoutVars>
      </dgm:prSet>
      <dgm:spPr/>
    </dgm:pt>
  </dgm:ptLst>
  <dgm:cxnLst>
    <dgm:cxn modelId="{AF91F719-391A-BC44-B1BB-52DFA52E9166}" type="presOf" srcId="{4D4E7DE1-7630-F447-B436-86E46FFD22B5}" destId="{C1F76CED-E217-824D-A7F6-06CF9136782E}" srcOrd="0" destOrd="0" presId="urn:microsoft.com/office/officeart/2005/8/layout/process1"/>
    <dgm:cxn modelId="{31E1A340-BDFC-9940-968F-005EE2045F8E}" type="presOf" srcId="{C24B7752-A2FC-224A-8392-2FF64760D37A}" destId="{BB51C12F-BB75-8746-BC51-B273AB64F09B}" srcOrd="0" destOrd="0" presId="urn:microsoft.com/office/officeart/2005/8/layout/process1"/>
    <dgm:cxn modelId="{C069B182-CB24-D24B-9A5A-E524F99153E9}" type="presOf" srcId="{ED8A5106-3260-F947-8B2F-5DC115AF83C8}" destId="{F80ADC56-B48D-F847-A19C-B938847D903E}" srcOrd="0" destOrd="0" presId="urn:microsoft.com/office/officeart/2005/8/layout/process1"/>
    <dgm:cxn modelId="{5315B888-7EB2-E941-AD19-A240E812C652}" type="presOf" srcId="{6E6B1932-6AEC-CD46-8753-A5B719DA0E71}" destId="{7E2D909D-C8CB-EA4A-A435-7400DADBB22D}" srcOrd="0" destOrd="0" presId="urn:microsoft.com/office/officeart/2005/8/layout/process1"/>
    <dgm:cxn modelId="{1ECA9A93-5403-6845-86A3-A66935E8B7BB}" type="presOf" srcId="{D444F3FC-98CC-3246-87D7-FA4C6282AFFB}" destId="{0F9FCCF0-D94B-734C-9C35-11B2908747ED}" srcOrd="0" destOrd="0" presId="urn:microsoft.com/office/officeart/2005/8/layout/process1"/>
    <dgm:cxn modelId="{C2A4C693-8EC8-384F-BF71-76C1ABC7E981}" type="presOf" srcId="{70221A0D-055B-DF4B-95C7-3448AA73FEFC}" destId="{56FC6385-B0FF-F643-B875-592DB311BA12}" srcOrd="0" destOrd="0" presId="urn:microsoft.com/office/officeart/2005/8/layout/process1"/>
    <dgm:cxn modelId="{5D825199-7BC6-914C-9313-B3C1ECF422D3}" type="presOf" srcId="{4D4E7DE1-7630-F447-B436-86E46FFD22B5}" destId="{36AF77E8-EDFE-4341-81EC-9312DA6D3B45}" srcOrd="1" destOrd="0" presId="urn:microsoft.com/office/officeart/2005/8/layout/process1"/>
    <dgm:cxn modelId="{4A2463C6-20EF-6045-AF32-B3D6206E7AED}" srcId="{6E6B1932-6AEC-CD46-8753-A5B719DA0E71}" destId="{D444F3FC-98CC-3246-87D7-FA4C6282AFFB}" srcOrd="0" destOrd="0" parTransId="{FAEFE25A-4413-B548-802F-1EDB5E8BDD06}" sibTransId="{70221A0D-055B-DF4B-95C7-3448AA73FEFC}"/>
    <dgm:cxn modelId="{EF6232D9-7358-B244-8FD5-1FDE3F3B3E27}" srcId="{6E6B1932-6AEC-CD46-8753-A5B719DA0E71}" destId="{ED8A5106-3260-F947-8B2F-5DC115AF83C8}" srcOrd="1" destOrd="0" parTransId="{1BFE3FB0-32D2-CB42-AC38-49E32113B2AA}" sibTransId="{4D4E7DE1-7630-F447-B436-86E46FFD22B5}"/>
    <dgm:cxn modelId="{55D5E0E2-7269-0549-B4FF-431236836C4D}" srcId="{6E6B1932-6AEC-CD46-8753-A5B719DA0E71}" destId="{C24B7752-A2FC-224A-8392-2FF64760D37A}" srcOrd="2" destOrd="0" parTransId="{8541E390-FED8-A24C-B3EA-D31F9BDCD469}" sibTransId="{C2487135-97D3-DF40-B496-267A14C11E3A}"/>
    <dgm:cxn modelId="{264C71ED-1792-9546-B69D-8F59956448E1}" type="presOf" srcId="{70221A0D-055B-DF4B-95C7-3448AA73FEFC}" destId="{5E82181B-CE84-B540-83E4-CF38B49599BF}" srcOrd="1" destOrd="0" presId="urn:microsoft.com/office/officeart/2005/8/layout/process1"/>
    <dgm:cxn modelId="{80992BC5-35C6-9A42-81E3-D107B442BFD8}" type="presParOf" srcId="{7E2D909D-C8CB-EA4A-A435-7400DADBB22D}" destId="{0F9FCCF0-D94B-734C-9C35-11B2908747ED}" srcOrd="0" destOrd="0" presId="urn:microsoft.com/office/officeart/2005/8/layout/process1"/>
    <dgm:cxn modelId="{359FE4B1-DBFC-A243-9533-2D1AD36604D0}" type="presParOf" srcId="{7E2D909D-C8CB-EA4A-A435-7400DADBB22D}" destId="{56FC6385-B0FF-F643-B875-592DB311BA12}" srcOrd="1" destOrd="0" presId="urn:microsoft.com/office/officeart/2005/8/layout/process1"/>
    <dgm:cxn modelId="{42C43DA3-1CC3-9B44-AD15-00ED38DAAC61}" type="presParOf" srcId="{56FC6385-B0FF-F643-B875-592DB311BA12}" destId="{5E82181B-CE84-B540-83E4-CF38B49599BF}" srcOrd="0" destOrd="0" presId="urn:microsoft.com/office/officeart/2005/8/layout/process1"/>
    <dgm:cxn modelId="{61E7708A-5FD7-1B4B-9C5B-B6E22A348D20}" type="presParOf" srcId="{7E2D909D-C8CB-EA4A-A435-7400DADBB22D}" destId="{F80ADC56-B48D-F847-A19C-B938847D903E}" srcOrd="2" destOrd="0" presId="urn:microsoft.com/office/officeart/2005/8/layout/process1"/>
    <dgm:cxn modelId="{8C79A784-4D51-A246-A289-6258624360E0}" type="presParOf" srcId="{7E2D909D-C8CB-EA4A-A435-7400DADBB22D}" destId="{C1F76CED-E217-824D-A7F6-06CF9136782E}" srcOrd="3" destOrd="0" presId="urn:microsoft.com/office/officeart/2005/8/layout/process1"/>
    <dgm:cxn modelId="{07F7575C-26E8-7842-8586-F77F1281E5FC}" type="presParOf" srcId="{C1F76CED-E217-824D-A7F6-06CF9136782E}" destId="{36AF77E8-EDFE-4341-81EC-9312DA6D3B45}" srcOrd="0" destOrd="0" presId="urn:microsoft.com/office/officeart/2005/8/layout/process1"/>
    <dgm:cxn modelId="{445FB501-086E-9540-BDF7-4292AF2AADF2}" type="presParOf" srcId="{7E2D909D-C8CB-EA4A-A435-7400DADBB22D}" destId="{BB51C12F-BB75-8746-BC51-B273AB64F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B1932-6AEC-CD46-8753-A5B719DA0E71}" type="doc">
      <dgm:prSet loTypeId="urn:microsoft.com/office/officeart/2005/8/layout/process1" loCatId="" qsTypeId="urn:microsoft.com/office/officeart/2005/8/quickstyle/3d1" qsCatId="3D" csTypeId="urn:microsoft.com/office/officeart/2005/8/colors/colorful1" csCatId="colorful" phldr="1"/>
      <dgm:spPr/>
    </dgm:pt>
    <dgm:pt modelId="{D444F3FC-98CC-3246-87D7-FA4C6282AFFB}">
      <dgm:prSet phldrT="[Text]"/>
      <dgm:spPr/>
      <dgm:t>
        <a:bodyPr/>
        <a:lstStyle/>
        <a:p>
          <a:r>
            <a:rPr lang="en-US" dirty="0"/>
            <a:t>IS</a:t>
          </a:r>
        </a:p>
      </dgm:t>
    </dgm:pt>
    <dgm:pt modelId="{FAEFE25A-4413-B548-802F-1EDB5E8BDD06}" type="parTrans" cxnId="{4A2463C6-20EF-6045-AF32-B3D6206E7AED}">
      <dgm:prSet/>
      <dgm:spPr/>
      <dgm:t>
        <a:bodyPr/>
        <a:lstStyle/>
        <a:p>
          <a:endParaRPr lang="en-US"/>
        </a:p>
      </dgm:t>
    </dgm:pt>
    <dgm:pt modelId="{70221A0D-055B-DF4B-95C7-3448AA73FEFC}" type="sibTrans" cxnId="{4A2463C6-20EF-6045-AF32-B3D6206E7AED}">
      <dgm:prSet/>
      <dgm:spPr/>
      <dgm:t>
        <a:bodyPr/>
        <a:lstStyle/>
        <a:p>
          <a:endParaRPr lang="en-US"/>
        </a:p>
      </dgm:t>
    </dgm:pt>
    <dgm:pt modelId="{C24B7752-A2FC-224A-8392-2FF64760D37A}">
      <dgm:prSet phldrT="[Text]"/>
      <dgm:spPr/>
      <dgm:t>
        <a:bodyPr/>
        <a:lstStyle/>
        <a:p>
          <a:r>
            <a:rPr lang="en-US" dirty="0"/>
            <a:t>SFMC</a:t>
          </a:r>
        </a:p>
      </dgm:t>
    </dgm:pt>
    <dgm:pt modelId="{8541E390-FED8-A24C-B3EA-D31F9BDCD469}" type="parTrans" cxnId="{55D5E0E2-7269-0549-B4FF-431236836C4D}">
      <dgm:prSet/>
      <dgm:spPr/>
      <dgm:t>
        <a:bodyPr/>
        <a:lstStyle/>
        <a:p>
          <a:endParaRPr lang="en-US"/>
        </a:p>
      </dgm:t>
    </dgm:pt>
    <dgm:pt modelId="{C2487135-97D3-DF40-B496-267A14C11E3A}" type="sibTrans" cxnId="{55D5E0E2-7269-0549-B4FF-431236836C4D}">
      <dgm:prSet/>
      <dgm:spPr/>
      <dgm:t>
        <a:bodyPr/>
        <a:lstStyle/>
        <a:p>
          <a:endParaRPr lang="en-US"/>
        </a:p>
      </dgm:t>
    </dgm:pt>
    <dgm:pt modelId="{8840EA41-E315-9C48-BA6B-C2B3AADAB084}">
      <dgm:prSet/>
      <dgm:spPr/>
      <dgm:t>
        <a:bodyPr/>
        <a:lstStyle/>
        <a:p>
          <a:r>
            <a:rPr lang="en-US" dirty="0"/>
            <a:t>User Segment</a:t>
          </a:r>
        </a:p>
      </dgm:t>
    </dgm:pt>
    <dgm:pt modelId="{7E7B66BE-EA29-B742-95C7-F4A67EABFC33}" type="parTrans" cxnId="{40C4F09C-9123-2540-855A-B7F636701768}">
      <dgm:prSet/>
      <dgm:spPr/>
      <dgm:t>
        <a:bodyPr/>
        <a:lstStyle/>
        <a:p>
          <a:endParaRPr lang="en-US"/>
        </a:p>
      </dgm:t>
    </dgm:pt>
    <dgm:pt modelId="{8C31C890-5F55-3E4F-8436-2CF5AF38C4EF}" type="sibTrans" cxnId="{40C4F09C-9123-2540-855A-B7F636701768}">
      <dgm:prSet/>
      <dgm:spPr/>
      <dgm:t>
        <a:bodyPr/>
        <a:lstStyle/>
        <a:p>
          <a:endParaRPr lang="en-US"/>
        </a:p>
      </dgm:t>
    </dgm:pt>
    <dgm:pt modelId="{7E2D909D-C8CB-EA4A-A435-7400DADBB22D}" type="pres">
      <dgm:prSet presAssocID="{6E6B1932-6AEC-CD46-8753-A5B719DA0E71}" presName="Name0" presStyleCnt="0">
        <dgm:presLayoutVars>
          <dgm:dir val="rev"/>
          <dgm:resizeHandles val="exact"/>
        </dgm:presLayoutVars>
      </dgm:prSet>
      <dgm:spPr/>
    </dgm:pt>
    <dgm:pt modelId="{0F9FCCF0-D94B-734C-9C35-11B2908747ED}" type="pres">
      <dgm:prSet presAssocID="{D444F3FC-98CC-3246-87D7-FA4C6282AFFB}" presName="node" presStyleLbl="node1" presStyleIdx="0" presStyleCnt="3">
        <dgm:presLayoutVars>
          <dgm:bulletEnabled val="1"/>
        </dgm:presLayoutVars>
      </dgm:prSet>
      <dgm:spPr/>
    </dgm:pt>
    <dgm:pt modelId="{969A0479-3444-E043-914F-F475650B5C2B}" type="pres">
      <dgm:prSet presAssocID="{70221A0D-055B-DF4B-95C7-3448AA73FEFC}" presName="sibTrans" presStyleLbl="sibTrans2D1" presStyleIdx="0" presStyleCnt="2"/>
      <dgm:spPr/>
    </dgm:pt>
    <dgm:pt modelId="{BF58423D-B40A-1540-99F1-C372EDE32692}" type="pres">
      <dgm:prSet presAssocID="{70221A0D-055B-DF4B-95C7-3448AA73FEFC}" presName="connectorText" presStyleLbl="sibTrans2D1" presStyleIdx="0" presStyleCnt="2"/>
      <dgm:spPr/>
    </dgm:pt>
    <dgm:pt modelId="{26919208-51B9-FA40-B934-87421621F622}" type="pres">
      <dgm:prSet presAssocID="{8840EA41-E315-9C48-BA6B-C2B3AADAB084}" presName="node" presStyleLbl="node1" presStyleIdx="1" presStyleCnt="3">
        <dgm:presLayoutVars>
          <dgm:bulletEnabled val="1"/>
        </dgm:presLayoutVars>
      </dgm:prSet>
      <dgm:spPr/>
    </dgm:pt>
    <dgm:pt modelId="{55895E68-F10C-9A49-8158-2C01D2C12289}" type="pres">
      <dgm:prSet presAssocID="{8C31C890-5F55-3E4F-8436-2CF5AF38C4EF}" presName="sibTrans" presStyleLbl="sibTrans2D1" presStyleIdx="1" presStyleCnt="2"/>
      <dgm:spPr/>
    </dgm:pt>
    <dgm:pt modelId="{533E1516-61B0-954F-8504-A8997844D103}" type="pres">
      <dgm:prSet presAssocID="{8C31C890-5F55-3E4F-8436-2CF5AF38C4EF}" presName="connectorText" presStyleLbl="sibTrans2D1" presStyleIdx="1" presStyleCnt="2"/>
      <dgm:spPr/>
    </dgm:pt>
    <dgm:pt modelId="{BB51C12F-BB75-8746-BC51-B273AB64F09B}" type="pres">
      <dgm:prSet presAssocID="{C24B7752-A2FC-224A-8392-2FF64760D37A}" presName="node" presStyleLbl="node1" presStyleIdx="2" presStyleCnt="3">
        <dgm:presLayoutVars>
          <dgm:bulletEnabled val="1"/>
        </dgm:presLayoutVars>
      </dgm:prSet>
      <dgm:spPr/>
    </dgm:pt>
  </dgm:ptLst>
  <dgm:cxnLst>
    <dgm:cxn modelId="{A89F642D-A6E7-9549-A307-733E4CE546D9}" type="presOf" srcId="{C24B7752-A2FC-224A-8392-2FF64760D37A}" destId="{BB51C12F-BB75-8746-BC51-B273AB64F09B}" srcOrd="0" destOrd="0" presId="urn:microsoft.com/office/officeart/2005/8/layout/process1"/>
    <dgm:cxn modelId="{EF227559-6905-184D-AB91-EBA12CE07CAB}" type="presOf" srcId="{70221A0D-055B-DF4B-95C7-3448AA73FEFC}" destId="{BF58423D-B40A-1540-99F1-C372EDE32692}" srcOrd="1" destOrd="0" presId="urn:microsoft.com/office/officeart/2005/8/layout/process1"/>
    <dgm:cxn modelId="{12C96F64-7E98-4E46-B571-1B08C09383E0}" type="presOf" srcId="{8C31C890-5F55-3E4F-8436-2CF5AF38C4EF}" destId="{533E1516-61B0-954F-8504-A8997844D103}" srcOrd="1" destOrd="0" presId="urn:microsoft.com/office/officeart/2005/8/layout/process1"/>
    <dgm:cxn modelId="{14B46278-2148-1C4C-B60E-7B8B43D69EB4}" type="presOf" srcId="{70221A0D-055B-DF4B-95C7-3448AA73FEFC}" destId="{969A0479-3444-E043-914F-F475650B5C2B}" srcOrd="0" destOrd="0" presId="urn:microsoft.com/office/officeart/2005/8/layout/process1"/>
    <dgm:cxn modelId="{5315B888-7EB2-E941-AD19-A240E812C652}" type="presOf" srcId="{6E6B1932-6AEC-CD46-8753-A5B719DA0E71}" destId="{7E2D909D-C8CB-EA4A-A435-7400DADBB22D}" srcOrd="0" destOrd="0" presId="urn:microsoft.com/office/officeart/2005/8/layout/process1"/>
    <dgm:cxn modelId="{C8914E90-F600-D445-A7E2-0AF3F3243577}" type="presOf" srcId="{D444F3FC-98CC-3246-87D7-FA4C6282AFFB}" destId="{0F9FCCF0-D94B-734C-9C35-11B2908747ED}" srcOrd="0" destOrd="0" presId="urn:microsoft.com/office/officeart/2005/8/layout/process1"/>
    <dgm:cxn modelId="{40C4F09C-9123-2540-855A-B7F636701768}" srcId="{6E6B1932-6AEC-CD46-8753-A5B719DA0E71}" destId="{8840EA41-E315-9C48-BA6B-C2B3AADAB084}" srcOrd="1" destOrd="0" parTransId="{7E7B66BE-EA29-B742-95C7-F4A67EABFC33}" sibTransId="{8C31C890-5F55-3E4F-8436-2CF5AF38C4EF}"/>
    <dgm:cxn modelId="{AAFBACB2-3867-BA46-98BF-31F74A6B090C}" type="presOf" srcId="{8840EA41-E315-9C48-BA6B-C2B3AADAB084}" destId="{26919208-51B9-FA40-B934-87421621F622}" srcOrd="0" destOrd="0" presId="urn:microsoft.com/office/officeart/2005/8/layout/process1"/>
    <dgm:cxn modelId="{4A2463C6-20EF-6045-AF32-B3D6206E7AED}" srcId="{6E6B1932-6AEC-CD46-8753-A5B719DA0E71}" destId="{D444F3FC-98CC-3246-87D7-FA4C6282AFFB}" srcOrd="0" destOrd="0" parTransId="{FAEFE25A-4413-B548-802F-1EDB5E8BDD06}" sibTransId="{70221A0D-055B-DF4B-95C7-3448AA73FEFC}"/>
    <dgm:cxn modelId="{55D5E0E2-7269-0549-B4FF-431236836C4D}" srcId="{6E6B1932-6AEC-CD46-8753-A5B719DA0E71}" destId="{C24B7752-A2FC-224A-8392-2FF64760D37A}" srcOrd="2" destOrd="0" parTransId="{8541E390-FED8-A24C-B3EA-D31F9BDCD469}" sibTransId="{C2487135-97D3-DF40-B496-267A14C11E3A}"/>
    <dgm:cxn modelId="{EF9895F1-FA5E-C042-A046-285CFE2F345C}" type="presOf" srcId="{8C31C890-5F55-3E4F-8436-2CF5AF38C4EF}" destId="{55895E68-F10C-9A49-8158-2C01D2C12289}" srcOrd="0" destOrd="0" presId="urn:microsoft.com/office/officeart/2005/8/layout/process1"/>
    <dgm:cxn modelId="{248BF0DD-FA74-9F4B-9923-6AF9D35FEF64}" type="presParOf" srcId="{7E2D909D-C8CB-EA4A-A435-7400DADBB22D}" destId="{0F9FCCF0-D94B-734C-9C35-11B2908747ED}" srcOrd="0" destOrd="0" presId="urn:microsoft.com/office/officeart/2005/8/layout/process1"/>
    <dgm:cxn modelId="{D743A8DC-9FE4-274D-8E29-EA991742DFB9}" type="presParOf" srcId="{7E2D909D-C8CB-EA4A-A435-7400DADBB22D}" destId="{969A0479-3444-E043-914F-F475650B5C2B}" srcOrd="1" destOrd="0" presId="urn:microsoft.com/office/officeart/2005/8/layout/process1"/>
    <dgm:cxn modelId="{20A7F1B2-FB6E-AD4B-A6FA-2C064CE15411}" type="presParOf" srcId="{969A0479-3444-E043-914F-F475650B5C2B}" destId="{BF58423D-B40A-1540-99F1-C372EDE32692}" srcOrd="0" destOrd="0" presId="urn:microsoft.com/office/officeart/2005/8/layout/process1"/>
    <dgm:cxn modelId="{5FD92772-2705-734E-A5CE-35DE7CCFF739}" type="presParOf" srcId="{7E2D909D-C8CB-EA4A-A435-7400DADBB22D}" destId="{26919208-51B9-FA40-B934-87421621F622}" srcOrd="2" destOrd="0" presId="urn:microsoft.com/office/officeart/2005/8/layout/process1"/>
    <dgm:cxn modelId="{BE8E3C9C-FD3A-5744-B47E-CC9BB96AD079}" type="presParOf" srcId="{7E2D909D-C8CB-EA4A-A435-7400DADBB22D}" destId="{55895E68-F10C-9A49-8158-2C01D2C12289}" srcOrd="3" destOrd="0" presId="urn:microsoft.com/office/officeart/2005/8/layout/process1"/>
    <dgm:cxn modelId="{969A3949-F1CF-6E40-B705-666F01488752}" type="presParOf" srcId="{55895E68-F10C-9A49-8158-2C01D2C12289}" destId="{533E1516-61B0-954F-8504-A8997844D103}" srcOrd="0" destOrd="0" presId="urn:microsoft.com/office/officeart/2005/8/layout/process1"/>
    <dgm:cxn modelId="{CFA4510C-FB6D-684E-9624-18C7734EE1F5}" type="presParOf" srcId="{7E2D909D-C8CB-EA4A-A435-7400DADBB22D}" destId="{BB51C12F-BB75-8746-BC51-B273AB64F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FCCF0-D94B-734C-9C35-11B2908747ED}">
      <dsp:nvSpPr>
        <dsp:cNvPr id="0" name=""/>
        <dsp:cNvSpPr/>
      </dsp:nvSpPr>
      <dsp:spPr>
        <a:xfrm>
          <a:off x="9242" y="0"/>
          <a:ext cx="2762398" cy="5392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SFMC</a:t>
          </a:r>
        </a:p>
      </dsp:txBody>
      <dsp:txXfrm>
        <a:off x="25035" y="15793"/>
        <a:ext cx="2730812" cy="507616"/>
      </dsp:txXfrm>
    </dsp:sp>
    <dsp:sp modelId="{56FC6385-B0FF-F643-B875-592DB311BA12}">
      <dsp:nvSpPr>
        <dsp:cNvPr id="0" name=""/>
        <dsp:cNvSpPr/>
      </dsp:nvSpPr>
      <dsp:spPr>
        <a:xfrm>
          <a:off x="3047880" y="0"/>
          <a:ext cx="585628" cy="5392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47880" y="107840"/>
        <a:ext cx="423867" cy="323522"/>
      </dsp:txXfrm>
    </dsp:sp>
    <dsp:sp modelId="{F80ADC56-B48D-F847-A19C-B938847D903E}">
      <dsp:nvSpPr>
        <dsp:cNvPr id="0" name=""/>
        <dsp:cNvSpPr/>
      </dsp:nvSpPr>
      <dsp:spPr>
        <a:xfrm>
          <a:off x="3876600" y="0"/>
          <a:ext cx="2762398" cy="5392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Automation Studio</a:t>
          </a:r>
        </a:p>
      </dsp:txBody>
      <dsp:txXfrm>
        <a:off x="3892393" y="15793"/>
        <a:ext cx="2730812" cy="507616"/>
      </dsp:txXfrm>
    </dsp:sp>
    <dsp:sp modelId="{C1F76CED-E217-824D-A7F6-06CF9136782E}">
      <dsp:nvSpPr>
        <dsp:cNvPr id="0" name=""/>
        <dsp:cNvSpPr/>
      </dsp:nvSpPr>
      <dsp:spPr>
        <a:xfrm>
          <a:off x="6915239" y="0"/>
          <a:ext cx="585628" cy="5392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5239" y="107840"/>
        <a:ext cx="423867" cy="323522"/>
      </dsp:txXfrm>
    </dsp:sp>
    <dsp:sp modelId="{BB51C12F-BB75-8746-BC51-B273AB64F09B}">
      <dsp:nvSpPr>
        <dsp:cNvPr id="0" name=""/>
        <dsp:cNvSpPr/>
      </dsp:nvSpPr>
      <dsp:spPr>
        <a:xfrm>
          <a:off x="7743958" y="0"/>
          <a:ext cx="2762398" cy="5392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 FTP</a:t>
          </a:r>
        </a:p>
      </dsp:txBody>
      <dsp:txXfrm>
        <a:off x="7759751" y="15793"/>
        <a:ext cx="2730812" cy="507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FCCF0-D94B-734C-9C35-11B2908747ED}">
      <dsp:nvSpPr>
        <dsp:cNvPr id="0" name=""/>
        <dsp:cNvSpPr/>
      </dsp:nvSpPr>
      <dsp:spPr>
        <a:xfrm>
          <a:off x="7743958" y="0"/>
          <a:ext cx="2762398" cy="5392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</a:t>
          </a:r>
        </a:p>
      </dsp:txBody>
      <dsp:txXfrm>
        <a:off x="7759751" y="15793"/>
        <a:ext cx="2730812" cy="507616"/>
      </dsp:txXfrm>
    </dsp:sp>
    <dsp:sp modelId="{969A0479-3444-E043-914F-F475650B5C2B}">
      <dsp:nvSpPr>
        <dsp:cNvPr id="0" name=""/>
        <dsp:cNvSpPr/>
      </dsp:nvSpPr>
      <dsp:spPr>
        <a:xfrm rot="10800000">
          <a:off x="6882090" y="0"/>
          <a:ext cx="585628" cy="5392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7043851" y="107840"/>
        <a:ext cx="423867" cy="323522"/>
      </dsp:txXfrm>
    </dsp:sp>
    <dsp:sp modelId="{26919208-51B9-FA40-B934-87421621F622}">
      <dsp:nvSpPr>
        <dsp:cNvPr id="0" name=""/>
        <dsp:cNvSpPr/>
      </dsp:nvSpPr>
      <dsp:spPr>
        <a:xfrm>
          <a:off x="3876600" y="0"/>
          <a:ext cx="2762398" cy="5392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Segment</a:t>
          </a:r>
        </a:p>
      </dsp:txBody>
      <dsp:txXfrm>
        <a:off x="3892393" y="15793"/>
        <a:ext cx="2730812" cy="507616"/>
      </dsp:txXfrm>
    </dsp:sp>
    <dsp:sp modelId="{55895E68-F10C-9A49-8158-2C01D2C12289}">
      <dsp:nvSpPr>
        <dsp:cNvPr id="0" name=""/>
        <dsp:cNvSpPr/>
      </dsp:nvSpPr>
      <dsp:spPr>
        <a:xfrm rot="10800000">
          <a:off x="3014732" y="0"/>
          <a:ext cx="585628" cy="5392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176493" y="107840"/>
        <a:ext cx="423867" cy="323522"/>
      </dsp:txXfrm>
    </dsp:sp>
    <dsp:sp modelId="{BB51C12F-BB75-8746-BC51-B273AB64F09B}">
      <dsp:nvSpPr>
        <dsp:cNvPr id="0" name=""/>
        <dsp:cNvSpPr/>
      </dsp:nvSpPr>
      <dsp:spPr>
        <a:xfrm>
          <a:off x="9242" y="0"/>
          <a:ext cx="2762398" cy="5392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SFMC</a:t>
          </a:r>
        </a:p>
      </dsp:txBody>
      <dsp:txXfrm>
        <a:off x="25035" y="15793"/>
        <a:ext cx="2730812" cy="507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9DD2-7BE6-3C48-9871-ABFC610C6C92}" type="datetimeFigureOut">
              <a:rPr lang="en-CR" smtClean="0"/>
              <a:t>9/23/21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D183-9F09-CD40-AB9C-625767750D87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0516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D183-9F09-CD40-AB9C-625767750D87}" type="slidenum">
              <a:rPr lang="en-CR" smtClean="0"/>
              <a:t>2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35740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D183-9F09-CD40-AB9C-625767750D87}" type="slidenum">
              <a:rPr lang="en-CR" smtClean="0"/>
              <a:t>3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23580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F924-E5C3-244A-A861-E4CD2162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14CA-0471-864B-A984-379FC41A4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28CE-3DB6-CD42-8164-EAD4DAFD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31CF-AF2B-664D-81E1-220B762F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7712-D794-8B49-B37D-BC4D1495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210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E87F-CC71-3E42-A8C3-FBABC3D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E0797-D2D5-E141-84A7-88CEBAB7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D378-F29F-414A-BD1A-5EC7CC15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F376-AD88-2E43-BD7D-F1EAAAA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5A07-3C8C-E043-A1E8-6EB0821E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6818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9DA7D-2E11-4D4E-97BA-56C8FF863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2A09-1C8D-114B-8A69-3B2EFC965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B176-1281-DF43-B43F-3041CE3C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3A71-2975-7044-B08B-7B07B05A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2E2B-6DE1-7848-A650-7981C59F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3576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385E-FD20-104C-B16D-1F5477BB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EDD6-B31E-5644-AD3F-419C9C9D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98E0-8600-B24C-A0AB-B8A2D198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2B3B-4E54-C842-A97D-F45DCDB2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9799-2CA7-4A4A-8435-292096A3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9472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216-6DFC-6946-BFC5-803D3DB9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274B9-C262-3F4B-8135-48D0B23D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071D-AC5E-FD43-BBE7-4396C198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491C-49F0-EC40-AC66-4AF6920F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B143-CB29-9C42-BBDD-FF9B4A66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316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8CC7-C059-DE4E-90CA-8652A1DB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EC0D-A0CF-F341-9AE7-38296CCA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A4D7-0DE0-4345-AA9A-75AF78C40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A68CC-2285-5247-A10F-9AB3F44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3E482-3581-F64B-9118-F15B7E13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8F88C-76C6-6448-B551-492AFDCE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89271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906F-7B9B-FB4B-BC22-E8D05DE4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B25B-4689-7F41-8040-780A7533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0674-8012-3742-9737-894143C9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5B471-9399-7C4E-8221-3BD0333E0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61E6B-10DE-F948-946F-FDCA9BAE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96014-B0C6-CF47-8708-7E621267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045A0-E950-7848-A449-148CE133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3D592-0B74-DA41-9020-6AD3FD7D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2681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8D9C-4B00-514C-84D4-9FAF58BC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A71D-894B-8349-8A76-138E706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E4796-1BD2-AF47-A066-B7B6648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875C5-4610-D240-B8E7-1CD67B3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0622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61A27-A705-1549-BDEC-F0466C29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BFC0A-C61E-8F4C-9A0E-3411B1E9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E2B3-03BA-A747-B5FF-A1D42131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01913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26B5-3D02-534F-9ABF-C61CE0E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F5B6-10D6-0945-A568-ACCD8D85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00503-BA4C-C44E-88C0-AC6B1A74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D25F-7C8A-6B42-939E-32B6E42E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2B3ED-FB5D-C246-BAE8-71CEF35F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D83D-CE62-9B40-8A6B-20804377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8334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DD92-0FF9-4048-B053-EAA34F7A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A260-DC9B-3D4A-B9B7-7AD4978B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A1F4E-37EB-DD42-BFAF-C7B7D27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F570F-9D50-984F-829A-63A7A8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77D4F-4485-D145-B4FF-D7B6F42C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C381-9B07-984C-A657-098153B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6083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ACE5E-AFDC-EF44-95F6-81F2353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F8DF-BE30-1A4B-A6AF-6006519A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6665-B88D-C341-B561-208AE3F78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49AC-3A47-884A-98C5-7A013FBC0F18}" type="datetimeFigureOut">
              <a:rPr lang="en-CR" smtClean="0"/>
              <a:t>9/23/21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DF92-CCD8-9446-AF28-A5938DF8F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E410-D491-7546-B64B-D57D82276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2DDB-0ACB-A749-BF27-F924056FDFB4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8705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CF91-63BE-924F-A025-22193D709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R" dirty="0"/>
              <a:t>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4E58-A2D0-FD4E-843B-4411F5019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Bidirectional data integration process</a:t>
            </a:r>
          </a:p>
          <a:p>
            <a:r>
              <a:rPr lang="en-US" dirty="0"/>
              <a:t>SFMC -&gt; IS</a:t>
            </a:r>
            <a:br>
              <a:rPr lang="en-US" dirty="0"/>
            </a:br>
            <a:r>
              <a:rPr lang="en-US" dirty="0"/>
              <a:t>IS -&gt; SFMC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9378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20F7F2-D34E-1A4A-A50D-BE98D8CAB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28039"/>
              </p:ext>
            </p:extLst>
          </p:nvPr>
        </p:nvGraphicFramePr>
        <p:xfrm>
          <a:off x="838200" y="565237"/>
          <a:ext cx="10515600" cy="53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58FFCC-F1F1-9D4B-B34F-D4A56BE16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233" y="1239377"/>
            <a:ext cx="2790568" cy="1412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00625-CE78-B149-838E-010976FFAB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99" y="1447287"/>
            <a:ext cx="6637640" cy="78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899FC-9447-0E48-AC0D-E0B201C177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334" y="2797976"/>
            <a:ext cx="6137175" cy="2916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B6371-33FA-EC4F-99A3-4C66198D3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3446" y="3293898"/>
            <a:ext cx="3949700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20F7F2-D34E-1A4A-A50D-BE98D8CAB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16699"/>
              </p:ext>
            </p:extLst>
          </p:nvPr>
        </p:nvGraphicFramePr>
        <p:xfrm>
          <a:off x="838200" y="565237"/>
          <a:ext cx="10515600" cy="53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3B3A2DD-139D-694D-94D4-F93DAC8DE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6358" y="2078661"/>
            <a:ext cx="4339281" cy="2933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C72686-926F-6642-ACEF-B7DF9BC2B5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251" y="1275313"/>
            <a:ext cx="1823496" cy="6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Integration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Cordero, Miguel</dc:creator>
  <cp:lastModifiedBy>Cordero, Miguel</cp:lastModifiedBy>
  <cp:revision>1</cp:revision>
  <dcterms:created xsi:type="dcterms:W3CDTF">2021-09-23T13:36:07Z</dcterms:created>
  <dcterms:modified xsi:type="dcterms:W3CDTF">2021-09-23T14:03:25Z</dcterms:modified>
</cp:coreProperties>
</file>