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96" r:id="rId2"/>
  </p:sldMasterIdLst>
  <p:notesMasterIdLst>
    <p:notesMasterId r:id="rId60"/>
  </p:notesMasterIdLst>
  <p:sldIdLst>
    <p:sldId id="256" r:id="rId3"/>
    <p:sldId id="263" r:id="rId4"/>
    <p:sldId id="264" r:id="rId5"/>
    <p:sldId id="265" r:id="rId6"/>
    <p:sldId id="266" r:id="rId7"/>
    <p:sldId id="267" r:id="rId8"/>
    <p:sldId id="1080" r:id="rId9"/>
    <p:sldId id="268" r:id="rId10"/>
    <p:sldId id="269" r:id="rId11"/>
    <p:sldId id="270" r:id="rId12"/>
    <p:sldId id="272" r:id="rId13"/>
    <p:sldId id="274" r:id="rId14"/>
    <p:sldId id="1081" r:id="rId15"/>
    <p:sldId id="275" r:id="rId16"/>
    <p:sldId id="276" r:id="rId17"/>
    <p:sldId id="277" r:id="rId18"/>
    <p:sldId id="278" r:id="rId19"/>
    <p:sldId id="1082" r:id="rId20"/>
    <p:sldId id="279" r:id="rId21"/>
    <p:sldId id="282" r:id="rId22"/>
    <p:sldId id="283" r:id="rId23"/>
    <p:sldId id="284" r:id="rId24"/>
    <p:sldId id="285" r:id="rId25"/>
    <p:sldId id="286" r:id="rId26"/>
    <p:sldId id="1085" r:id="rId27"/>
    <p:sldId id="1086" r:id="rId28"/>
    <p:sldId id="1087" r:id="rId29"/>
    <p:sldId id="291" r:id="rId30"/>
    <p:sldId id="292" r:id="rId31"/>
    <p:sldId id="1091" r:id="rId32"/>
    <p:sldId id="1092" r:id="rId33"/>
    <p:sldId id="1093" r:id="rId34"/>
    <p:sldId id="1094" r:id="rId35"/>
    <p:sldId id="1095" r:id="rId36"/>
    <p:sldId id="1096" r:id="rId37"/>
    <p:sldId id="1097" r:id="rId38"/>
    <p:sldId id="1098" r:id="rId39"/>
    <p:sldId id="271" r:id="rId40"/>
    <p:sldId id="1099" r:id="rId41"/>
    <p:sldId id="1100" r:id="rId42"/>
    <p:sldId id="273" r:id="rId43"/>
    <p:sldId id="1101" r:id="rId44"/>
    <p:sldId id="1102" r:id="rId45"/>
    <p:sldId id="1103" r:id="rId46"/>
    <p:sldId id="1104" r:id="rId47"/>
    <p:sldId id="280" r:id="rId48"/>
    <p:sldId id="281" r:id="rId49"/>
    <p:sldId id="1105" r:id="rId50"/>
    <p:sldId id="1106" r:id="rId51"/>
    <p:sldId id="1083" r:id="rId52"/>
    <p:sldId id="1107" r:id="rId53"/>
    <p:sldId id="1108" r:id="rId54"/>
    <p:sldId id="1109" r:id="rId55"/>
    <p:sldId id="1110" r:id="rId56"/>
    <p:sldId id="1084" r:id="rId57"/>
    <p:sldId id="287" r:id="rId58"/>
    <p:sldId id="257" r:id="rId59"/>
  </p:sldIdLst>
  <p:sldSz cx="9144000" cy="5143500" type="screen16x9"/>
  <p:notesSz cx="6858000" cy="9144000"/>
  <p:defaultTextStyle>
    <a:defPPr>
      <a:defRPr lang="pt-P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4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p:restoredTop sz="94697"/>
  </p:normalViewPr>
  <p:slideViewPr>
    <p:cSldViewPr snapToObjects="1">
      <p:cViewPr varScale="1">
        <p:scale>
          <a:sx n="138" d="100"/>
          <a:sy n="138" d="100"/>
        </p:scale>
        <p:origin x="834" y="13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sandro Henrique Gouveia de Olim Marote" userId="5c2c6827-8e08-4e01-825a-06952bb768db" providerId="ADAL" clId="{C1EBE3F9-1259-40B2-BCA8-0E2C349E30F4}"/>
    <pc:docChg chg="modSld">
      <pc:chgData name="Lisandro Henrique Gouveia de Olim Marote" userId="5c2c6827-8e08-4e01-825a-06952bb768db" providerId="ADAL" clId="{C1EBE3F9-1259-40B2-BCA8-0E2C349E30F4}" dt="2023-11-09T19:34:11.949" v="0" actId="1076"/>
      <pc:docMkLst>
        <pc:docMk/>
      </pc:docMkLst>
      <pc:sldChg chg="modSp mod">
        <pc:chgData name="Lisandro Henrique Gouveia de Olim Marote" userId="5c2c6827-8e08-4e01-825a-06952bb768db" providerId="ADAL" clId="{C1EBE3F9-1259-40B2-BCA8-0E2C349E30F4}" dt="2023-11-09T19:34:11.949" v="0" actId="1076"/>
        <pc:sldMkLst>
          <pc:docMk/>
          <pc:sldMk cId="0" sldId="1093"/>
        </pc:sldMkLst>
        <pc:picChg chg="mod">
          <ac:chgData name="Lisandro Henrique Gouveia de Olim Marote" userId="5c2c6827-8e08-4e01-825a-06952bb768db" providerId="ADAL" clId="{C1EBE3F9-1259-40B2-BCA8-0E2C349E30F4}" dt="2023-11-09T19:34:11.949" v="0" actId="1076"/>
          <ac:picMkLst>
            <pc:docMk/>
            <pc:sldMk cId="0" sldId="1093"/>
            <ac:picMk id="4" creationId="{3A0E6473-8BE4-4EA2-9439-BBAFFF877B98}"/>
          </ac:picMkLst>
        </pc:picChg>
      </pc:sldChg>
    </pc:docChg>
  </pc:docChgLst>
  <pc:docChgLst>
    <pc:chgData name="Lisandro Henrique Gouveia de Olim Marote" userId="8f1f4d7f-9d19-4222-a918-140f545fb23f" providerId="ADAL" clId="{E147D57B-ADDC-4441-9A91-679F5881B048}"/>
    <pc:docChg chg="undo custSel modSld">
      <pc:chgData name="Lisandro Henrique Gouveia de Olim Marote" userId="8f1f4d7f-9d19-4222-a918-140f545fb23f" providerId="ADAL" clId="{E147D57B-ADDC-4441-9A91-679F5881B048}" dt="2023-11-12T18:39:51.252" v="259" actId="20577"/>
      <pc:docMkLst>
        <pc:docMk/>
      </pc:docMkLst>
      <pc:sldChg chg="modSp mod">
        <pc:chgData name="Lisandro Henrique Gouveia de Olim Marote" userId="8f1f4d7f-9d19-4222-a918-140f545fb23f" providerId="ADAL" clId="{E147D57B-ADDC-4441-9A91-679F5881B048}" dt="2023-11-12T17:07:53.240" v="12" actId="20577"/>
        <pc:sldMkLst>
          <pc:docMk/>
          <pc:sldMk cId="0" sldId="269"/>
        </pc:sldMkLst>
        <pc:spChg chg="mod">
          <ac:chgData name="Lisandro Henrique Gouveia de Olim Marote" userId="8f1f4d7f-9d19-4222-a918-140f545fb23f" providerId="ADAL" clId="{E147D57B-ADDC-4441-9A91-679F5881B048}" dt="2023-11-12T17:07:53.240" v="12" actId="20577"/>
          <ac:spMkLst>
            <pc:docMk/>
            <pc:sldMk cId="0" sldId="269"/>
            <ac:spMk id="7" creationId="{1B56DA3E-4D31-4968-8989-F620C1270C04}"/>
          </ac:spMkLst>
        </pc:spChg>
      </pc:sldChg>
      <pc:sldChg chg="modSp mod">
        <pc:chgData name="Lisandro Henrique Gouveia de Olim Marote" userId="8f1f4d7f-9d19-4222-a918-140f545fb23f" providerId="ADAL" clId="{E147D57B-ADDC-4441-9A91-679F5881B048}" dt="2023-11-12T17:17:02.049" v="25" actId="13926"/>
        <pc:sldMkLst>
          <pc:docMk/>
          <pc:sldMk cId="0" sldId="270"/>
        </pc:sldMkLst>
        <pc:spChg chg="mod">
          <ac:chgData name="Lisandro Henrique Gouveia de Olim Marote" userId="8f1f4d7f-9d19-4222-a918-140f545fb23f" providerId="ADAL" clId="{E147D57B-ADDC-4441-9A91-679F5881B048}" dt="2023-11-12T17:17:02.049" v="25" actId="13926"/>
          <ac:spMkLst>
            <pc:docMk/>
            <pc:sldMk cId="0" sldId="270"/>
            <ac:spMk id="5" creationId="{00000000-0000-0000-0000-000000000000}"/>
          </ac:spMkLst>
        </pc:spChg>
      </pc:sldChg>
      <pc:sldChg chg="modSp mod">
        <pc:chgData name="Lisandro Henrique Gouveia de Olim Marote" userId="8f1f4d7f-9d19-4222-a918-140f545fb23f" providerId="ADAL" clId="{E147D57B-ADDC-4441-9A91-679F5881B048}" dt="2023-11-12T18:32:03.400" v="195" actId="20577"/>
        <pc:sldMkLst>
          <pc:docMk/>
          <pc:sldMk cId="0" sldId="271"/>
        </pc:sldMkLst>
        <pc:spChg chg="mod">
          <ac:chgData name="Lisandro Henrique Gouveia de Olim Marote" userId="8f1f4d7f-9d19-4222-a918-140f545fb23f" providerId="ADAL" clId="{E147D57B-ADDC-4441-9A91-679F5881B048}" dt="2023-11-12T18:32:03.400" v="195" actId="20577"/>
          <ac:spMkLst>
            <pc:docMk/>
            <pc:sldMk cId="0" sldId="271"/>
            <ac:spMk id="5" creationId="{00000000-0000-0000-0000-000000000000}"/>
          </ac:spMkLst>
        </pc:spChg>
      </pc:sldChg>
      <pc:sldChg chg="modNotesTx">
        <pc:chgData name="Lisandro Henrique Gouveia de Olim Marote" userId="8f1f4d7f-9d19-4222-a918-140f545fb23f" providerId="ADAL" clId="{E147D57B-ADDC-4441-9A91-679F5881B048}" dt="2023-11-12T17:20:11.301" v="34"/>
        <pc:sldMkLst>
          <pc:docMk/>
          <pc:sldMk cId="0" sldId="274"/>
        </pc:sldMkLst>
      </pc:sldChg>
      <pc:sldChg chg="modSp mod">
        <pc:chgData name="Lisandro Henrique Gouveia de Olim Marote" userId="8f1f4d7f-9d19-4222-a918-140f545fb23f" providerId="ADAL" clId="{E147D57B-ADDC-4441-9A91-679F5881B048}" dt="2023-11-12T17:19:35.940" v="33" actId="13926"/>
        <pc:sldMkLst>
          <pc:docMk/>
          <pc:sldMk cId="0" sldId="275"/>
        </pc:sldMkLst>
        <pc:spChg chg="mod">
          <ac:chgData name="Lisandro Henrique Gouveia de Olim Marote" userId="8f1f4d7f-9d19-4222-a918-140f545fb23f" providerId="ADAL" clId="{E147D57B-ADDC-4441-9A91-679F5881B048}" dt="2023-11-12T17:19:35.940" v="33" actId="13926"/>
          <ac:spMkLst>
            <pc:docMk/>
            <pc:sldMk cId="0" sldId="275"/>
            <ac:spMk id="5" creationId="{00000000-0000-0000-0000-000000000000}"/>
          </ac:spMkLst>
        </pc:spChg>
      </pc:sldChg>
      <pc:sldChg chg="modSp mod">
        <pc:chgData name="Lisandro Henrique Gouveia de Olim Marote" userId="8f1f4d7f-9d19-4222-a918-140f545fb23f" providerId="ADAL" clId="{E147D57B-ADDC-4441-9A91-679F5881B048}" dt="2023-11-12T17:21:19.220" v="35" actId="13926"/>
        <pc:sldMkLst>
          <pc:docMk/>
          <pc:sldMk cId="0" sldId="276"/>
        </pc:sldMkLst>
        <pc:spChg chg="mod">
          <ac:chgData name="Lisandro Henrique Gouveia de Olim Marote" userId="8f1f4d7f-9d19-4222-a918-140f545fb23f" providerId="ADAL" clId="{E147D57B-ADDC-4441-9A91-679F5881B048}" dt="2023-11-12T17:21:19.220" v="35" actId="13926"/>
          <ac:spMkLst>
            <pc:docMk/>
            <pc:sldMk cId="0" sldId="276"/>
            <ac:spMk id="5" creationId="{00000000-0000-0000-0000-000000000000}"/>
          </ac:spMkLst>
        </pc:spChg>
      </pc:sldChg>
      <pc:sldChg chg="modSp mod">
        <pc:chgData name="Lisandro Henrique Gouveia de Olim Marote" userId="8f1f4d7f-9d19-4222-a918-140f545fb23f" providerId="ADAL" clId="{E147D57B-ADDC-4441-9A91-679F5881B048}" dt="2023-11-12T17:21:32.590" v="38" actId="13926"/>
        <pc:sldMkLst>
          <pc:docMk/>
          <pc:sldMk cId="0" sldId="277"/>
        </pc:sldMkLst>
        <pc:spChg chg="mod">
          <ac:chgData name="Lisandro Henrique Gouveia de Olim Marote" userId="8f1f4d7f-9d19-4222-a918-140f545fb23f" providerId="ADAL" clId="{E147D57B-ADDC-4441-9A91-679F5881B048}" dt="2023-11-12T17:21:24.281" v="37" actId="1076"/>
          <ac:spMkLst>
            <pc:docMk/>
            <pc:sldMk cId="0" sldId="277"/>
            <ac:spMk id="3" creationId="{00000000-0000-0000-0000-000000000000}"/>
          </ac:spMkLst>
        </pc:spChg>
        <pc:spChg chg="mod">
          <ac:chgData name="Lisandro Henrique Gouveia de Olim Marote" userId="8f1f4d7f-9d19-4222-a918-140f545fb23f" providerId="ADAL" clId="{E147D57B-ADDC-4441-9A91-679F5881B048}" dt="2023-11-12T17:21:32.590" v="38" actId="13926"/>
          <ac:spMkLst>
            <pc:docMk/>
            <pc:sldMk cId="0" sldId="277"/>
            <ac:spMk id="5" creationId="{00000000-0000-0000-0000-000000000000}"/>
          </ac:spMkLst>
        </pc:spChg>
      </pc:sldChg>
      <pc:sldChg chg="modSp mod">
        <pc:chgData name="Lisandro Henrique Gouveia de Olim Marote" userId="8f1f4d7f-9d19-4222-a918-140f545fb23f" providerId="ADAL" clId="{E147D57B-ADDC-4441-9A91-679F5881B048}" dt="2023-11-12T17:22:38.430" v="39" actId="13926"/>
        <pc:sldMkLst>
          <pc:docMk/>
          <pc:sldMk cId="0" sldId="278"/>
        </pc:sldMkLst>
        <pc:spChg chg="mod">
          <ac:chgData name="Lisandro Henrique Gouveia de Olim Marote" userId="8f1f4d7f-9d19-4222-a918-140f545fb23f" providerId="ADAL" clId="{E147D57B-ADDC-4441-9A91-679F5881B048}" dt="2023-11-12T17:22:38.430" v="39" actId="13926"/>
          <ac:spMkLst>
            <pc:docMk/>
            <pc:sldMk cId="0" sldId="278"/>
            <ac:spMk id="5" creationId="{00000000-0000-0000-0000-000000000000}"/>
          </ac:spMkLst>
        </pc:spChg>
      </pc:sldChg>
      <pc:sldChg chg="modSp mod">
        <pc:chgData name="Lisandro Henrique Gouveia de Olim Marote" userId="8f1f4d7f-9d19-4222-a918-140f545fb23f" providerId="ADAL" clId="{E147D57B-ADDC-4441-9A91-679F5881B048}" dt="2023-11-12T17:24:02.080" v="40" actId="13926"/>
        <pc:sldMkLst>
          <pc:docMk/>
          <pc:sldMk cId="0" sldId="279"/>
        </pc:sldMkLst>
        <pc:spChg chg="mod">
          <ac:chgData name="Lisandro Henrique Gouveia de Olim Marote" userId="8f1f4d7f-9d19-4222-a918-140f545fb23f" providerId="ADAL" clId="{E147D57B-ADDC-4441-9A91-679F5881B048}" dt="2023-11-12T17:24:02.080" v="40" actId="13926"/>
          <ac:spMkLst>
            <pc:docMk/>
            <pc:sldMk cId="0" sldId="279"/>
            <ac:spMk id="5" creationId="{00000000-0000-0000-0000-000000000000}"/>
          </ac:spMkLst>
        </pc:spChg>
      </pc:sldChg>
      <pc:sldChg chg="modSp mod">
        <pc:chgData name="Lisandro Henrique Gouveia de Olim Marote" userId="8f1f4d7f-9d19-4222-a918-140f545fb23f" providerId="ADAL" clId="{E147D57B-ADDC-4441-9A91-679F5881B048}" dt="2023-11-12T17:46:03.108" v="52" actId="13926"/>
        <pc:sldMkLst>
          <pc:docMk/>
          <pc:sldMk cId="0" sldId="283"/>
        </pc:sldMkLst>
        <pc:spChg chg="mod">
          <ac:chgData name="Lisandro Henrique Gouveia de Olim Marote" userId="8f1f4d7f-9d19-4222-a918-140f545fb23f" providerId="ADAL" clId="{E147D57B-ADDC-4441-9A91-679F5881B048}" dt="2023-11-12T17:46:03.108" v="52" actId="13926"/>
          <ac:spMkLst>
            <pc:docMk/>
            <pc:sldMk cId="0" sldId="283"/>
            <ac:spMk id="5" creationId="{00000000-0000-0000-0000-000000000000}"/>
          </ac:spMkLst>
        </pc:spChg>
      </pc:sldChg>
      <pc:sldChg chg="modSp mod">
        <pc:chgData name="Lisandro Henrique Gouveia de Olim Marote" userId="8f1f4d7f-9d19-4222-a918-140f545fb23f" providerId="ADAL" clId="{E147D57B-ADDC-4441-9A91-679F5881B048}" dt="2023-11-12T17:47:58.419" v="55" actId="13926"/>
        <pc:sldMkLst>
          <pc:docMk/>
          <pc:sldMk cId="0" sldId="284"/>
        </pc:sldMkLst>
        <pc:spChg chg="mod">
          <ac:chgData name="Lisandro Henrique Gouveia de Olim Marote" userId="8f1f4d7f-9d19-4222-a918-140f545fb23f" providerId="ADAL" clId="{E147D57B-ADDC-4441-9A91-679F5881B048}" dt="2023-11-12T17:47:58.419" v="55" actId="13926"/>
          <ac:spMkLst>
            <pc:docMk/>
            <pc:sldMk cId="0" sldId="284"/>
            <ac:spMk id="5" creationId="{00000000-0000-0000-0000-000000000000}"/>
          </ac:spMkLst>
        </pc:spChg>
      </pc:sldChg>
      <pc:sldChg chg="modSp mod">
        <pc:chgData name="Lisandro Henrique Gouveia de Olim Marote" userId="8f1f4d7f-9d19-4222-a918-140f545fb23f" providerId="ADAL" clId="{E147D57B-ADDC-4441-9A91-679F5881B048}" dt="2023-11-12T17:51:05.720" v="83" actId="20577"/>
        <pc:sldMkLst>
          <pc:docMk/>
          <pc:sldMk cId="0" sldId="285"/>
        </pc:sldMkLst>
        <pc:spChg chg="mod">
          <ac:chgData name="Lisandro Henrique Gouveia de Olim Marote" userId="8f1f4d7f-9d19-4222-a918-140f545fb23f" providerId="ADAL" clId="{E147D57B-ADDC-4441-9A91-679F5881B048}" dt="2023-11-12T17:51:05.720" v="83" actId="20577"/>
          <ac:spMkLst>
            <pc:docMk/>
            <pc:sldMk cId="0" sldId="285"/>
            <ac:spMk id="5" creationId="{00000000-0000-0000-0000-000000000000}"/>
          </ac:spMkLst>
        </pc:spChg>
      </pc:sldChg>
      <pc:sldChg chg="modSp mod">
        <pc:chgData name="Lisandro Henrique Gouveia de Olim Marote" userId="8f1f4d7f-9d19-4222-a918-140f545fb23f" providerId="ADAL" clId="{E147D57B-ADDC-4441-9A91-679F5881B048}" dt="2023-11-12T17:51:45.978" v="85" actId="13926"/>
        <pc:sldMkLst>
          <pc:docMk/>
          <pc:sldMk cId="0" sldId="286"/>
        </pc:sldMkLst>
        <pc:spChg chg="mod">
          <ac:chgData name="Lisandro Henrique Gouveia de Olim Marote" userId="8f1f4d7f-9d19-4222-a918-140f545fb23f" providerId="ADAL" clId="{E147D57B-ADDC-4441-9A91-679F5881B048}" dt="2023-11-12T17:51:45.978" v="85" actId="13926"/>
          <ac:spMkLst>
            <pc:docMk/>
            <pc:sldMk cId="0" sldId="286"/>
            <ac:spMk id="5" creationId="{00000000-0000-0000-0000-000000000000}"/>
          </ac:spMkLst>
        </pc:spChg>
      </pc:sldChg>
      <pc:sldChg chg="modSp mod">
        <pc:chgData name="Lisandro Henrique Gouveia de Olim Marote" userId="8f1f4d7f-9d19-4222-a918-140f545fb23f" providerId="ADAL" clId="{E147D57B-ADDC-4441-9A91-679F5881B048}" dt="2023-11-12T18:17:16.979" v="115" actId="20577"/>
        <pc:sldMkLst>
          <pc:docMk/>
          <pc:sldMk cId="0" sldId="291"/>
        </pc:sldMkLst>
        <pc:spChg chg="mod">
          <ac:chgData name="Lisandro Henrique Gouveia de Olim Marote" userId="8f1f4d7f-9d19-4222-a918-140f545fb23f" providerId="ADAL" clId="{E147D57B-ADDC-4441-9A91-679F5881B048}" dt="2023-11-12T18:17:16.979" v="115" actId="20577"/>
          <ac:spMkLst>
            <pc:docMk/>
            <pc:sldMk cId="0" sldId="291"/>
            <ac:spMk id="5" creationId="{00000000-0000-0000-0000-000000000000}"/>
          </ac:spMkLst>
        </pc:spChg>
      </pc:sldChg>
      <pc:sldChg chg="modSp mod">
        <pc:chgData name="Lisandro Henrique Gouveia de Olim Marote" userId="8f1f4d7f-9d19-4222-a918-140f545fb23f" providerId="ADAL" clId="{E147D57B-ADDC-4441-9A91-679F5881B048}" dt="2023-11-12T18:20:32.619" v="148" actId="20577"/>
        <pc:sldMkLst>
          <pc:docMk/>
          <pc:sldMk cId="0" sldId="292"/>
        </pc:sldMkLst>
        <pc:spChg chg="mod">
          <ac:chgData name="Lisandro Henrique Gouveia de Olim Marote" userId="8f1f4d7f-9d19-4222-a918-140f545fb23f" providerId="ADAL" clId="{E147D57B-ADDC-4441-9A91-679F5881B048}" dt="2023-11-12T18:20:20.970" v="144" actId="20577"/>
          <ac:spMkLst>
            <pc:docMk/>
            <pc:sldMk cId="0" sldId="292"/>
            <ac:spMk id="3" creationId="{00000000-0000-0000-0000-000000000000}"/>
          </ac:spMkLst>
        </pc:spChg>
        <pc:spChg chg="mod">
          <ac:chgData name="Lisandro Henrique Gouveia de Olim Marote" userId="8f1f4d7f-9d19-4222-a918-140f545fb23f" providerId="ADAL" clId="{E147D57B-ADDC-4441-9A91-679F5881B048}" dt="2023-11-12T18:20:32.619" v="148" actId="20577"/>
          <ac:spMkLst>
            <pc:docMk/>
            <pc:sldMk cId="0" sldId="292"/>
            <ac:spMk id="5" creationId="{00000000-0000-0000-0000-000000000000}"/>
          </ac:spMkLst>
        </pc:spChg>
      </pc:sldChg>
      <pc:sldChg chg="modSp mod">
        <pc:chgData name="Lisandro Henrique Gouveia de Olim Marote" userId="8f1f4d7f-9d19-4222-a918-140f545fb23f" providerId="ADAL" clId="{E147D57B-ADDC-4441-9A91-679F5881B048}" dt="2023-11-12T17:18:26.063" v="29" actId="1076"/>
        <pc:sldMkLst>
          <pc:docMk/>
          <pc:sldMk cId="2990590241" sldId="1081"/>
        </pc:sldMkLst>
        <pc:graphicFrameChg chg="mod modGraphic">
          <ac:chgData name="Lisandro Henrique Gouveia de Olim Marote" userId="8f1f4d7f-9d19-4222-a918-140f545fb23f" providerId="ADAL" clId="{E147D57B-ADDC-4441-9A91-679F5881B048}" dt="2023-11-12T17:18:26.063" v="29" actId="1076"/>
          <ac:graphicFrameMkLst>
            <pc:docMk/>
            <pc:sldMk cId="2990590241" sldId="1081"/>
            <ac:graphicFrameMk id="20" creationId="{00000000-0000-0000-0000-000000000000}"/>
          </ac:graphicFrameMkLst>
        </pc:graphicFrameChg>
      </pc:sldChg>
      <pc:sldChg chg="modSp mod">
        <pc:chgData name="Lisandro Henrique Gouveia de Olim Marote" userId="8f1f4d7f-9d19-4222-a918-140f545fb23f" providerId="ADAL" clId="{E147D57B-ADDC-4441-9A91-679F5881B048}" dt="2023-11-12T17:53:10.219" v="91" actId="1076"/>
        <pc:sldMkLst>
          <pc:docMk/>
          <pc:sldMk cId="0" sldId="1085"/>
        </pc:sldMkLst>
        <pc:spChg chg="mod">
          <ac:chgData name="Lisandro Henrique Gouveia de Olim Marote" userId="8f1f4d7f-9d19-4222-a918-140f545fb23f" providerId="ADAL" clId="{E147D57B-ADDC-4441-9A91-679F5881B048}" dt="2023-11-12T17:53:10.219" v="91" actId="1076"/>
          <ac:spMkLst>
            <pc:docMk/>
            <pc:sldMk cId="0" sldId="1085"/>
            <ac:spMk id="5" creationId="{00000000-0000-0000-0000-000000000000}"/>
          </ac:spMkLst>
        </pc:spChg>
      </pc:sldChg>
      <pc:sldChg chg="modSp mod">
        <pc:chgData name="Lisandro Henrique Gouveia de Olim Marote" userId="8f1f4d7f-9d19-4222-a918-140f545fb23f" providerId="ADAL" clId="{E147D57B-ADDC-4441-9A91-679F5881B048}" dt="2023-11-12T17:54:14.560" v="93" actId="13926"/>
        <pc:sldMkLst>
          <pc:docMk/>
          <pc:sldMk cId="0" sldId="1087"/>
        </pc:sldMkLst>
        <pc:spChg chg="mod">
          <ac:chgData name="Lisandro Henrique Gouveia de Olim Marote" userId="8f1f4d7f-9d19-4222-a918-140f545fb23f" providerId="ADAL" clId="{E147D57B-ADDC-4441-9A91-679F5881B048}" dt="2023-11-12T17:54:14.560" v="93" actId="13926"/>
          <ac:spMkLst>
            <pc:docMk/>
            <pc:sldMk cId="0" sldId="1087"/>
            <ac:spMk id="5" creationId="{00000000-0000-0000-0000-000000000000}"/>
          </ac:spMkLst>
        </pc:spChg>
      </pc:sldChg>
      <pc:sldChg chg="modSp mod">
        <pc:chgData name="Lisandro Henrique Gouveia de Olim Marote" userId="8f1f4d7f-9d19-4222-a918-140f545fb23f" providerId="ADAL" clId="{E147D57B-ADDC-4441-9A91-679F5881B048}" dt="2023-11-12T18:21:15.688" v="149" actId="20577"/>
        <pc:sldMkLst>
          <pc:docMk/>
          <pc:sldMk cId="0" sldId="1092"/>
        </pc:sldMkLst>
        <pc:spChg chg="mod">
          <ac:chgData name="Lisandro Henrique Gouveia de Olim Marote" userId="8f1f4d7f-9d19-4222-a918-140f545fb23f" providerId="ADAL" clId="{E147D57B-ADDC-4441-9A91-679F5881B048}" dt="2023-11-12T18:21:15.688" v="149" actId="20577"/>
          <ac:spMkLst>
            <pc:docMk/>
            <pc:sldMk cId="0" sldId="1092"/>
            <ac:spMk id="5" creationId="{00000000-0000-0000-0000-000000000000}"/>
          </ac:spMkLst>
        </pc:spChg>
      </pc:sldChg>
      <pc:sldChg chg="modSp mod">
        <pc:chgData name="Lisandro Henrique Gouveia de Olim Marote" userId="8f1f4d7f-9d19-4222-a918-140f545fb23f" providerId="ADAL" clId="{E147D57B-ADDC-4441-9A91-679F5881B048}" dt="2023-11-12T18:22:54.110" v="154" actId="20577"/>
        <pc:sldMkLst>
          <pc:docMk/>
          <pc:sldMk cId="1309495367" sldId="1094"/>
        </pc:sldMkLst>
        <pc:spChg chg="mod">
          <ac:chgData name="Lisandro Henrique Gouveia de Olim Marote" userId="8f1f4d7f-9d19-4222-a918-140f545fb23f" providerId="ADAL" clId="{E147D57B-ADDC-4441-9A91-679F5881B048}" dt="2023-11-12T18:22:54.110" v="154" actId="20577"/>
          <ac:spMkLst>
            <pc:docMk/>
            <pc:sldMk cId="1309495367" sldId="1094"/>
            <ac:spMk id="8" creationId="{8FE700B0-7EBB-4F97-9015-FBC8DA035E38}"/>
          </ac:spMkLst>
        </pc:spChg>
      </pc:sldChg>
      <pc:sldChg chg="modSp mod">
        <pc:chgData name="Lisandro Henrique Gouveia de Olim Marote" userId="8f1f4d7f-9d19-4222-a918-140f545fb23f" providerId="ADAL" clId="{E147D57B-ADDC-4441-9A91-679F5881B048}" dt="2023-11-12T18:26:00.644" v="155" actId="13926"/>
        <pc:sldMkLst>
          <pc:docMk/>
          <pc:sldMk cId="0" sldId="1096"/>
        </pc:sldMkLst>
        <pc:spChg chg="mod">
          <ac:chgData name="Lisandro Henrique Gouveia de Olim Marote" userId="8f1f4d7f-9d19-4222-a918-140f545fb23f" providerId="ADAL" clId="{E147D57B-ADDC-4441-9A91-679F5881B048}" dt="2023-11-12T18:26:00.644" v="155" actId="13926"/>
          <ac:spMkLst>
            <pc:docMk/>
            <pc:sldMk cId="0" sldId="1096"/>
            <ac:spMk id="5" creationId="{00000000-0000-0000-0000-000000000000}"/>
          </ac:spMkLst>
        </pc:spChg>
      </pc:sldChg>
      <pc:sldChg chg="modNotesTx">
        <pc:chgData name="Lisandro Henrique Gouveia de Olim Marote" userId="8f1f4d7f-9d19-4222-a918-140f545fb23f" providerId="ADAL" clId="{E147D57B-ADDC-4441-9A91-679F5881B048}" dt="2023-11-12T18:31:35.418" v="186"/>
        <pc:sldMkLst>
          <pc:docMk/>
          <pc:sldMk cId="0" sldId="1097"/>
        </pc:sldMkLst>
      </pc:sldChg>
      <pc:sldChg chg="modSp mod">
        <pc:chgData name="Lisandro Henrique Gouveia de Olim Marote" userId="8f1f4d7f-9d19-4222-a918-140f545fb23f" providerId="ADAL" clId="{E147D57B-ADDC-4441-9A91-679F5881B048}" dt="2023-11-12T18:33:50.139" v="238" actId="20577"/>
        <pc:sldMkLst>
          <pc:docMk/>
          <pc:sldMk cId="0" sldId="1100"/>
        </pc:sldMkLst>
        <pc:spChg chg="mod">
          <ac:chgData name="Lisandro Henrique Gouveia de Olim Marote" userId="8f1f4d7f-9d19-4222-a918-140f545fb23f" providerId="ADAL" clId="{E147D57B-ADDC-4441-9A91-679F5881B048}" dt="2023-11-12T18:33:50.139" v="238" actId="20577"/>
          <ac:spMkLst>
            <pc:docMk/>
            <pc:sldMk cId="0" sldId="1100"/>
            <ac:spMk id="5" creationId="{00000000-0000-0000-0000-000000000000}"/>
          </ac:spMkLst>
        </pc:spChg>
      </pc:sldChg>
      <pc:sldChg chg="modSp mod">
        <pc:chgData name="Lisandro Henrique Gouveia de Olim Marote" userId="8f1f4d7f-9d19-4222-a918-140f545fb23f" providerId="ADAL" clId="{E147D57B-ADDC-4441-9A91-679F5881B048}" dt="2023-11-12T18:35:09.839" v="248" actId="20577"/>
        <pc:sldMkLst>
          <pc:docMk/>
          <pc:sldMk cId="0" sldId="1103"/>
        </pc:sldMkLst>
        <pc:spChg chg="mod">
          <ac:chgData name="Lisandro Henrique Gouveia de Olim Marote" userId="8f1f4d7f-9d19-4222-a918-140f545fb23f" providerId="ADAL" clId="{E147D57B-ADDC-4441-9A91-679F5881B048}" dt="2023-11-12T18:35:09.839" v="248" actId="20577"/>
          <ac:spMkLst>
            <pc:docMk/>
            <pc:sldMk cId="0" sldId="1103"/>
            <ac:spMk id="11" creationId="{6EB05201-90BB-4BDC-8C74-82FFB6F2FC73}"/>
          </ac:spMkLst>
        </pc:spChg>
      </pc:sldChg>
      <pc:sldChg chg="modSp mod">
        <pc:chgData name="Lisandro Henrique Gouveia de Olim Marote" userId="8f1f4d7f-9d19-4222-a918-140f545fb23f" providerId="ADAL" clId="{E147D57B-ADDC-4441-9A91-679F5881B048}" dt="2023-11-12T18:37:38.309" v="250" actId="20577"/>
        <pc:sldMkLst>
          <pc:docMk/>
          <pc:sldMk cId="685321438" sldId="1105"/>
        </pc:sldMkLst>
        <pc:spChg chg="mod">
          <ac:chgData name="Lisandro Henrique Gouveia de Olim Marote" userId="8f1f4d7f-9d19-4222-a918-140f545fb23f" providerId="ADAL" clId="{E147D57B-ADDC-4441-9A91-679F5881B048}" dt="2023-11-12T18:37:38.309" v="250" actId="20577"/>
          <ac:spMkLst>
            <pc:docMk/>
            <pc:sldMk cId="685321438" sldId="1105"/>
            <ac:spMk id="7" creationId="{B4916C14-6094-40CA-A65D-5FA1B56C61ED}"/>
          </ac:spMkLst>
        </pc:spChg>
      </pc:sldChg>
      <pc:sldChg chg="modSp mod">
        <pc:chgData name="Lisandro Henrique Gouveia de Olim Marote" userId="8f1f4d7f-9d19-4222-a918-140f545fb23f" providerId="ADAL" clId="{E147D57B-ADDC-4441-9A91-679F5881B048}" dt="2023-11-12T18:37:57.969" v="252" actId="20577"/>
        <pc:sldMkLst>
          <pc:docMk/>
          <pc:sldMk cId="0" sldId="1106"/>
        </pc:sldMkLst>
        <pc:spChg chg="mod">
          <ac:chgData name="Lisandro Henrique Gouveia de Olim Marote" userId="8f1f4d7f-9d19-4222-a918-140f545fb23f" providerId="ADAL" clId="{E147D57B-ADDC-4441-9A91-679F5881B048}" dt="2023-11-12T18:37:57.969" v="252" actId="20577"/>
          <ac:spMkLst>
            <pc:docMk/>
            <pc:sldMk cId="0" sldId="1106"/>
            <ac:spMk id="5" creationId="{00000000-0000-0000-0000-000000000000}"/>
          </ac:spMkLst>
        </pc:spChg>
      </pc:sldChg>
      <pc:sldChg chg="modSp mod">
        <pc:chgData name="Lisandro Henrique Gouveia de Olim Marote" userId="8f1f4d7f-9d19-4222-a918-140f545fb23f" providerId="ADAL" clId="{E147D57B-ADDC-4441-9A91-679F5881B048}" dt="2023-11-12T18:39:51.252" v="259" actId="20577"/>
        <pc:sldMkLst>
          <pc:docMk/>
          <pc:sldMk cId="0" sldId="1109"/>
        </pc:sldMkLst>
        <pc:spChg chg="mod">
          <ac:chgData name="Lisandro Henrique Gouveia de Olim Marote" userId="8f1f4d7f-9d19-4222-a918-140f545fb23f" providerId="ADAL" clId="{E147D57B-ADDC-4441-9A91-679F5881B048}" dt="2023-11-12T18:39:51.252" v="259" actId="20577"/>
          <ac:spMkLst>
            <pc:docMk/>
            <pc:sldMk cId="0" sldId="110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2BAEDE-E48A-4C3A-80E6-E94E1EB125EF}" type="datetimeFigureOut">
              <a:rPr lang="pt-PT" smtClean="0"/>
              <a:t>12/11/2023</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49414C-D6F5-4A7F-9794-1C622A0C4B6E}" type="slidenum">
              <a:rPr lang="pt-PT" smtClean="0"/>
              <a:t>‹nº›</a:t>
            </a:fld>
            <a:endParaRPr lang="pt-PT"/>
          </a:p>
        </p:txBody>
      </p:sp>
    </p:spTree>
    <p:extLst>
      <p:ext uri="{BB962C8B-B14F-4D97-AF65-F5344CB8AC3E}">
        <p14:creationId xmlns:p14="http://schemas.microsoft.com/office/powerpoint/2010/main" val="2057484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18: VPNs 18.1: Visão geral da VPN </a:t>
            </a:r>
          </a:p>
        </p:txBody>
      </p:sp>
      <p:sp>
        <p:nvSpPr>
          <p:cNvPr id="4" name="Slide Number Placeholder 3"/>
          <p:cNvSpPr>
            <a:spLocks noGrp="1"/>
          </p:cNvSpPr>
          <p:nvPr>
            <p:ph type="sldNum" sz="quarter" idx="10"/>
          </p:nvPr>
        </p:nvSpPr>
        <p:spPr/>
        <p:txBody>
          <a:bodyPr/>
          <a:lstStyle/>
          <a:p>
            <a:pPr rtl="0"/>
            <a:fld id="{F7021451-1387-4CA6-816F-3879F97B5CBC}" type="slidenum">
              <a:rPr/>
              <a:t>2</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18: VPNs 18.3: Visão geral do IPsec </a:t>
            </a:r>
          </a:p>
        </p:txBody>
      </p:sp>
      <p:sp>
        <p:nvSpPr>
          <p:cNvPr id="4" name="Slide Number Placeholder 3"/>
          <p:cNvSpPr>
            <a:spLocks noGrp="1"/>
          </p:cNvSpPr>
          <p:nvPr>
            <p:ph type="sldNum" sz="quarter" idx="10"/>
          </p:nvPr>
        </p:nvSpPr>
        <p:spPr/>
        <p:txBody>
          <a:bodyPr/>
          <a:lstStyle/>
          <a:p>
            <a:pPr rtl="0"/>
            <a:fld id="{F7021451-1387-4CA6-816F-3879F97B5CBC}" type="slidenum">
              <a:rPr/>
              <a:t>11</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sz="1200" dirty="0">
                <a:solidFill>
                  <a:srgbClr val="000000"/>
                </a:solidFill>
                <a:latin typeface="Arial" pitchFamily="34" charset="0"/>
                <a:ea typeface="Arial" pitchFamily="34" charset="-122"/>
                <a:cs typeface="Arial" pitchFamily="34" charset="-120"/>
              </a:rPr>
              <a:t>Authentication Header (AH) e Encapsulation Security Protocol (ESP). </a:t>
            </a:r>
            <a:endParaRPr lang="pt-BR" dirty="0"/>
          </a:p>
        </p:txBody>
      </p:sp>
      <p:sp>
        <p:nvSpPr>
          <p:cNvPr id="4" name="Slide Number Placeholder 3"/>
          <p:cNvSpPr>
            <a:spLocks noGrp="1"/>
          </p:cNvSpPr>
          <p:nvPr>
            <p:ph type="sldNum" sz="quarter" idx="10"/>
          </p:nvPr>
        </p:nvSpPr>
        <p:spPr/>
        <p:txBody>
          <a:bodyPr/>
          <a:lstStyle/>
          <a:p>
            <a:pPr rtl="0"/>
            <a:fld id="{F7021451-1387-4CA6-816F-3879F97B5CBC}" type="slidenum">
              <a:rPr/>
              <a:t>12</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18: VPNs 18.3: Visão geral do IPsec 18.3.2: Tecnologias IPsec (Cont.) </a:t>
            </a:r>
          </a:p>
        </p:txBody>
      </p:sp>
      <p:sp>
        <p:nvSpPr>
          <p:cNvPr id="4" name="Slide Number Placeholder 3"/>
          <p:cNvSpPr>
            <a:spLocks noGrp="1"/>
          </p:cNvSpPr>
          <p:nvPr>
            <p:ph type="sldNum" sz="quarter" idx="10"/>
          </p:nvPr>
        </p:nvSpPr>
        <p:spPr/>
        <p:txBody>
          <a:bodyPr/>
          <a:lstStyle/>
          <a:p>
            <a:pPr rtl="0"/>
            <a:fld id="{F7021451-1387-4CA6-816F-3879F97B5CBC}" type="slidenum">
              <a:rPr/>
              <a:t>13</a:t>
            </a:fld>
            <a:endParaRPr/>
          </a:p>
        </p:txBody>
      </p:sp>
    </p:spTree>
    <p:extLst>
      <p:ext uri="{BB962C8B-B14F-4D97-AF65-F5344CB8AC3E}">
        <p14:creationId xmlns:p14="http://schemas.microsoft.com/office/powerpoint/2010/main" val="3856988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18: </a:t>
            </a:r>
            <a:r>
              <a:rPr lang="pt-BR" sz="1200" dirty="0">
                <a:solidFill>
                  <a:srgbClr val="000000"/>
                </a:solidFill>
                <a:latin typeface="Arial" pitchFamily="34" charset="0"/>
                <a:ea typeface="Arial" pitchFamily="34" charset="-122"/>
                <a:cs typeface="Arial" pitchFamily="34" charset="-120"/>
              </a:rPr>
              <a:t>Os dois protocolos IPsec principais são Authentication Header (AH) e Encapsulation Security Protocol (ESP). </a:t>
            </a:r>
            <a:endParaRPr lang="pt-BR" dirty="0"/>
          </a:p>
        </p:txBody>
      </p:sp>
      <p:sp>
        <p:nvSpPr>
          <p:cNvPr id="4" name="Slide Number Placeholder 3"/>
          <p:cNvSpPr>
            <a:spLocks noGrp="1"/>
          </p:cNvSpPr>
          <p:nvPr>
            <p:ph type="sldNum" sz="quarter" idx="10"/>
          </p:nvPr>
        </p:nvSpPr>
        <p:spPr/>
        <p:txBody>
          <a:bodyPr/>
          <a:lstStyle/>
          <a:p>
            <a:pPr rtl="0"/>
            <a:fld id="{F7021451-1387-4CA6-816F-3879F97B5CBC}" type="slidenum">
              <a:rPr/>
              <a:t>14</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18: VPNs 18.3: Visão geral do IPsec 18.3.4: Confidencialidade </a:t>
            </a:r>
          </a:p>
        </p:txBody>
      </p:sp>
      <p:sp>
        <p:nvSpPr>
          <p:cNvPr id="4" name="Slide Number Placeholder 3"/>
          <p:cNvSpPr>
            <a:spLocks noGrp="1"/>
          </p:cNvSpPr>
          <p:nvPr>
            <p:ph type="sldNum" sz="quarter" idx="10"/>
          </p:nvPr>
        </p:nvSpPr>
        <p:spPr/>
        <p:txBody>
          <a:bodyPr/>
          <a:lstStyle/>
          <a:p>
            <a:pPr rtl="0"/>
            <a:fld id="{F7021451-1387-4CA6-816F-3879F97B5CBC}" type="slidenum">
              <a:rPr/>
              <a:t>15</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18: VPNs 18.3: Visão geral do IPsec 18.3.5: Integridade </a:t>
            </a:r>
          </a:p>
        </p:txBody>
      </p:sp>
      <p:sp>
        <p:nvSpPr>
          <p:cNvPr id="4" name="Slide Number Placeholder 3"/>
          <p:cNvSpPr>
            <a:spLocks noGrp="1"/>
          </p:cNvSpPr>
          <p:nvPr>
            <p:ph type="sldNum" sz="quarter" idx="10"/>
          </p:nvPr>
        </p:nvSpPr>
        <p:spPr/>
        <p:txBody>
          <a:bodyPr/>
          <a:lstStyle/>
          <a:p>
            <a:pPr rtl="0"/>
            <a:fld id="{F7021451-1387-4CA6-816F-3879F97B5CBC}" type="slidenum">
              <a:rPr/>
              <a:t>16</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18: VPNs 18.3: Visão geral do IPsec 18.3.6: Autenticação  </a:t>
            </a:r>
          </a:p>
        </p:txBody>
      </p:sp>
      <p:sp>
        <p:nvSpPr>
          <p:cNvPr id="4" name="Slide Number Placeholder 3"/>
          <p:cNvSpPr>
            <a:spLocks noGrp="1"/>
          </p:cNvSpPr>
          <p:nvPr>
            <p:ph type="sldNum" sz="quarter" idx="10"/>
          </p:nvPr>
        </p:nvSpPr>
        <p:spPr/>
        <p:txBody>
          <a:bodyPr/>
          <a:lstStyle/>
          <a:p>
            <a:pPr rtl="0"/>
            <a:fld id="{F7021451-1387-4CA6-816F-3879F97B5CBC}" type="slidenum">
              <a:rPr/>
              <a:t>17</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18: VPNs 18.3: Visão geral do IPsec 18.3.6: Autenticação (Cont.) </a:t>
            </a:r>
          </a:p>
        </p:txBody>
      </p:sp>
      <p:sp>
        <p:nvSpPr>
          <p:cNvPr id="4" name="Slide Number Placeholder 3"/>
          <p:cNvSpPr>
            <a:spLocks noGrp="1"/>
          </p:cNvSpPr>
          <p:nvPr>
            <p:ph type="sldNum" sz="quarter" idx="10"/>
          </p:nvPr>
        </p:nvSpPr>
        <p:spPr/>
        <p:txBody>
          <a:bodyPr/>
          <a:lstStyle/>
          <a:p>
            <a:pPr rtl="0"/>
            <a:fld id="{F7021451-1387-4CA6-816F-3879F97B5CBC}" type="slidenum">
              <a:rPr/>
              <a:t>18</a:t>
            </a:fld>
            <a:endParaRPr/>
          </a:p>
        </p:txBody>
      </p:sp>
    </p:spTree>
    <p:extLst>
      <p:ext uri="{BB962C8B-B14F-4D97-AF65-F5344CB8AC3E}">
        <p14:creationId xmlns:p14="http://schemas.microsoft.com/office/powerpoint/2010/main" val="6014838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sz="1200" dirty="0">
                <a:solidFill>
                  <a:srgbClr val="000000"/>
                </a:solidFill>
                <a:latin typeface="Arial" pitchFamily="34" charset="0"/>
                <a:ea typeface="Arial" pitchFamily="34" charset="-122"/>
                <a:cs typeface="Arial" pitchFamily="34" charset="-120"/>
              </a:rPr>
              <a:t>O DH fornece uma maneira para dois pares estabelecerem uma chave secreta compartilhada que somente eles conhecem, mesmo que estejam se comunicando por um canal inseguro</a:t>
            </a:r>
            <a:endParaRPr lang="pt-BR" dirty="0"/>
          </a:p>
        </p:txBody>
      </p:sp>
      <p:sp>
        <p:nvSpPr>
          <p:cNvPr id="4" name="Slide Number Placeholder 3"/>
          <p:cNvSpPr>
            <a:spLocks noGrp="1"/>
          </p:cNvSpPr>
          <p:nvPr>
            <p:ph type="sldNum" sz="quarter" idx="10"/>
          </p:nvPr>
        </p:nvSpPr>
        <p:spPr/>
        <p:txBody>
          <a:bodyPr/>
          <a:lstStyle/>
          <a:p>
            <a:pPr rtl="0"/>
            <a:fld id="{F7021451-1387-4CA6-816F-3879F97B5CBC}" type="slidenum">
              <a:rPr/>
              <a:t>19</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18: VPNs 18.4: Protocolos IPsec </a:t>
            </a:r>
          </a:p>
        </p:txBody>
      </p:sp>
      <p:sp>
        <p:nvSpPr>
          <p:cNvPr id="4" name="Slide Number Placeholder 3"/>
          <p:cNvSpPr>
            <a:spLocks noGrp="1"/>
          </p:cNvSpPr>
          <p:nvPr>
            <p:ph type="sldNum" sz="quarter" idx="10"/>
          </p:nvPr>
        </p:nvSpPr>
        <p:spPr/>
        <p:txBody>
          <a:bodyPr/>
          <a:lstStyle/>
          <a:p>
            <a:pPr rtl="0"/>
            <a:fld id="{F7021451-1387-4CA6-816F-3879F97B5CBC}" type="slidenum">
              <a:rPr/>
              <a:t>20</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18: VPNs 18.1: Visão geral da VPN 18.1.1: Redes Privadas Virtuais </a:t>
            </a:r>
          </a:p>
        </p:txBody>
      </p:sp>
      <p:sp>
        <p:nvSpPr>
          <p:cNvPr id="4" name="Slide Number Placeholder 3"/>
          <p:cNvSpPr>
            <a:spLocks noGrp="1"/>
          </p:cNvSpPr>
          <p:nvPr>
            <p:ph type="sldNum" sz="quarter" idx="10"/>
          </p:nvPr>
        </p:nvSpPr>
        <p:spPr/>
        <p:txBody>
          <a:bodyPr/>
          <a:lstStyle/>
          <a:p>
            <a:pPr rtl="0"/>
            <a:fld id="{F7021451-1387-4CA6-816F-3879F97B5CBC}" type="slidenum">
              <a:rPr/>
              <a:t>3</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sz="1200" dirty="0">
                <a:solidFill>
                  <a:srgbClr val="000000"/>
                </a:solidFill>
                <a:latin typeface="Arial" pitchFamily="34" charset="0"/>
                <a:ea typeface="Arial" pitchFamily="34" charset="-122"/>
                <a:cs typeface="Arial" pitchFamily="34" charset="-120"/>
              </a:rPr>
              <a:t>AH usa o IP Protocol 51 e é apropriado apenas quando a confidencialidade não é necessária ou permitida</a:t>
            </a:r>
            <a:endParaRPr lang="pt-BR" dirty="0"/>
          </a:p>
        </p:txBody>
      </p:sp>
      <p:sp>
        <p:nvSpPr>
          <p:cNvPr id="4" name="Slide Number Placeholder 3"/>
          <p:cNvSpPr>
            <a:spLocks noGrp="1"/>
          </p:cNvSpPr>
          <p:nvPr>
            <p:ph type="sldNum" sz="quarter" idx="10"/>
          </p:nvPr>
        </p:nvSpPr>
        <p:spPr/>
        <p:txBody>
          <a:bodyPr/>
          <a:lstStyle/>
          <a:p>
            <a:pPr rtl="0"/>
            <a:fld id="{F7021451-1387-4CA6-816F-3879F97B5CBC}" type="slidenum">
              <a:rPr/>
              <a:t>21</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18: VPNs 18.4: Protocolos IPsec 18.4.2: Cabeçalho de autenticação </a:t>
            </a:r>
          </a:p>
        </p:txBody>
      </p:sp>
      <p:sp>
        <p:nvSpPr>
          <p:cNvPr id="4" name="Slide Number Placeholder 3"/>
          <p:cNvSpPr>
            <a:spLocks noGrp="1"/>
          </p:cNvSpPr>
          <p:nvPr>
            <p:ph type="sldNum" sz="quarter" idx="10"/>
          </p:nvPr>
        </p:nvSpPr>
        <p:spPr/>
        <p:txBody>
          <a:bodyPr/>
          <a:lstStyle/>
          <a:p>
            <a:pPr rtl="0"/>
            <a:fld id="{F7021451-1387-4CA6-816F-3879F97B5CBC}" type="slidenum">
              <a:rPr/>
              <a:t>22</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18: VPNs 18.4: Protocolos IPsec 18.4.3: Protocolo de segurança de encapsulamento  </a:t>
            </a:r>
          </a:p>
        </p:txBody>
      </p:sp>
      <p:sp>
        <p:nvSpPr>
          <p:cNvPr id="4" name="Slide Number Placeholder 3"/>
          <p:cNvSpPr>
            <a:spLocks noGrp="1"/>
          </p:cNvSpPr>
          <p:nvPr>
            <p:ph type="sldNum" sz="quarter" idx="10"/>
          </p:nvPr>
        </p:nvSpPr>
        <p:spPr/>
        <p:txBody>
          <a:bodyPr/>
          <a:lstStyle/>
          <a:p>
            <a:pPr rtl="0"/>
            <a:fld id="{F7021451-1387-4CA6-816F-3879F97B5CBC}" type="slidenum">
              <a:rPr/>
              <a:t>23</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sz="1200" dirty="0">
                <a:solidFill>
                  <a:srgbClr val="000000"/>
                </a:solidFill>
                <a:latin typeface="Arial" pitchFamily="34" charset="0"/>
                <a:ea typeface="Arial" pitchFamily="34" charset="-122"/>
                <a:cs typeface="Arial" pitchFamily="34" charset="-120"/>
              </a:rPr>
              <a:t>razão para esta ordem de processamento é que facilita a detecção e rejeição rápidas de pacotes repetidos ou falsos pelo dispositivo receptor</a:t>
            </a:r>
            <a:endParaRPr lang="pt-BR" dirty="0"/>
          </a:p>
        </p:txBody>
      </p:sp>
      <p:sp>
        <p:nvSpPr>
          <p:cNvPr id="4" name="Slide Number Placeholder 3"/>
          <p:cNvSpPr>
            <a:spLocks noGrp="1"/>
          </p:cNvSpPr>
          <p:nvPr>
            <p:ph type="sldNum" sz="quarter" idx="10"/>
          </p:nvPr>
        </p:nvSpPr>
        <p:spPr/>
        <p:txBody>
          <a:bodyPr/>
          <a:lstStyle/>
          <a:p>
            <a:pPr rtl="0"/>
            <a:fld id="{F7021451-1387-4CA6-816F-3879F97B5CBC}" type="slidenum">
              <a:rPr/>
              <a:t>24</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18: VPNs 18.4: Protocolos IPsec 18.4.5: Modos de transporte e túnel</a:t>
            </a:r>
          </a:p>
          <a:p>
            <a:pPr rtl="0"/>
            <a:r>
              <a:rPr lang="pt-BR"/>
              <a:t>18.4.6: Verifique sua compreensão - Identifique as etapas de negociação IPsec </a:t>
            </a:r>
          </a:p>
        </p:txBody>
      </p:sp>
      <p:sp>
        <p:nvSpPr>
          <p:cNvPr id="4" name="Slide Number Placeholder 3"/>
          <p:cNvSpPr>
            <a:spLocks noGrp="1"/>
          </p:cNvSpPr>
          <p:nvPr>
            <p:ph type="sldNum" sz="quarter" idx="10"/>
          </p:nvPr>
        </p:nvSpPr>
        <p:spPr/>
        <p:txBody>
          <a:bodyPr/>
          <a:lstStyle/>
          <a:p>
            <a:pPr rtl="0"/>
            <a:fld id="{F7021451-1387-4CA6-816F-3879F97B5CBC}" type="slidenum">
              <a:rPr/>
              <a:t>25</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18: VPNs 18.5: Troca de chaves da Internet </a:t>
            </a:r>
          </a:p>
        </p:txBody>
      </p:sp>
      <p:sp>
        <p:nvSpPr>
          <p:cNvPr id="4" name="Slide Number Placeholder 3"/>
          <p:cNvSpPr>
            <a:spLocks noGrp="1"/>
          </p:cNvSpPr>
          <p:nvPr>
            <p:ph type="sldNum" sz="quarter" idx="10"/>
          </p:nvPr>
        </p:nvSpPr>
        <p:spPr/>
        <p:txBody>
          <a:bodyPr/>
          <a:lstStyle/>
          <a:p>
            <a:pPr rtl="0"/>
            <a:fld id="{F7021451-1387-4CA6-816F-3879F97B5CBC}" type="slidenum">
              <a:rPr/>
              <a:t>26</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18: VPNs 18.5: Internet Key Exchange 18.5.1: O protocolo IKE </a:t>
            </a:r>
          </a:p>
        </p:txBody>
      </p:sp>
      <p:sp>
        <p:nvSpPr>
          <p:cNvPr id="4" name="Slide Number Placeholder 3"/>
          <p:cNvSpPr>
            <a:spLocks noGrp="1"/>
          </p:cNvSpPr>
          <p:nvPr>
            <p:ph type="sldNum" sz="quarter" idx="10"/>
          </p:nvPr>
        </p:nvSpPr>
        <p:spPr/>
        <p:txBody>
          <a:bodyPr/>
          <a:lstStyle/>
          <a:p>
            <a:pPr rtl="0"/>
            <a:fld id="{F7021451-1387-4CA6-816F-3879F97B5CBC}" type="slidenum">
              <a:rPr/>
              <a:t>27</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18: VPNs 18.5: Troca de chaves do Internet 18.5.2: Negociação chave da fase 1 e 2 </a:t>
            </a:r>
          </a:p>
        </p:txBody>
      </p:sp>
      <p:sp>
        <p:nvSpPr>
          <p:cNvPr id="4" name="Slide Number Placeholder 3"/>
          <p:cNvSpPr>
            <a:spLocks noGrp="1"/>
          </p:cNvSpPr>
          <p:nvPr>
            <p:ph type="sldNum" sz="quarter" idx="10"/>
          </p:nvPr>
        </p:nvSpPr>
        <p:spPr/>
        <p:txBody>
          <a:bodyPr/>
          <a:lstStyle/>
          <a:p>
            <a:pPr rtl="0"/>
            <a:fld id="{F7021451-1387-4CA6-816F-3879F97B5CBC}" type="slidenum">
              <a:rPr/>
              <a:t>28</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18: VPNs 18.5: Troca de Chave de Internet 18.5.3: Fase 2: Negociando SAs  </a:t>
            </a:r>
          </a:p>
        </p:txBody>
      </p:sp>
      <p:sp>
        <p:nvSpPr>
          <p:cNvPr id="4" name="Slide Number Placeholder 3"/>
          <p:cNvSpPr>
            <a:spLocks noGrp="1"/>
          </p:cNvSpPr>
          <p:nvPr>
            <p:ph type="sldNum" sz="quarter" idx="10"/>
          </p:nvPr>
        </p:nvSpPr>
        <p:spPr/>
        <p:txBody>
          <a:bodyPr/>
          <a:lstStyle/>
          <a:p>
            <a:pPr rtl="0"/>
            <a:fld id="{F7021451-1387-4CA6-816F-3879F97B5CBC}" type="slidenum">
              <a:rPr/>
              <a:t>29</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19: Implemente VPNs IPsec de Site a Site com CLI 19.1: Configurar um IPSec de Site a Site VPN </a:t>
            </a:r>
          </a:p>
        </p:txBody>
      </p:sp>
      <p:sp>
        <p:nvSpPr>
          <p:cNvPr id="4" name="Slide Number Placeholder 3"/>
          <p:cNvSpPr>
            <a:spLocks noGrp="1"/>
          </p:cNvSpPr>
          <p:nvPr>
            <p:ph type="sldNum" sz="quarter" idx="10"/>
          </p:nvPr>
        </p:nvSpPr>
        <p:spPr/>
        <p:txBody>
          <a:bodyPr/>
          <a:lstStyle/>
          <a:p>
            <a:pPr rtl="0"/>
            <a:fld id="{F7021451-1387-4CA6-816F-3879F97B5CBC}" type="slidenum">
              <a:rPr/>
              <a:t>30</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18: VPNs 18.1: Visão geral da VPN 18.1.2: Benefícios VPN </a:t>
            </a:r>
          </a:p>
        </p:txBody>
      </p:sp>
      <p:sp>
        <p:nvSpPr>
          <p:cNvPr id="4" name="Slide Number Placeholder 3"/>
          <p:cNvSpPr>
            <a:spLocks noGrp="1"/>
          </p:cNvSpPr>
          <p:nvPr>
            <p:ph type="sldNum" sz="quarter" idx="10"/>
          </p:nvPr>
        </p:nvSpPr>
        <p:spPr/>
        <p:txBody>
          <a:bodyPr/>
          <a:lstStyle/>
          <a:p>
            <a:pPr rtl="0"/>
            <a:fld id="{F7021451-1387-4CA6-816F-3879F97B5CBC}" type="slidenum">
              <a:rPr/>
              <a:t>4</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19: Implemente VPNs IPsec de Site a Site com CLI 19.1: Configurar um IPSec de Site a Site VPN 19.1.1: Negociação de IPsec </a:t>
            </a:r>
          </a:p>
        </p:txBody>
      </p:sp>
      <p:sp>
        <p:nvSpPr>
          <p:cNvPr id="4" name="Slide Number Placeholder 3"/>
          <p:cNvSpPr>
            <a:spLocks noGrp="1"/>
          </p:cNvSpPr>
          <p:nvPr>
            <p:ph type="sldNum" sz="quarter" idx="10"/>
          </p:nvPr>
        </p:nvSpPr>
        <p:spPr/>
        <p:txBody>
          <a:bodyPr/>
          <a:lstStyle/>
          <a:p>
            <a:pPr rtl="0"/>
            <a:fld id="{F7021451-1387-4CA6-816F-3879F97B5CBC}" type="slidenum">
              <a:rPr/>
              <a:t>31</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19: Implemente IPSec de Site a Site VPNs com CLI 19.1: Configurar um IPSec de Site a Site VPN 19.1.2: Topologia do IPSec VPN de Site a Site </a:t>
            </a:r>
          </a:p>
        </p:txBody>
      </p:sp>
      <p:sp>
        <p:nvSpPr>
          <p:cNvPr id="4" name="Slide Number Placeholder 3"/>
          <p:cNvSpPr>
            <a:spLocks noGrp="1"/>
          </p:cNvSpPr>
          <p:nvPr>
            <p:ph type="sldNum" sz="quarter" idx="10"/>
          </p:nvPr>
        </p:nvSpPr>
        <p:spPr/>
        <p:txBody>
          <a:bodyPr/>
          <a:lstStyle/>
          <a:p>
            <a:pPr rtl="0"/>
            <a:fld id="{F7021451-1387-4CA6-816F-3879F97B5CBC}" type="slidenum">
              <a:rPr/>
              <a:t>32</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19: Implemente VPNs IPsec de Site-à-Site com CLI 19.1: Configurar um IPSec de Site a Site VPN 19.1.2: Topologia de IPsec VPN de Site a Site (Cont.) </a:t>
            </a:r>
          </a:p>
        </p:txBody>
      </p:sp>
      <p:sp>
        <p:nvSpPr>
          <p:cNvPr id="4" name="Slide Number Placeholder 3"/>
          <p:cNvSpPr>
            <a:spLocks noGrp="1"/>
          </p:cNvSpPr>
          <p:nvPr>
            <p:ph type="sldNum" sz="quarter" idx="10"/>
          </p:nvPr>
        </p:nvSpPr>
        <p:spPr/>
        <p:txBody>
          <a:bodyPr/>
          <a:lstStyle/>
          <a:p>
            <a:pPr rtl="0"/>
            <a:fld id="{F7021451-1387-4CA6-816F-3879F97B5CBC}" type="slidenum">
              <a:rPr/>
              <a:t>33</a:t>
            </a:fld>
            <a:endParaRPr/>
          </a:p>
        </p:txBody>
      </p:sp>
    </p:spTree>
    <p:extLst>
      <p:ext uri="{BB962C8B-B14F-4D97-AF65-F5344CB8AC3E}">
        <p14:creationId xmlns:p14="http://schemas.microsoft.com/office/powerpoint/2010/main" val="31023721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19: Implemente VPNs IPSec de Site a Site com CLI 19.1: Configurar um IPSec de Site a Site VPN 19.1.3: Tarefas de configuração IPsec VPN </a:t>
            </a:r>
          </a:p>
        </p:txBody>
      </p:sp>
      <p:sp>
        <p:nvSpPr>
          <p:cNvPr id="4" name="Slide Number Placeholder 3"/>
          <p:cNvSpPr>
            <a:spLocks noGrp="1"/>
          </p:cNvSpPr>
          <p:nvPr>
            <p:ph type="sldNum" sz="quarter" idx="10"/>
          </p:nvPr>
        </p:nvSpPr>
        <p:spPr/>
        <p:txBody>
          <a:bodyPr/>
          <a:lstStyle/>
          <a:p>
            <a:pPr rtl="0"/>
            <a:fld id="{F7021451-1387-4CA6-816F-3879F97B5CBC}" type="slidenum">
              <a:rPr/>
              <a:t>34</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19: Implemente IPSec de Site a Site VPNs com CLI 19.1: Configurar um IPSec de Site a Site VPN 19.1.4: Configurações ACL existentes </a:t>
            </a:r>
          </a:p>
        </p:txBody>
      </p:sp>
      <p:sp>
        <p:nvSpPr>
          <p:cNvPr id="4" name="Slide Number Placeholder 3"/>
          <p:cNvSpPr>
            <a:spLocks noGrp="1"/>
          </p:cNvSpPr>
          <p:nvPr>
            <p:ph type="sldNum" sz="quarter" idx="10"/>
          </p:nvPr>
        </p:nvSpPr>
        <p:spPr/>
        <p:txBody>
          <a:bodyPr/>
          <a:lstStyle/>
          <a:p>
            <a:pPr rtl="0"/>
            <a:fld id="{F7021451-1387-4CA6-816F-3879F97B5CBC}" type="slidenum">
              <a:rPr/>
              <a:t>35</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EIGRP - </a:t>
            </a:r>
            <a:r>
              <a:rPr lang="en-US" dirty="0"/>
              <a:t>Enhanced Interior Gateway Routing Protocol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OSPF - </a:t>
            </a:r>
            <a:r>
              <a:rPr lang="pt-PT" b="0" i="0" dirty="0">
                <a:solidFill>
                  <a:srgbClr val="202124"/>
                </a:solidFill>
                <a:effectLst/>
                <a:latin typeface="Google Sans"/>
              </a:rPr>
              <a:t>Open </a:t>
            </a:r>
            <a:r>
              <a:rPr lang="pt-PT" b="0" i="0" dirty="0" err="1">
                <a:solidFill>
                  <a:srgbClr val="202124"/>
                </a:solidFill>
                <a:effectLst/>
                <a:latin typeface="Google Sans"/>
              </a:rPr>
              <a:t>Shortest</a:t>
            </a:r>
            <a:r>
              <a:rPr lang="pt-PT" b="0" i="0" dirty="0">
                <a:solidFill>
                  <a:srgbClr val="202124"/>
                </a:solidFill>
                <a:effectLst/>
                <a:latin typeface="Google Sans"/>
              </a:rPr>
              <a:t> </a:t>
            </a:r>
            <a:r>
              <a:rPr lang="pt-PT" b="0" i="0" dirty="0" err="1">
                <a:solidFill>
                  <a:srgbClr val="202124"/>
                </a:solidFill>
                <a:effectLst/>
                <a:latin typeface="Google Sans"/>
              </a:rPr>
              <a:t>Path</a:t>
            </a:r>
            <a:r>
              <a:rPr lang="pt-PT" b="0" i="0" dirty="0">
                <a:solidFill>
                  <a:srgbClr val="202124"/>
                </a:solidFill>
                <a:effectLst/>
                <a:latin typeface="Google Sans"/>
              </a:rPr>
              <a:t> </a:t>
            </a:r>
            <a:r>
              <a:rPr lang="pt-PT" b="0" i="0" dirty="0" err="1">
                <a:solidFill>
                  <a:srgbClr val="202124"/>
                </a:solidFill>
                <a:effectLst/>
                <a:latin typeface="Google Sans"/>
              </a:rPr>
              <a:t>First</a:t>
            </a:r>
            <a:endParaRPr lang="pt-PT" b="0" i="0" dirty="0">
              <a:solidFill>
                <a:srgbClr val="202124"/>
              </a:solidFill>
              <a:effectLst/>
              <a:latin typeface="Google Sans"/>
            </a:endParaRPr>
          </a:p>
          <a:p>
            <a:pPr rtl="0"/>
            <a:endParaRPr lang="pt-BR" dirty="0"/>
          </a:p>
        </p:txBody>
      </p:sp>
      <p:sp>
        <p:nvSpPr>
          <p:cNvPr id="4" name="Slide Number Placeholder 3"/>
          <p:cNvSpPr>
            <a:spLocks noGrp="1"/>
          </p:cNvSpPr>
          <p:nvPr>
            <p:ph type="sldNum" sz="quarter" idx="10"/>
          </p:nvPr>
        </p:nvSpPr>
        <p:spPr/>
        <p:txBody>
          <a:bodyPr/>
          <a:lstStyle/>
          <a:p>
            <a:pPr rtl="0"/>
            <a:fld id="{F7021451-1387-4CA6-816F-3879F97B5CBC}" type="slidenum">
              <a:rPr/>
              <a:t>36</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19: Implemente VPNs IPsec de site a local com CLI 19.2: Política ISAKMP </a:t>
            </a:r>
          </a:p>
        </p:txBody>
      </p:sp>
      <p:sp>
        <p:nvSpPr>
          <p:cNvPr id="4" name="Slide Number Placeholder 3"/>
          <p:cNvSpPr>
            <a:spLocks noGrp="1"/>
          </p:cNvSpPr>
          <p:nvPr>
            <p:ph type="sldNum" sz="quarter" idx="10"/>
          </p:nvPr>
        </p:nvSpPr>
        <p:spPr/>
        <p:txBody>
          <a:bodyPr/>
          <a:lstStyle/>
          <a:p>
            <a:pPr rtl="0"/>
            <a:fld id="{F7021451-1387-4CA6-816F-3879F97B5CBC}" type="slidenum">
              <a:rPr/>
              <a:t>37</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19: Implemente IPSec do local a local VPNs com CLI 19.2: Política 19.2.1 de ISAKMP: As políticas padrão ISAKMP </a:t>
            </a:r>
          </a:p>
        </p:txBody>
      </p:sp>
      <p:sp>
        <p:nvSpPr>
          <p:cNvPr id="4" name="Slide Number Placeholder 3"/>
          <p:cNvSpPr>
            <a:spLocks noGrp="1"/>
          </p:cNvSpPr>
          <p:nvPr>
            <p:ph type="sldNum" sz="quarter" idx="10"/>
          </p:nvPr>
        </p:nvSpPr>
        <p:spPr/>
        <p:txBody>
          <a:bodyPr/>
          <a:lstStyle/>
          <a:p>
            <a:pPr rtl="0"/>
            <a:fld id="{F7021451-1387-4CA6-816F-3879F97B5CBC}" type="slidenum">
              <a:rPr/>
              <a:t>38</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19: Implemente VPNs do IPsec do local a local com CLI 19.2: Política 19.2.1 de ISAKMP: As políticas ISAKMP do padrão (Cont.) </a:t>
            </a:r>
          </a:p>
        </p:txBody>
      </p:sp>
      <p:sp>
        <p:nvSpPr>
          <p:cNvPr id="4" name="Slide Number Placeholder 3"/>
          <p:cNvSpPr>
            <a:spLocks noGrp="1"/>
          </p:cNvSpPr>
          <p:nvPr>
            <p:ph type="sldNum" sz="quarter" idx="10"/>
          </p:nvPr>
        </p:nvSpPr>
        <p:spPr/>
        <p:txBody>
          <a:bodyPr/>
          <a:lstStyle/>
          <a:p>
            <a:pPr rtl="0"/>
            <a:fld id="{F7021451-1387-4CA6-816F-3879F97B5CBC}" type="slidenum">
              <a:rPr/>
              <a:t>39</a:t>
            </a:fld>
            <a:endParaRPr/>
          </a:p>
        </p:txBody>
      </p:sp>
    </p:spTree>
    <p:extLst>
      <p:ext uri="{BB962C8B-B14F-4D97-AF65-F5344CB8AC3E}">
        <p14:creationId xmlns:p14="http://schemas.microsoft.com/office/powerpoint/2010/main" val="39703913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19: Implemente IPSec de Site a Site VPNs com CLI 19.2: Política 19.2.2 de ISAKMP: Sintaxe para configurar uma política nova de ISAKMP </a:t>
            </a:r>
          </a:p>
        </p:txBody>
      </p:sp>
      <p:sp>
        <p:nvSpPr>
          <p:cNvPr id="4" name="Slide Number Placeholder 3"/>
          <p:cNvSpPr>
            <a:spLocks noGrp="1"/>
          </p:cNvSpPr>
          <p:nvPr>
            <p:ph type="sldNum" sz="quarter" idx="10"/>
          </p:nvPr>
        </p:nvSpPr>
        <p:spPr/>
        <p:txBody>
          <a:bodyPr/>
          <a:lstStyle/>
          <a:p>
            <a:pPr rtl="0"/>
            <a:fld id="{F7021451-1387-4CA6-816F-3879F97B5CBC}" type="slidenum">
              <a:rPr/>
              <a:t>40</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18: VPNs 18.2: Topologias VPN </a:t>
            </a:r>
          </a:p>
        </p:txBody>
      </p:sp>
      <p:sp>
        <p:nvSpPr>
          <p:cNvPr id="4" name="Slide Number Placeholder 3"/>
          <p:cNvSpPr>
            <a:spLocks noGrp="1"/>
          </p:cNvSpPr>
          <p:nvPr>
            <p:ph type="sldNum" sz="quarter" idx="10"/>
          </p:nvPr>
        </p:nvSpPr>
        <p:spPr/>
        <p:txBody>
          <a:bodyPr/>
          <a:lstStyle/>
          <a:p>
            <a:pPr rtl="0"/>
            <a:fld id="{F7021451-1387-4CA6-816F-3879F97B5CBC}" type="slidenum">
              <a:rPr/>
              <a:t>5</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19: Implemente IPSec de Site a Site VPNs com CLI 19.2: Política 19.2.3 de ISAKMP: Configuração da política ISAKMP </a:t>
            </a:r>
          </a:p>
        </p:txBody>
      </p:sp>
      <p:sp>
        <p:nvSpPr>
          <p:cNvPr id="4" name="Slide Number Placeholder 3"/>
          <p:cNvSpPr>
            <a:spLocks noGrp="1"/>
          </p:cNvSpPr>
          <p:nvPr>
            <p:ph type="sldNum" sz="quarter" idx="10"/>
          </p:nvPr>
        </p:nvSpPr>
        <p:spPr/>
        <p:txBody>
          <a:bodyPr/>
          <a:lstStyle/>
          <a:p>
            <a:pPr rtl="0"/>
            <a:fld id="{F7021451-1387-4CA6-816F-3879F97B5CBC}" type="slidenum">
              <a:rPr/>
              <a:t>41</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19: Implemente IPSec de Site a Site VPNs com CLI 19.2: Política de ISAKMP 19.2.4: Configurando uma chave pré-compartilhada</a:t>
            </a:r>
          </a:p>
          <a:p>
            <a:pPr rtl="0"/>
            <a:r>
              <a:rPr lang="pt-BR"/>
              <a:t>19.2.5: Verificador de sintaxe - Configurando uma chave pré-compartilhada </a:t>
            </a:r>
          </a:p>
        </p:txBody>
      </p:sp>
      <p:sp>
        <p:nvSpPr>
          <p:cNvPr id="4" name="Slide Number Placeholder 3"/>
          <p:cNvSpPr>
            <a:spLocks noGrp="1"/>
          </p:cNvSpPr>
          <p:nvPr>
            <p:ph type="sldNum" sz="quarter" idx="10"/>
          </p:nvPr>
        </p:nvSpPr>
        <p:spPr/>
        <p:txBody>
          <a:bodyPr/>
          <a:lstStyle/>
          <a:p>
            <a:pPr rtl="0"/>
            <a:fld id="{F7021451-1387-4CA6-816F-3879F97B5CBC}" type="slidenum">
              <a:rPr/>
              <a:t>42</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19: Implemente IPSec do local a local VPNs com CLI 19.3: Política de IPsec </a:t>
            </a:r>
          </a:p>
        </p:txBody>
      </p:sp>
      <p:sp>
        <p:nvSpPr>
          <p:cNvPr id="4" name="Slide Number Placeholder 3"/>
          <p:cNvSpPr>
            <a:spLocks noGrp="1"/>
          </p:cNvSpPr>
          <p:nvPr>
            <p:ph type="sldNum" sz="quarter" idx="10"/>
          </p:nvPr>
        </p:nvSpPr>
        <p:spPr/>
        <p:txBody>
          <a:bodyPr/>
          <a:lstStyle/>
          <a:p>
            <a:pPr rtl="0"/>
            <a:fld id="{F7021451-1387-4CA6-816F-3879F97B5CBC}" type="slidenum">
              <a:rPr/>
              <a:t>43</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19: Implemente IPsec de Site a Site VPNs com CLI 19.3: Política 19.3.1 do IPsec: Defina o tráfego interessante </a:t>
            </a:r>
          </a:p>
        </p:txBody>
      </p:sp>
      <p:sp>
        <p:nvSpPr>
          <p:cNvPr id="4" name="Slide Number Placeholder 3"/>
          <p:cNvSpPr>
            <a:spLocks noGrp="1"/>
          </p:cNvSpPr>
          <p:nvPr>
            <p:ph type="sldNum" sz="quarter" idx="10"/>
          </p:nvPr>
        </p:nvSpPr>
        <p:spPr/>
        <p:txBody>
          <a:bodyPr/>
          <a:lstStyle/>
          <a:p>
            <a:pPr rtl="0"/>
            <a:fld id="{F7021451-1387-4CA6-816F-3879F97B5CBC}" type="slidenum">
              <a:rPr/>
              <a:t>44</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19: Implemente IPsec de Site a Site VPNs com CLI 19.3: Política 19.3.2 do IPsec: Configurar o IPsec transforma o grupo</a:t>
            </a:r>
          </a:p>
          <a:p>
            <a:pPr rtl="0"/>
            <a:r>
              <a:rPr lang="pt-BR"/>
              <a:t>19.3.3: Verificador de sintaxe - Configurar o conjunto de transformação IPsec </a:t>
            </a:r>
          </a:p>
        </p:txBody>
      </p:sp>
      <p:sp>
        <p:nvSpPr>
          <p:cNvPr id="4" name="Slide Number Placeholder 3"/>
          <p:cNvSpPr>
            <a:spLocks noGrp="1"/>
          </p:cNvSpPr>
          <p:nvPr>
            <p:ph type="sldNum" sz="quarter" idx="10"/>
          </p:nvPr>
        </p:nvSpPr>
        <p:spPr/>
        <p:txBody>
          <a:bodyPr/>
          <a:lstStyle/>
          <a:p>
            <a:pPr rtl="0"/>
            <a:fld id="{F7021451-1387-4CA6-816F-3879F97B5CBC}" type="slidenum">
              <a:rPr/>
              <a:t>45</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19: Implemente VPNs IPSec de Site a Site com CLI 19.4: Mapa Crypto </a:t>
            </a:r>
          </a:p>
        </p:txBody>
      </p:sp>
      <p:sp>
        <p:nvSpPr>
          <p:cNvPr id="4" name="Slide Number Placeholder 3"/>
          <p:cNvSpPr>
            <a:spLocks noGrp="1"/>
          </p:cNvSpPr>
          <p:nvPr>
            <p:ph type="sldNum" sz="quarter" idx="10"/>
          </p:nvPr>
        </p:nvSpPr>
        <p:spPr/>
        <p:txBody>
          <a:bodyPr/>
          <a:lstStyle/>
          <a:p>
            <a:pPr rtl="0"/>
            <a:fld id="{F7021451-1387-4CA6-816F-3879F97B5CBC}" type="slidenum">
              <a:rPr/>
              <a:t>46</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19: Implemente IPSec de Site a Site VPNs com CLI 19.4: Mapa Crypto 19.4.1: Sintaxe para configurar um mapa de criptografia </a:t>
            </a:r>
          </a:p>
        </p:txBody>
      </p:sp>
      <p:sp>
        <p:nvSpPr>
          <p:cNvPr id="4" name="Slide Number Placeholder 3"/>
          <p:cNvSpPr>
            <a:spLocks noGrp="1"/>
          </p:cNvSpPr>
          <p:nvPr>
            <p:ph type="sldNum" sz="quarter" idx="10"/>
          </p:nvPr>
        </p:nvSpPr>
        <p:spPr/>
        <p:txBody>
          <a:bodyPr/>
          <a:lstStyle/>
          <a:p>
            <a:pPr rtl="0"/>
            <a:fld id="{F7021451-1387-4CA6-816F-3879F97B5CBC}" type="slidenum">
              <a:rPr/>
              <a:t>47</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19: Implemente VPNs IPSec de Site a Site com CLI 19.4: Mapa Crypto 19.4.1: Sintaxe para configurar um mapa de criptografia (Cont.) </a:t>
            </a:r>
          </a:p>
        </p:txBody>
      </p:sp>
      <p:sp>
        <p:nvSpPr>
          <p:cNvPr id="4" name="Slide Number Placeholder 3"/>
          <p:cNvSpPr>
            <a:spLocks noGrp="1"/>
          </p:cNvSpPr>
          <p:nvPr>
            <p:ph type="sldNum" sz="quarter" idx="10"/>
          </p:nvPr>
        </p:nvSpPr>
        <p:spPr/>
        <p:txBody>
          <a:bodyPr/>
          <a:lstStyle/>
          <a:p>
            <a:pPr rtl="0"/>
            <a:fld id="{F7021451-1387-4CA6-816F-3879F97B5CBC}" type="slidenum">
              <a:rPr/>
              <a:t>48</a:t>
            </a:fld>
            <a:endParaRPr/>
          </a:p>
        </p:txBody>
      </p:sp>
    </p:spTree>
    <p:extLst>
      <p:ext uri="{BB962C8B-B14F-4D97-AF65-F5344CB8AC3E}">
        <p14:creationId xmlns:p14="http://schemas.microsoft.com/office/powerpoint/2010/main" val="25498167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19: Implemente IPSec de Site a Site VPNs com CLI 19.4: Mapa Crypto 19.4.2: Configuração do mapa de criptografia </a:t>
            </a:r>
          </a:p>
        </p:txBody>
      </p:sp>
      <p:sp>
        <p:nvSpPr>
          <p:cNvPr id="4" name="Slide Number Placeholder 3"/>
          <p:cNvSpPr>
            <a:spLocks noGrp="1"/>
          </p:cNvSpPr>
          <p:nvPr>
            <p:ph type="sldNum" sz="quarter" idx="10"/>
          </p:nvPr>
        </p:nvSpPr>
        <p:spPr/>
        <p:txBody>
          <a:bodyPr/>
          <a:lstStyle/>
          <a:p>
            <a:pPr rtl="0"/>
            <a:fld id="{F7021451-1387-4CA6-816F-3879F97B5CBC}" type="slidenum">
              <a:rPr/>
              <a:t>49</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19: Implemente VPNs IPSec de Site a Site com CLI 19.4: Mapa Crypto 19.4.2: Configuração do Mapa Crypto (Cont.) </a:t>
            </a:r>
          </a:p>
        </p:txBody>
      </p:sp>
      <p:sp>
        <p:nvSpPr>
          <p:cNvPr id="4" name="Slide Number Placeholder 3"/>
          <p:cNvSpPr>
            <a:spLocks noGrp="1"/>
          </p:cNvSpPr>
          <p:nvPr>
            <p:ph type="sldNum" sz="quarter" idx="10"/>
          </p:nvPr>
        </p:nvSpPr>
        <p:spPr/>
        <p:txBody>
          <a:bodyPr/>
          <a:lstStyle/>
          <a:p>
            <a:pPr rtl="0"/>
            <a:fld id="{F7021451-1387-4CA6-816F-3879F97B5CBC}" type="slidenum">
              <a:rPr/>
              <a:t>50</a:t>
            </a:fld>
            <a:endParaRPr/>
          </a:p>
        </p:txBody>
      </p:sp>
    </p:spTree>
    <p:extLst>
      <p:ext uri="{BB962C8B-B14F-4D97-AF65-F5344CB8AC3E}">
        <p14:creationId xmlns:p14="http://schemas.microsoft.com/office/powerpoint/2010/main" val="1532019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18: VPNs 18.2: Topologias VPN 18.2.1: VPNs de site a site e de acesso remoto </a:t>
            </a:r>
          </a:p>
        </p:txBody>
      </p:sp>
      <p:sp>
        <p:nvSpPr>
          <p:cNvPr id="4" name="Slide Number Placeholder 3"/>
          <p:cNvSpPr>
            <a:spLocks noGrp="1"/>
          </p:cNvSpPr>
          <p:nvPr>
            <p:ph type="sldNum" sz="quarter" idx="10"/>
          </p:nvPr>
        </p:nvSpPr>
        <p:spPr/>
        <p:txBody>
          <a:bodyPr/>
          <a:lstStyle/>
          <a:p>
            <a:pPr rtl="0"/>
            <a:fld id="{F7021451-1387-4CA6-816F-3879F97B5CBC}" type="slidenum">
              <a:rPr/>
              <a:t>6</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19: Implemente IPSec de Site a Site VPNs com CLI 19.4: Mapa Crypto 19.4.3: Aplique e verifique o mapa de criptografia</a:t>
            </a:r>
          </a:p>
          <a:p>
            <a:pPr marL="0" marR="0" lvl="0" indent="0" algn="l" defTabSz="914400" rtl="0" eaLnBrk="1" fontAlgn="auto" latinLnBrk="0" hangingPunct="1">
              <a:lnSpc>
                <a:spcPct val="100000"/>
              </a:lnSpc>
              <a:spcBef>
                <a:spcPts val="0"/>
              </a:spcBef>
              <a:spcAft>
                <a:spcPts val="0"/>
              </a:spcAft>
              <a:buClrTx/>
              <a:buSzTx/>
              <a:buFontTx/>
              <a:buNone/>
              <a:tabLst/>
              <a:defRPr/>
            </a:pPr>
            <a:r>
              <a:rPr lang="pt-BR"/>
              <a:t>19.4.4: Verificador de sintaxe - </a:t>
            </a:r>
            <a:r>
              <a:rPr lang="pt-BR" b="0">
                <a:solidFill>
                  <a:srgbClr val="E06C75"/>
                </a:solidFill>
                <a:effectLst/>
                <a:latin typeface="Consolas" panose="020B0609020204030204" pitchFamily="49" charset="0"/>
              </a:rPr>
              <a:t>Configurar, aplicar, e verificar o mapa de criptografia</a:t>
            </a:r>
            <a:r>
              <a:rPr lang="pt-BR"/>
              <a:t> </a:t>
            </a:r>
          </a:p>
        </p:txBody>
      </p:sp>
      <p:sp>
        <p:nvSpPr>
          <p:cNvPr id="4" name="Slide Number Placeholder 3"/>
          <p:cNvSpPr>
            <a:spLocks noGrp="1"/>
          </p:cNvSpPr>
          <p:nvPr>
            <p:ph type="sldNum" sz="quarter" idx="10"/>
          </p:nvPr>
        </p:nvSpPr>
        <p:spPr/>
        <p:txBody>
          <a:bodyPr/>
          <a:lstStyle/>
          <a:p>
            <a:pPr rtl="0"/>
            <a:fld id="{F7021451-1387-4CA6-816F-3879F97B5CBC}" type="slidenum">
              <a:rPr/>
              <a:t>51</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19: Implemente VPNs IPsec de site a site com CLI 19.5: IPsec VPN </a:t>
            </a:r>
          </a:p>
        </p:txBody>
      </p:sp>
      <p:sp>
        <p:nvSpPr>
          <p:cNvPr id="4" name="Slide Number Placeholder 3"/>
          <p:cNvSpPr>
            <a:spLocks noGrp="1"/>
          </p:cNvSpPr>
          <p:nvPr>
            <p:ph type="sldNum" sz="quarter" idx="10"/>
          </p:nvPr>
        </p:nvSpPr>
        <p:spPr/>
        <p:txBody>
          <a:bodyPr/>
          <a:lstStyle/>
          <a:p>
            <a:pPr rtl="0"/>
            <a:fld id="{F7021451-1387-4CA6-816F-3879F97B5CBC}" type="slidenum">
              <a:rPr/>
              <a:t>52</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19: Implemente VPNs IPSec de Site a Site com CLI 19.5: IPsec VPN 19.5.1: Enviar tráfego interessante </a:t>
            </a:r>
          </a:p>
        </p:txBody>
      </p:sp>
      <p:sp>
        <p:nvSpPr>
          <p:cNvPr id="4" name="Slide Number Placeholder 3"/>
          <p:cNvSpPr>
            <a:spLocks noGrp="1"/>
          </p:cNvSpPr>
          <p:nvPr>
            <p:ph type="sldNum" sz="quarter" idx="10"/>
          </p:nvPr>
        </p:nvSpPr>
        <p:spPr/>
        <p:txBody>
          <a:bodyPr/>
          <a:lstStyle/>
          <a:p>
            <a:pPr rtl="0"/>
            <a:fld id="{F7021451-1387-4CA6-816F-3879F97B5CBC}" type="slidenum">
              <a:rPr/>
              <a:t>53</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19: Implemente IPSec do local a local VPNs com CLI 19.5: IPsec VPN 19.5.2: Verifique os túneis ISAKMP e IPsec </a:t>
            </a:r>
          </a:p>
        </p:txBody>
      </p:sp>
      <p:sp>
        <p:nvSpPr>
          <p:cNvPr id="4" name="Slide Number Placeholder 3"/>
          <p:cNvSpPr>
            <a:spLocks noGrp="1"/>
          </p:cNvSpPr>
          <p:nvPr>
            <p:ph type="sldNum" sz="quarter" idx="10"/>
          </p:nvPr>
        </p:nvSpPr>
        <p:spPr/>
        <p:txBody>
          <a:bodyPr/>
          <a:lstStyle/>
          <a:p>
            <a:pPr rtl="0"/>
            <a:fld id="{F7021451-1387-4CA6-816F-3879F97B5CBC}" type="slidenum">
              <a:rPr/>
              <a:t>54</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19: Implemente IPSec de Site a Site VPNs com CLI 19.5: IPsec VPN 19.5.2: Verifique os túneis ISAKMP e IPsec (Cont.)</a:t>
            </a:r>
          </a:p>
          <a:p>
            <a:pPr rtl="0"/>
            <a:r>
              <a:rPr lang="pt-BR"/>
              <a:t>19.5.3: Verificador de sintaxe - Verifique os túneis ISAKMP e IPsec </a:t>
            </a:r>
          </a:p>
        </p:txBody>
      </p:sp>
      <p:sp>
        <p:nvSpPr>
          <p:cNvPr id="4" name="Slide Number Placeholder 3"/>
          <p:cNvSpPr>
            <a:spLocks noGrp="1"/>
          </p:cNvSpPr>
          <p:nvPr>
            <p:ph type="sldNum" sz="quarter" idx="10"/>
          </p:nvPr>
        </p:nvSpPr>
        <p:spPr/>
        <p:txBody>
          <a:bodyPr/>
          <a:lstStyle/>
          <a:p>
            <a:pPr rtl="0"/>
            <a:fld id="{F7021451-1387-4CA6-816F-3879F97B5CBC}" type="slidenum">
              <a:rPr/>
              <a:t>55</a:t>
            </a:fld>
            <a:endParaRPr/>
          </a:p>
        </p:txBody>
      </p:sp>
    </p:spTree>
    <p:extLst>
      <p:ext uri="{BB962C8B-B14F-4D97-AF65-F5344CB8AC3E}">
        <p14:creationId xmlns:p14="http://schemas.microsoft.com/office/powerpoint/2010/main" val="1407938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18: VPNs 18.2: Topologias VPN 18.2.1: VPNs Site a Site e Acesso Remoto (Cont.) </a:t>
            </a:r>
          </a:p>
        </p:txBody>
      </p:sp>
      <p:sp>
        <p:nvSpPr>
          <p:cNvPr id="4" name="Slide Number Placeholder 3"/>
          <p:cNvSpPr>
            <a:spLocks noGrp="1"/>
          </p:cNvSpPr>
          <p:nvPr>
            <p:ph type="sldNum" sz="quarter" idx="10"/>
          </p:nvPr>
        </p:nvSpPr>
        <p:spPr/>
        <p:txBody>
          <a:bodyPr/>
          <a:lstStyle/>
          <a:p>
            <a:pPr rtl="0"/>
            <a:fld id="{F7021451-1387-4CA6-816F-3879F97B5CBC}" type="slidenum">
              <a:rPr/>
              <a:t>7</a:t>
            </a:fld>
            <a:endParaRPr/>
          </a:p>
        </p:txBody>
      </p:sp>
    </p:spTree>
    <p:extLst>
      <p:ext uri="{BB962C8B-B14F-4D97-AF65-F5344CB8AC3E}">
        <p14:creationId xmlns:p14="http://schemas.microsoft.com/office/powerpoint/2010/main" val="4192989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18: VPNs 18.2: Topologias VPN 18.2.2: VPNs de acesso remoto </a:t>
            </a:r>
          </a:p>
        </p:txBody>
      </p:sp>
      <p:sp>
        <p:nvSpPr>
          <p:cNvPr id="4" name="Slide Number Placeholder 3"/>
          <p:cNvSpPr>
            <a:spLocks noGrp="1"/>
          </p:cNvSpPr>
          <p:nvPr>
            <p:ph type="sldNum" sz="quarter" idx="10"/>
          </p:nvPr>
        </p:nvSpPr>
        <p:spPr/>
        <p:txBody>
          <a:bodyPr/>
          <a:lstStyle/>
          <a:p>
            <a:pPr rtl="0"/>
            <a:fld id="{F7021451-1387-4CA6-816F-3879F97B5CBC}" type="slidenum">
              <a:rPr/>
              <a:t>8</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18: VPNs 18.2: Topologias VPN 18.2.3: VPNs SSL </a:t>
            </a:r>
          </a:p>
        </p:txBody>
      </p:sp>
      <p:sp>
        <p:nvSpPr>
          <p:cNvPr id="4" name="Slide Number Placeholder 3"/>
          <p:cNvSpPr>
            <a:spLocks noGrp="1"/>
          </p:cNvSpPr>
          <p:nvPr>
            <p:ph type="sldNum" sz="quarter" idx="10"/>
          </p:nvPr>
        </p:nvSpPr>
        <p:spPr/>
        <p:txBody>
          <a:bodyPr/>
          <a:lstStyle/>
          <a:p>
            <a:pPr rtl="0"/>
            <a:fld id="{F7021451-1387-4CA6-816F-3879F97B5CBC}" type="slidenum">
              <a:rPr/>
              <a:t>9</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18: VPNs 18.2: Topologias VPN 18.2.4: VPNs IPsec de site a site </a:t>
            </a:r>
          </a:p>
          <a:p>
            <a:pPr rtl="0"/>
            <a:r>
              <a:rPr lang="pt-BR"/>
              <a:t>18.2.5: Verifique seu entendimento - Compare VPNs de acesso remoto e site a site  </a:t>
            </a:r>
          </a:p>
        </p:txBody>
      </p:sp>
      <p:sp>
        <p:nvSpPr>
          <p:cNvPr id="4" name="Slide Number Placeholder 3"/>
          <p:cNvSpPr>
            <a:spLocks noGrp="1"/>
          </p:cNvSpPr>
          <p:nvPr>
            <p:ph type="sldNum" sz="quarter" idx="10"/>
          </p:nvPr>
        </p:nvSpPr>
        <p:spPr/>
        <p:txBody>
          <a:bodyPr/>
          <a:lstStyle/>
          <a:p>
            <a:pPr rtl="0"/>
            <a:fld id="{F7021451-1387-4CA6-816F-3879F97B5CBC}" type="slidenum">
              <a:rPr/>
              <a:t>10</a:t>
            </a:fld>
            <a:endParaRPr/>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pt-PT"/>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Click to edit Master subtitle style</a:t>
            </a:r>
          </a:p>
        </p:txBody>
      </p:sp>
      <p:sp>
        <p:nvSpPr>
          <p:cNvPr id="4" name="Date Placeholder 3"/>
          <p:cNvSpPr>
            <a:spLocks noGrp="1"/>
          </p:cNvSpPr>
          <p:nvPr>
            <p:ph type="dt" sz="half" idx="10"/>
          </p:nvPr>
        </p:nvSpPr>
        <p:spPr/>
        <p:txBody>
          <a:bodyPr/>
          <a:lstStyle/>
          <a:p>
            <a:fld id="{FAB2E76D-59F5-4847-9801-37181729402E}" type="datetimeFigureOut">
              <a:rPr lang="pt-PT" smtClean="0"/>
              <a:pPr/>
              <a:t>12/11/2023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EBD2376D-DD23-1341-9887-282CF172C372}" type="slidenum">
              <a:rPr lang="pt-PT" smtClean="0"/>
              <a:pPr/>
              <a:t>‹nº›</a:t>
            </a:fld>
            <a:endParaRPr lang="pt-P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p>
        </p:txBody>
      </p:sp>
      <p:sp>
        <p:nvSpPr>
          <p:cNvPr id="3" name="Vertical Text Placeholder 2"/>
          <p:cNvSpPr>
            <a:spLocks noGrp="1"/>
          </p:cNvSpPr>
          <p:nvPr>
            <p:ph type="body" orient="vert" idx="1"/>
          </p:nvPr>
        </p:nvSpPr>
        <p:spPr/>
        <p:txBody>
          <a:bodyPr vert="eaVert"/>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p>
        </p:txBody>
      </p:sp>
      <p:sp>
        <p:nvSpPr>
          <p:cNvPr id="4" name="Date Placeholder 3"/>
          <p:cNvSpPr>
            <a:spLocks noGrp="1"/>
          </p:cNvSpPr>
          <p:nvPr>
            <p:ph type="dt" sz="half" idx="10"/>
          </p:nvPr>
        </p:nvSpPr>
        <p:spPr/>
        <p:txBody>
          <a:bodyPr/>
          <a:lstStyle/>
          <a:p>
            <a:fld id="{FAB2E76D-59F5-4847-9801-37181729402E}" type="datetimeFigureOut">
              <a:rPr lang="pt-PT" smtClean="0"/>
              <a:pPr/>
              <a:t>12/11/2023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EBD2376D-DD23-1341-9887-282CF172C372}" type="slidenum">
              <a:rPr lang="pt-PT" smtClean="0"/>
              <a:pPr/>
              <a:t>‹nº›</a:t>
            </a:fld>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pt-PT"/>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p>
        </p:txBody>
      </p:sp>
      <p:sp>
        <p:nvSpPr>
          <p:cNvPr id="4" name="Date Placeholder 3"/>
          <p:cNvSpPr>
            <a:spLocks noGrp="1"/>
          </p:cNvSpPr>
          <p:nvPr>
            <p:ph type="dt" sz="half" idx="10"/>
          </p:nvPr>
        </p:nvSpPr>
        <p:spPr/>
        <p:txBody>
          <a:bodyPr/>
          <a:lstStyle/>
          <a:p>
            <a:fld id="{FAB2E76D-59F5-4847-9801-37181729402E}" type="datetimeFigureOut">
              <a:rPr lang="pt-PT" smtClean="0"/>
              <a:pPr/>
              <a:t>12/11/2023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EBD2376D-DD23-1341-9887-282CF172C372}" type="slidenum">
              <a:rPr lang="pt-PT" smtClean="0"/>
              <a:pPr/>
              <a:t>‹nº›</a:t>
            </a:fld>
            <a:endParaRPr lang="pt-P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pt-PT"/>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pt-PT"/>
              <a:t>Click to edit Master subtitle style</a:t>
            </a:r>
          </a:p>
        </p:txBody>
      </p:sp>
      <p:sp>
        <p:nvSpPr>
          <p:cNvPr id="4" name="Date Placeholder 3"/>
          <p:cNvSpPr>
            <a:spLocks noGrp="1"/>
          </p:cNvSpPr>
          <p:nvPr>
            <p:ph type="dt" sz="half" idx="10"/>
          </p:nvPr>
        </p:nvSpPr>
        <p:spPr/>
        <p:txBody>
          <a:bodyPr/>
          <a:lstStyle/>
          <a:p>
            <a:fld id="{FAB2E76D-59F5-4847-9801-37181729402E}" type="datetimeFigureOut">
              <a:rPr lang="pt-PT" smtClean="0">
                <a:solidFill>
                  <a:prstClr val="black">
                    <a:tint val="75000"/>
                  </a:prstClr>
                </a:solidFill>
              </a:rPr>
              <a:pPr/>
              <a:t>12/11/2023</a:t>
            </a:fld>
            <a:endParaRPr lang="pt-PT">
              <a:solidFill>
                <a:prstClr val="black">
                  <a:tint val="75000"/>
                </a:prstClr>
              </a:solidFill>
            </a:endParaRPr>
          </a:p>
        </p:txBody>
      </p:sp>
      <p:sp>
        <p:nvSpPr>
          <p:cNvPr id="5" name="Footer Placeholder 4"/>
          <p:cNvSpPr>
            <a:spLocks noGrp="1"/>
          </p:cNvSpPr>
          <p:nvPr>
            <p:ph type="ftr" sz="quarter" idx="11"/>
          </p:nvPr>
        </p:nvSpPr>
        <p:spPr/>
        <p:txBody>
          <a:bodyPr/>
          <a:lstStyle/>
          <a:p>
            <a:endParaRPr lang="pt-PT">
              <a:solidFill>
                <a:prstClr val="black">
                  <a:tint val="75000"/>
                </a:prstClr>
              </a:solidFill>
            </a:endParaRPr>
          </a:p>
        </p:txBody>
      </p:sp>
      <p:sp>
        <p:nvSpPr>
          <p:cNvPr id="6" name="Slide Number Placeholder 5"/>
          <p:cNvSpPr>
            <a:spLocks noGrp="1"/>
          </p:cNvSpPr>
          <p:nvPr>
            <p:ph type="sldNum" sz="quarter" idx="12"/>
          </p:nvPr>
        </p:nvSpPr>
        <p:spPr/>
        <p:txBody>
          <a:bodyPr/>
          <a:lstStyle/>
          <a:p>
            <a:fld id="{EBD2376D-DD23-1341-9887-282CF172C372}" type="slidenum">
              <a:rPr lang="pt-PT" smtClean="0">
                <a:solidFill>
                  <a:prstClr val="black">
                    <a:tint val="75000"/>
                  </a:prstClr>
                </a:solidFill>
              </a:rPr>
              <a:pPr/>
              <a:t>‹nº›</a:t>
            </a:fld>
            <a:endParaRPr lang="pt-PT">
              <a:solidFill>
                <a:prstClr val="black">
                  <a:tint val="75000"/>
                </a:prstClr>
              </a:solidFill>
            </a:endParaRPr>
          </a:p>
        </p:txBody>
      </p:sp>
    </p:spTree>
    <p:extLst>
      <p:ext uri="{BB962C8B-B14F-4D97-AF65-F5344CB8AC3E}">
        <p14:creationId xmlns:p14="http://schemas.microsoft.com/office/powerpoint/2010/main" val="2077883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p>
        </p:txBody>
      </p:sp>
      <p:sp>
        <p:nvSpPr>
          <p:cNvPr id="3" name="Content Placeholder 2"/>
          <p:cNvSpPr>
            <a:spLocks noGrp="1"/>
          </p:cNvSpPr>
          <p:nvPr>
            <p:ph idx="1"/>
          </p:nvPr>
        </p:nvSpPr>
        <p:spPr/>
        <p:txBody>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p>
        </p:txBody>
      </p:sp>
      <p:sp>
        <p:nvSpPr>
          <p:cNvPr id="4" name="Date Placeholder 3"/>
          <p:cNvSpPr>
            <a:spLocks noGrp="1"/>
          </p:cNvSpPr>
          <p:nvPr>
            <p:ph type="dt" sz="half" idx="10"/>
          </p:nvPr>
        </p:nvSpPr>
        <p:spPr/>
        <p:txBody>
          <a:bodyPr/>
          <a:lstStyle/>
          <a:p>
            <a:fld id="{FAB2E76D-59F5-4847-9801-37181729402E}" type="datetimeFigureOut">
              <a:rPr lang="pt-PT" smtClean="0">
                <a:solidFill>
                  <a:prstClr val="black">
                    <a:tint val="75000"/>
                  </a:prstClr>
                </a:solidFill>
              </a:rPr>
              <a:pPr/>
              <a:t>12/11/2023</a:t>
            </a:fld>
            <a:endParaRPr lang="pt-PT">
              <a:solidFill>
                <a:prstClr val="black">
                  <a:tint val="75000"/>
                </a:prstClr>
              </a:solidFill>
            </a:endParaRPr>
          </a:p>
        </p:txBody>
      </p:sp>
      <p:sp>
        <p:nvSpPr>
          <p:cNvPr id="5" name="Footer Placeholder 4"/>
          <p:cNvSpPr>
            <a:spLocks noGrp="1"/>
          </p:cNvSpPr>
          <p:nvPr>
            <p:ph type="ftr" sz="quarter" idx="11"/>
          </p:nvPr>
        </p:nvSpPr>
        <p:spPr/>
        <p:txBody>
          <a:bodyPr/>
          <a:lstStyle/>
          <a:p>
            <a:endParaRPr lang="pt-PT">
              <a:solidFill>
                <a:prstClr val="black">
                  <a:tint val="75000"/>
                </a:prstClr>
              </a:solidFill>
            </a:endParaRPr>
          </a:p>
        </p:txBody>
      </p:sp>
      <p:sp>
        <p:nvSpPr>
          <p:cNvPr id="6" name="Slide Number Placeholder 5"/>
          <p:cNvSpPr>
            <a:spLocks noGrp="1"/>
          </p:cNvSpPr>
          <p:nvPr>
            <p:ph type="sldNum" sz="quarter" idx="12"/>
          </p:nvPr>
        </p:nvSpPr>
        <p:spPr/>
        <p:txBody>
          <a:bodyPr/>
          <a:lstStyle/>
          <a:p>
            <a:fld id="{EBD2376D-DD23-1341-9887-282CF172C372}" type="slidenum">
              <a:rPr lang="pt-PT" smtClean="0">
                <a:solidFill>
                  <a:prstClr val="black">
                    <a:tint val="75000"/>
                  </a:prstClr>
                </a:solidFill>
              </a:rPr>
              <a:pPr/>
              <a:t>‹nº›</a:t>
            </a:fld>
            <a:endParaRPr lang="pt-PT">
              <a:solidFill>
                <a:prstClr val="black">
                  <a:tint val="75000"/>
                </a:prstClr>
              </a:solidFill>
            </a:endParaRPr>
          </a:p>
        </p:txBody>
      </p:sp>
    </p:spTree>
    <p:extLst>
      <p:ext uri="{BB962C8B-B14F-4D97-AF65-F5344CB8AC3E}">
        <p14:creationId xmlns:p14="http://schemas.microsoft.com/office/powerpoint/2010/main" val="4151521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pt-PT"/>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pt-PT"/>
              <a:t>Click to edit Master text styles</a:t>
            </a:r>
          </a:p>
        </p:txBody>
      </p:sp>
      <p:sp>
        <p:nvSpPr>
          <p:cNvPr id="4" name="Date Placeholder 3"/>
          <p:cNvSpPr>
            <a:spLocks noGrp="1"/>
          </p:cNvSpPr>
          <p:nvPr>
            <p:ph type="dt" sz="half" idx="10"/>
          </p:nvPr>
        </p:nvSpPr>
        <p:spPr/>
        <p:txBody>
          <a:bodyPr/>
          <a:lstStyle/>
          <a:p>
            <a:fld id="{FAB2E76D-59F5-4847-9801-37181729402E}" type="datetimeFigureOut">
              <a:rPr lang="pt-PT" smtClean="0">
                <a:solidFill>
                  <a:prstClr val="black">
                    <a:tint val="75000"/>
                  </a:prstClr>
                </a:solidFill>
              </a:rPr>
              <a:pPr/>
              <a:t>12/11/2023</a:t>
            </a:fld>
            <a:endParaRPr lang="pt-PT">
              <a:solidFill>
                <a:prstClr val="black">
                  <a:tint val="75000"/>
                </a:prstClr>
              </a:solidFill>
            </a:endParaRPr>
          </a:p>
        </p:txBody>
      </p:sp>
      <p:sp>
        <p:nvSpPr>
          <p:cNvPr id="5" name="Footer Placeholder 4"/>
          <p:cNvSpPr>
            <a:spLocks noGrp="1"/>
          </p:cNvSpPr>
          <p:nvPr>
            <p:ph type="ftr" sz="quarter" idx="11"/>
          </p:nvPr>
        </p:nvSpPr>
        <p:spPr/>
        <p:txBody>
          <a:bodyPr/>
          <a:lstStyle/>
          <a:p>
            <a:endParaRPr lang="pt-PT">
              <a:solidFill>
                <a:prstClr val="black">
                  <a:tint val="75000"/>
                </a:prstClr>
              </a:solidFill>
            </a:endParaRPr>
          </a:p>
        </p:txBody>
      </p:sp>
      <p:sp>
        <p:nvSpPr>
          <p:cNvPr id="6" name="Slide Number Placeholder 5"/>
          <p:cNvSpPr>
            <a:spLocks noGrp="1"/>
          </p:cNvSpPr>
          <p:nvPr>
            <p:ph type="sldNum" sz="quarter" idx="12"/>
          </p:nvPr>
        </p:nvSpPr>
        <p:spPr/>
        <p:txBody>
          <a:bodyPr/>
          <a:lstStyle/>
          <a:p>
            <a:fld id="{EBD2376D-DD23-1341-9887-282CF172C372}" type="slidenum">
              <a:rPr lang="pt-PT" smtClean="0">
                <a:solidFill>
                  <a:prstClr val="black">
                    <a:tint val="75000"/>
                  </a:prstClr>
                </a:solidFill>
              </a:rPr>
              <a:pPr/>
              <a:t>‹nº›</a:t>
            </a:fld>
            <a:endParaRPr lang="pt-PT">
              <a:solidFill>
                <a:prstClr val="black">
                  <a:tint val="75000"/>
                </a:prstClr>
              </a:solidFill>
            </a:endParaRPr>
          </a:p>
        </p:txBody>
      </p:sp>
    </p:spTree>
    <p:extLst>
      <p:ext uri="{BB962C8B-B14F-4D97-AF65-F5344CB8AC3E}">
        <p14:creationId xmlns:p14="http://schemas.microsoft.com/office/powerpoint/2010/main" val="3187401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p>
        </p:txBody>
      </p:sp>
      <p:sp>
        <p:nvSpPr>
          <p:cNvPr id="5" name="Date Placeholder 4"/>
          <p:cNvSpPr>
            <a:spLocks noGrp="1"/>
          </p:cNvSpPr>
          <p:nvPr>
            <p:ph type="dt" sz="half" idx="10"/>
          </p:nvPr>
        </p:nvSpPr>
        <p:spPr/>
        <p:txBody>
          <a:bodyPr/>
          <a:lstStyle/>
          <a:p>
            <a:fld id="{FAB2E76D-59F5-4847-9801-37181729402E}" type="datetimeFigureOut">
              <a:rPr lang="pt-PT" smtClean="0">
                <a:solidFill>
                  <a:prstClr val="black">
                    <a:tint val="75000"/>
                  </a:prstClr>
                </a:solidFill>
              </a:rPr>
              <a:pPr/>
              <a:t>12/11/2023</a:t>
            </a:fld>
            <a:endParaRPr lang="pt-PT">
              <a:solidFill>
                <a:prstClr val="black">
                  <a:tint val="75000"/>
                </a:prstClr>
              </a:solidFill>
            </a:endParaRPr>
          </a:p>
        </p:txBody>
      </p:sp>
      <p:sp>
        <p:nvSpPr>
          <p:cNvPr id="6" name="Footer Placeholder 5"/>
          <p:cNvSpPr>
            <a:spLocks noGrp="1"/>
          </p:cNvSpPr>
          <p:nvPr>
            <p:ph type="ftr" sz="quarter" idx="11"/>
          </p:nvPr>
        </p:nvSpPr>
        <p:spPr/>
        <p:txBody>
          <a:bodyPr/>
          <a:lstStyle/>
          <a:p>
            <a:endParaRPr lang="pt-PT">
              <a:solidFill>
                <a:prstClr val="black">
                  <a:tint val="75000"/>
                </a:prstClr>
              </a:solidFill>
            </a:endParaRPr>
          </a:p>
        </p:txBody>
      </p:sp>
      <p:sp>
        <p:nvSpPr>
          <p:cNvPr id="7" name="Slide Number Placeholder 6"/>
          <p:cNvSpPr>
            <a:spLocks noGrp="1"/>
          </p:cNvSpPr>
          <p:nvPr>
            <p:ph type="sldNum" sz="quarter" idx="12"/>
          </p:nvPr>
        </p:nvSpPr>
        <p:spPr/>
        <p:txBody>
          <a:bodyPr/>
          <a:lstStyle/>
          <a:p>
            <a:fld id="{EBD2376D-DD23-1341-9887-282CF172C372}" type="slidenum">
              <a:rPr lang="pt-PT" smtClean="0">
                <a:solidFill>
                  <a:prstClr val="black">
                    <a:tint val="75000"/>
                  </a:prstClr>
                </a:solidFill>
              </a:rPr>
              <a:pPr/>
              <a:t>‹nº›</a:t>
            </a:fld>
            <a:endParaRPr lang="pt-PT">
              <a:solidFill>
                <a:prstClr val="black">
                  <a:tint val="75000"/>
                </a:prstClr>
              </a:solidFill>
            </a:endParaRPr>
          </a:p>
        </p:txBody>
      </p:sp>
    </p:spTree>
    <p:extLst>
      <p:ext uri="{BB962C8B-B14F-4D97-AF65-F5344CB8AC3E}">
        <p14:creationId xmlns:p14="http://schemas.microsoft.com/office/powerpoint/2010/main" val="682928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pt-PT"/>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pt-PT"/>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pt-PT"/>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p>
        </p:txBody>
      </p:sp>
      <p:sp>
        <p:nvSpPr>
          <p:cNvPr id="7" name="Date Placeholder 6"/>
          <p:cNvSpPr>
            <a:spLocks noGrp="1"/>
          </p:cNvSpPr>
          <p:nvPr>
            <p:ph type="dt" sz="half" idx="10"/>
          </p:nvPr>
        </p:nvSpPr>
        <p:spPr/>
        <p:txBody>
          <a:bodyPr/>
          <a:lstStyle/>
          <a:p>
            <a:fld id="{FAB2E76D-59F5-4847-9801-37181729402E}" type="datetimeFigureOut">
              <a:rPr lang="pt-PT" smtClean="0">
                <a:solidFill>
                  <a:prstClr val="black">
                    <a:tint val="75000"/>
                  </a:prstClr>
                </a:solidFill>
              </a:rPr>
              <a:pPr/>
              <a:t>12/11/2023</a:t>
            </a:fld>
            <a:endParaRPr lang="pt-PT">
              <a:solidFill>
                <a:prstClr val="black">
                  <a:tint val="75000"/>
                </a:prstClr>
              </a:solidFill>
            </a:endParaRPr>
          </a:p>
        </p:txBody>
      </p:sp>
      <p:sp>
        <p:nvSpPr>
          <p:cNvPr id="8" name="Footer Placeholder 7"/>
          <p:cNvSpPr>
            <a:spLocks noGrp="1"/>
          </p:cNvSpPr>
          <p:nvPr>
            <p:ph type="ftr" sz="quarter" idx="11"/>
          </p:nvPr>
        </p:nvSpPr>
        <p:spPr/>
        <p:txBody>
          <a:bodyPr/>
          <a:lstStyle/>
          <a:p>
            <a:endParaRPr lang="pt-PT">
              <a:solidFill>
                <a:prstClr val="black">
                  <a:tint val="75000"/>
                </a:prstClr>
              </a:solidFill>
            </a:endParaRPr>
          </a:p>
        </p:txBody>
      </p:sp>
      <p:sp>
        <p:nvSpPr>
          <p:cNvPr id="9" name="Slide Number Placeholder 8"/>
          <p:cNvSpPr>
            <a:spLocks noGrp="1"/>
          </p:cNvSpPr>
          <p:nvPr>
            <p:ph type="sldNum" sz="quarter" idx="12"/>
          </p:nvPr>
        </p:nvSpPr>
        <p:spPr/>
        <p:txBody>
          <a:bodyPr/>
          <a:lstStyle/>
          <a:p>
            <a:fld id="{EBD2376D-DD23-1341-9887-282CF172C372}" type="slidenum">
              <a:rPr lang="pt-PT" smtClean="0">
                <a:solidFill>
                  <a:prstClr val="black">
                    <a:tint val="75000"/>
                  </a:prstClr>
                </a:solidFill>
              </a:rPr>
              <a:pPr/>
              <a:t>‹nº›</a:t>
            </a:fld>
            <a:endParaRPr lang="pt-PT">
              <a:solidFill>
                <a:prstClr val="black">
                  <a:tint val="75000"/>
                </a:prstClr>
              </a:solidFill>
            </a:endParaRPr>
          </a:p>
        </p:txBody>
      </p:sp>
    </p:spTree>
    <p:extLst>
      <p:ext uri="{BB962C8B-B14F-4D97-AF65-F5344CB8AC3E}">
        <p14:creationId xmlns:p14="http://schemas.microsoft.com/office/powerpoint/2010/main" val="28945592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p>
        </p:txBody>
      </p:sp>
      <p:sp>
        <p:nvSpPr>
          <p:cNvPr id="3" name="Date Placeholder 2"/>
          <p:cNvSpPr>
            <a:spLocks noGrp="1"/>
          </p:cNvSpPr>
          <p:nvPr>
            <p:ph type="dt" sz="half" idx="10"/>
          </p:nvPr>
        </p:nvSpPr>
        <p:spPr/>
        <p:txBody>
          <a:bodyPr/>
          <a:lstStyle/>
          <a:p>
            <a:fld id="{FAB2E76D-59F5-4847-9801-37181729402E}" type="datetimeFigureOut">
              <a:rPr lang="pt-PT" smtClean="0">
                <a:solidFill>
                  <a:prstClr val="black">
                    <a:tint val="75000"/>
                  </a:prstClr>
                </a:solidFill>
              </a:rPr>
              <a:pPr/>
              <a:t>12/11/2023</a:t>
            </a:fld>
            <a:endParaRPr lang="pt-PT">
              <a:solidFill>
                <a:prstClr val="black">
                  <a:tint val="75000"/>
                </a:prstClr>
              </a:solidFill>
            </a:endParaRPr>
          </a:p>
        </p:txBody>
      </p:sp>
      <p:sp>
        <p:nvSpPr>
          <p:cNvPr id="4" name="Footer Placeholder 3"/>
          <p:cNvSpPr>
            <a:spLocks noGrp="1"/>
          </p:cNvSpPr>
          <p:nvPr>
            <p:ph type="ftr" sz="quarter" idx="11"/>
          </p:nvPr>
        </p:nvSpPr>
        <p:spPr/>
        <p:txBody>
          <a:bodyPr/>
          <a:lstStyle/>
          <a:p>
            <a:endParaRPr lang="pt-PT">
              <a:solidFill>
                <a:prstClr val="black">
                  <a:tint val="75000"/>
                </a:prstClr>
              </a:solidFill>
            </a:endParaRPr>
          </a:p>
        </p:txBody>
      </p:sp>
      <p:sp>
        <p:nvSpPr>
          <p:cNvPr id="5" name="Slide Number Placeholder 4"/>
          <p:cNvSpPr>
            <a:spLocks noGrp="1"/>
          </p:cNvSpPr>
          <p:nvPr>
            <p:ph type="sldNum" sz="quarter" idx="12"/>
          </p:nvPr>
        </p:nvSpPr>
        <p:spPr/>
        <p:txBody>
          <a:bodyPr/>
          <a:lstStyle/>
          <a:p>
            <a:fld id="{EBD2376D-DD23-1341-9887-282CF172C372}" type="slidenum">
              <a:rPr lang="pt-PT" smtClean="0">
                <a:solidFill>
                  <a:prstClr val="black">
                    <a:tint val="75000"/>
                  </a:prstClr>
                </a:solidFill>
              </a:rPr>
              <a:pPr/>
              <a:t>‹nº›</a:t>
            </a:fld>
            <a:endParaRPr lang="pt-PT">
              <a:solidFill>
                <a:prstClr val="black">
                  <a:tint val="75000"/>
                </a:prstClr>
              </a:solidFill>
            </a:endParaRPr>
          </a:p>
        </p:txBody>
      </p:sp>
    </p:spTree>
    <p:extLst>
      <p:ext uri="{BB962C8B-B14F-4D97-AF65-F5344CB8AC3E}">
        <p14:creationId xmlns:p14="http://schemas.microsoft.com/office/powerpoint/2010/main" val="15152164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B2E76D-59F5-4847-9801-37181729402E}" type="datetimeFigureOut">
              <a:rPr lang="pt-PT" smtClean="0">
                <a:solidFill>
                  <a:prstClr val="black">
                    <a:tint val="75000"/>
                  </a:prstClr>
                </a:solidFill>
              </a:rPr>
              <a:pPr/>
              <a:t>12/11/2023</a:t>
            </a:fld>
            <a:endParaRPr lang="pt-PT">
              <a:solidFill>
                <a:prstClr val="black">
                  <a:tint val="75000"/>
                </a:prstClr>
              </a:solidFill>
            </a:endParaRPr>
          </a:p>
        </p:txBody>
      </p:sp>
      <p:sp>
        <p:nvSpPr>
          <p:cNvPr id="3" name="Footer Placeholder 2"/>
          <p:cNvSpPr>
            <a:spLocks noGrp="1"/>
          </p:cNvSpPr>
          <p:nvPr>
            <p:ph type="ftr" sz="quarter" idx="11"/>
          </p:nvPr>
        </p:nvSpPr>
        <p:spPr/>
        <p:txBody>
          <a:bodyPr/>
          <a:lstStyle/>
          <a:p>
            <a:endParaRPr lang="pt-PT">
              <a:solidFill>
                <a:prstClr val="black">
                  <a:tint val="75000"/>
                </a:prstClr>
              </a:solidFill>
            </a:endParaRPr>
          </a:p>
        </p:txBody>
      </p:sp>
      <p:sp>
        <p:nvSpPr>
          <p:cNvPr id="4" name="Slide Number Placeholder 3"/>
          <p:cNvSpPr>
            <a:spLocks noGrp="1"/>
          </p:cNvSpPr>
          <p:nvPr>
            <p:ph type="sldNum" sz="quarter" idx="12"/>
          </p:nvPr>
        </p:nvSpPr>
        <p:spPr/>
        <p:txBody>
          <a:bodyPr/>
          <a:lstStyle/>
          <a:p>
            <a:fld id="{EBD2376D-DD23-1341-9887-282CF172C372}" type="slidenum">
              <a:rPr lang="pt-PT" smtClean="0">
                <a:solidFill>
                  <a:prstClr val="black">
                    <a:tint val="75000"/>
                  </a:prstClr>
                </a:solidFill>
              </a:rPr>
              <a:pPr/>
              <a:t>‹nº›</a:t>
            </a:fld>
            <a:endParaRPr lang="pt-PT">
              <a:solidFill>
                <a:prstClr val="black">
                  <a:tint val="75000"/>
                </a:prstClr>
              </a:solidFill>
            </a:endParaRPr>
          </a:p>
        </p:txBody>
      </p:sp>
    </p:spTree>
    <p:extLst>
      <p:ext uri="{BB962C8B-B14F-4D97-AF65-F5344CB8AC3E}">
        <p14:creationId xmlns:p14="http://schemas.microsoft.com/office/powerpoint/2010/main" val="3192046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pt-PT"/>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pt-PT"/>
              <a:t>Click to edit Master text styles</a:t>
            </a:r>
          </a:p>
        </p:txBody>
      </p:sp>
      <p:sp>
        <p:nvSpPr>
          <p:cNvPr id="5" name="Date Placeholder 4"/>
          <p:cNvSpPr>
            <a:spLocks noGrp="1"/>
          </p:cNvSpPr>
          <p:nvPr>
            <p:ph type="dt" sz="half" idx="10"/>
          </p:nvPr>
        </p:nvSpPr>
        <p:spPr/>
        <p:txBody>
          <a:bodyPr/>
          <a:lstStyle/>
          <a:p>
            <a:fld id="{FAB2E76D-59F5-4847-9801-37181729402E}" type="datetimeFigureOut">
              <a:rPr lang="pt-PT" smtClean="0">
                <a:solidFill>
                  <a:prstClr val="black">
                    <a:tint val="75000"/>
                  </a:prstClr>
                </a:solidFill>
              </a:rPr>
              <a:pPr/>
              <a:t>12/11/2023</a:t>
            </a:fld>
            <a:endParaRPr lang="pt-PT">
              <a:solidFill>
                <a:prstClr val="black">
                  <a:tint val="75000"/>
                </a:prstClr>
              </a:solidFill>
            </a:endParaRPr>
          </a:p>
        </p:txBody>
      </p:sp>
      <p:sp>
        <p:nvSpPr>
          <p:cNvPr id="6" name="Footer Placeholder 5"/>
          <p:cNvSpPr>
            <a:spLocks noGrp="1"/>
          </p:cNvSpPr>
          <p:nvPr>
            <p:ph type="ftr" sz="quarter" idx="11"/>
          </p:nvPr>
        </p:nvSpPr>
        <p:spPr/>
        <p:txBody>
          <a:bodyPr/>
          <a:lstStyle/>
          <a:p>
            <a:endParaRPr lang="pt-PT">
              <a:solidFill>
                <a:prstClr val="black">
                  <a:tint val="75000"/>
                </a:prstClr>
              </a:solidFill>
            </a:endParaRPr>
          </a:p>
        </p:txBody>
      </p:sp>
      <p:sp>
        <p:nvSpPr>
          <p:cNvPr id="7" name="Slide Number Placeholder 6"/>
          <p:cNvSpPr>
            <a:spLocks noGrp="1"/>
          </p:cNvSpPr>
          <p:nvPr>
            <p:ph type="sldNum" sz="quarter" idx="12"/>
          </p:nvPr>
        </p:nvSpPr>
        <p:spPr/>
        <p:txBody>
          <a:bodyPr/>
          <a:lstStyle/>
          <a:p>
            <a:fld id="{EBD2376D-DD23-1341-9887-282CF172C372}" type="slidenum">
              <a:rPr lang="pt-PT" smtClean="0">
                <a:solidFill>
                  <a:prstClr val="black">
                    <a:tint val="75000"/>
                  </a:prstClr>
                </a:solidFill>
              </a:rPr>
              <a:pPr/>
              <a:t>‹nº›</a:t>
            </a:fld>
            <a:endParaRPr lang="pt-PT">
              <a:solidFill>
                <a:prstClr val="black">
                  <a:tint val="75000"/>
                </a:prstClr>
              </a:solidFill>
            </a:endParaRPr>
          </a:p>
        </p:txBody>
      </p:sp>
    </p:spTree>
    <p:extLst>
      <p:ext uri="{BB962C8B-B14F-4D97-AF65-F5344CB8AC3E}">
        <p14:creationId xmlns:p14="http://schemas.microsoft.com/office/powerpoint/2010/main" val="4196652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p>
        </p:txBody>
      </p:sp>
      <p:sp>
        <p:nvSpPr>
          <p:cNvPr id="3" name="Content Placeholder 2"/>
          <p:cNvSpPr>
            <a:spLocks noGrp="1"/>
          </p:cNvSpPr>
          <p:nvPr>
            <p:ph idx="1"/>
          </p:nvPr>
        </p:nvSpPr>
        <p:spPr/>
        <p:txBody>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p>
        </p:txBody>
      </p:sp>
      <p:sp>
        <p:nvSpPr>
          <p:cNvPr id="4" name="Date Placeholder 3"/>
          <p:cNvSpPr>
            <a:spLocks noGrp="1"/>
          </p:cNvSpPr>
          <p:nvPr>
            <p:ph type="dt" sz="half" idx="10"/>
          </p:nvPr>
        </p:nvSpPr>
        <p:spPr/>
        <p:txBody>
          <a:bodyPr/>
          <a:lstStyle/>
          <a:p>
            <a:fld id="{FAB2E76D-59F5-4847-9801-37181729402E}" type="datetimeFigureOut">
              <a:rPr lang="pt-PT" smtClean="0"/>
              <a:pPr/>
              <a:t>12/11/2023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EBD2376D-DD23-1341-9887-282CF172C372}" type="slidenum">
              <a:rPr lang="pt-PT" smtClean="0"/>
              <a:pPr/>
              <a:t>‹nº›</a:t>
            </a:fld>
            <a:endParaRPr lang="pt-PT"/>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pt-PT"/>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endParaRPr lang="pt-PT"/>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pt-PT"/>
              <a:t>Click to edit Master text styles</a:t>
            </a:r>
          </a:p>
        </p:txBody>
      </p:sp>
      <p:sp>
        <p:nvSpPr>
          <p:cNvPr id="5" name="Date Placeholder 4"/>
          <p:cNvSpPr>
            <a:spLocks noGrp="1"/>
          </p:cNvSpPr>
          <p:nvPr>
            <p:ph type="dt" sz="half" idx="10"/>
          </p:nvPr>
        </p:nvSpPr>
        <p:spPr/>
        <p:txBody>
          <a:bodyPr/>
          <a:lstStyle/>
          <a:p>
            <a:fld id="{FAB2E76D-59F5-4847-9801-37181729402E}" type="datetimeFigureOut">
              <a:rPr lang="pt-PT" smtClean="0">
                <a:solidFill>
                  <a:prstClr val="black">
                    <a:tint val="75000"/>
                  </a:prstClr>
                </a:solidFill>
              </a:rPr>
              <a:pPr/>
              <a:t>12/11/2023</a:t>
            </a:fld>
            <a:endParaRPr lang="pt-PT">
              <a:solidFill>
                <a:prstClr val="black">
                  <a:tint val="75000"/>
                </a:prstClr>
              </a:solidFill>
            </a:endParaRPr>
          </a:p>
        </p:txBody>
      </p:sp>
      <p:sp>
        <p:nvSpPr>
          <p:cNvPr id="6" name="Footer Placeholder 5"/>
          <p:cNvSpPr>
            <a:spLocks noGrp="1"/>
          </p:cNvSpPr>
          <p:nvPr>
            <p:ph type="ftr" sz="quarter" idx="11"/>
          </p:nvPr>
        </p:nvSpPr>
        <p:spPr/>
        <p:txBody>
          <a:bodyPr/>
          <a:lstStyle/>
          <a:p>
            <a:endParaRPr lang="pt-PT">
              <a:solidFill>
                <a:prstClr val="black">
                  <a:tint val="75000"/>
                </a:prstClr>
              </a:solidFill>
            </a:endParaRPr>
          </a:p>
        </p:txBody>
      </p:sp>
      <p:sp>
        <p:nvSpPr>
          <p:cNvPr id="7" name="Slide Number Placeholder 6"/>
          <p:cNvSpPr>
            <a:spLocks noGrp="1"/>
          </p:cNvSpPr>
          <p:nvPr>
            <p:ph type="sldNum" sz="quarter" idx="12"/>
          </p:nvPr>
        </p:nvSpPr>
        <p:spPr/>
        <p:txBody>
          <a:bodyPr/>
          <a:lstStyle/>
          <a:p>
            <a:fld id="{EBD2376D-DD23-1341-9887-282CF172C372}" type="slidenum">
              <a:rPr lang="pt-PT" smtClean="0">
                <a:solidFill>
                  <a:prstClr val="black">
                    <a:tint val="75000"/>
                  </a:prstClr>
                </a:solidFill>
              </a:rPr>
              <a:pPr/>
              <a:t>‹nº›</a:t>
            </a:fld>
            <a:endParaRPr lang="pt-PT">
              <a:solidFill>
                <a:prstClr val="black">
                  <a:tint val="75000"/>
                </a:prstClr>
              </a:solidFill>
            </a:endParaRPr>
          </a:p>
        </p:txBody>
      </p:sp>
    </p:spTree>
    <p:extLst>
      <p:ext uri="{BB962C8B-B14F-4D97-AF65-F5344CB8AC3E}">
        <p14:creationId xmlns:p14="http://schemas.microsoft.com/office/powerpoint/2010/main" val="5348827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p>
        </p:txBody>
      </p:sp>
      <p:sp>
        <p:nvSpPr>
          <p:cNvPr id="3" name="Vertical Text Placeholder 2"/>
          <p:cNvSpPr>
            <a:spLocks noGrp="1"/>
          </p:cNvSpPr>
          <p:nvPr>
            <p:ph type="body" orient="vert" idx="1"/>
          </p:nvPr>
        </p:nvSpPr>
        <p:spPr/>
        <p:txBody>
          <a:bodyPr vert="eaVert"/>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p>
        </p:txBody>
      </p:sp>
      <p:sp>
        <p:nvSpPr>
          <p:cNvPr id="4" name="Date Placeholder 3"/>
          <p:cNvSpPr>
            <a:spLocks noGrp="1"/>
          </p:cNvSpPr>
          <p:nvPr>
            <p:ph type="dt" sz="half" idx="10"/>
          </p:nvPr>
        </p:nvSpPr>
        <p:spPr/>
        <p:txBody>
          <a:bodyPr/>
          <a:lstStyle/>
          <a:p>
            <a:fld id="{FAB2E76D-59F5-4847-9801-37181729402E}" type="datetimeFigureOut">
              <a:rPr lang="pt-PT" smtClean="0">
                <a:solidFill>
                  <a:prstClr val="black">
                    <a:tint val="75000"/>
                  </a:prstClr>
                </a:solidFill>
              </a:rPr>
              <a:pPr/>
              <a:t>12/11/2023</a:t>
            </a:fld>
            <a:endParaRPr lang="pt-PT">
              <a:solidFill>
                <a:prstClr val="black">
                  <a:tint val="75000"/>
                </a:prstClr>
              </a:solidFill>
            </a:endParaRPr>
          </a:p>
        </p:txBody>
      </p:sp>
      <p:sp>
        <p:nvSpPr>
          <p:cNvPr id="5" name="Footer Placeholder 4"/>
          <p:cNvSpPr>
            <a:spLocks noGrp="1"/>
          </p:cNvSpPr>
          <p:nvPr>
            <p:ph type="ftr" sz="quarter" idx="11"/>
          </p:nvPr>
        </p:nvSpPr>
        <p:spPr/>
        <p:txBody>
          <a:bodyPr/>
          <a:lstStyle/>
          <a:p>
            <a:endParaRPr lang="pt-PT">
              <a:solidFill>
                <a:prstClr val="black">
                  <a:tint val="75000"/>
                </a:prstClr>
              </a:solidFill>
            </a:endParaRPr>
          </a:p>
        </p:txBody>
      </p:sp>
      <p:sp>
        <p:nvSpPr>
          <p:cNvPr id="6" name="Slide Number Placeholder 5"/>
          <p:cNvSpPr>
            <a:spLocks noGrp="1"/>
          </p:cNvSpPr>
          <p:nvPr>
            <p:ph type="sldNum" sz="quarter" idx="12"/>
          </p:nvPr>
        </p:nvSpPr>
        <p:spPr/>
        <p:txBody>
          <a:bodyPr/>
          <a:lstStyle/>
          <a:p>
            <a:fld id="{EBD2376D-DD23-1341-9887-282CF172C372}" type="slidenum">
              <a:rPr lang="pt-PT" smtClean="0">
                <a:solidFill>
                  <a:prstClr val="black">
                    <a:tint val="75000"/>
                  </a:prstClr>
                </a:solidFill>
              </a:rPr>
              <a:pPr/>
              <a:t>‹nº›</a:t>
            </a:fld>
            <a:endParaRPr lang="pt-PT">
              <a:solidFill>
                <a:prstClr val="black">
                  <a:tint val="75000"/>
                </a:prstClr>
              </a:solidFill>
            </a:endParaRPr>
          </a:p>
        </p:txBody>
      </p:sp>
    </p:spTree>
    <p:extLst>
      <p:ext uri="{BB962C8B-B14F-4D97-AF65-F5344CB8AC3E}">
        <p14:creationId xmlns:p14="http://schemas.microsoft.com/office/powerpoint/2010/main" val="18902006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pt-PT"/>
              <a:t>Click to edit Master title style</a:t>
            </a:r>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p>
        </p:txBody>
      </p:sp>
      <p:sp>
        <p:nvSpPr>
          <p:cNvPr id="4" name="Date Placeholder 3"/>
          <p:cNvSpPr>
            <a:spLocks noGrp="1"/>
          </p:cNvSpPr>
          <p:nvPr>
            <p:ph type="dt" sz="half" idx="10"/>
          </p:nvPr>
        </p:nvSpPr>
        <p:spPr/>
        <p:txBody>
          <a:bodyPr/>
          <a:lstStyle/>
          <a:p>
            <a:fld id="{FAB2E76D-59F5-4847-9801-37181729402E}" type="datetimeFigureOut">
              <a:rPr lang="pt-PT" smtClean="0">
                <a:solidFill>
                  <a:prstClr val="black">
                    <a:tint val="75000"/>
                  </a:prstClr>
                </a:solidFill>
              </a:rPr>
              <a:pPr/>
              <a:t>12/11/2023</a:t>
            </a:fld>
            <a:endParaRPr lang="pt-PT">
              <a:solidFill>
                <a:prstClr val="black">
                  <a:tint val="75000"/>
                </a:prstClr>
              </a:solidFill>
            </a:endParaRPr>
          </a:p>
        </p:txBody>
      </p:sp>
      <p:sp>
        <p:nvSpPr>
          <p:cNvPr id="5" name="Footer Placeholder 4"/>
          <p:cNvSpPr>
            <a:spLocks noGrp="1"/>
          </p:cNvSpPr>
          <p:nvPr>
            <p:ph type="ftr" sz="quarter" idx="11"/>
          </p:nvPr>
        </p:nvSpPr>
        <p:spPr/>
        <p:txBody>
          <a:bodyPr/>
          <a:lstStyle/>
          <a:p>
            <a:endParaRPr lang="pt-PT">
              <a:solidFill>
                <a:prstClr val="black">
                  <a:tint val="75000"/>
                </a:prstClr>
              </a:solidFill>
            </a:endParaRPr>
          </a:p>
        </p:txBody>
      </p:sp>
      <p:sp>
        <p:nvSpPr>
          <p:cNvPr id="6" name="Slide Number Placeholder 5"/>
          <p:cNvSpPr>
            <a:spLocks noGrp="1"/>
          </p:cNvSpPr>
          <p:nvPr>
            <p:ph type="sldNum" sz="quarter" idx="12"/>
          </p:nvPr>
        </p:nvSpPr>
        <p:spPr/>
        <p:txBody>
          <a:bodyPr/>
          <a:lstStyle/>
          <a:p>
            <a:fld id="{EBD2376D-DD23-1341-9887-282CF172C372}" type="slidenum">
              <a:rPr lang="pt-PT" smtClean="0">
                <a:solidFill>
                  <a:prstClr val="black">
                    <a:tint val="75000"/>
                  </a:prstClr>
                </a:solidFill>
              </a:rPr>
              <a:pPr/>
              <a:t>‹nº›</a:t>
            </a:fld>
            <a:endParaRPr lang="pt-PT">
              <a:solidFill>
                <a:prstClr val="black">
                  <a:tint val="75000"/>
                </a:prstClr>
              </a:solidFill>
            </a:endParaRPr>
          </a:p>
        </p:txBody>
      </p:sp>
    </p:spTree>
    <p:extLst>
      <p:ext uri="{BB962C8B-B14F-4D97-AF65-F5344CB8AC3E}">
        <p14:creationId xmlns:p14="http://schemas.microsoft.com/office/powerpoint/2010/main" val="17074551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BLOCK">
    <p:bg>
      <p:bgPr>
        <a:solidFill>
          <a:srgbClr val="00394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lvl1pPr marL="0" indent="0">
              <a:buNone/>
              <a:defRPr lang="en-US" sz="4600" dirty="0">
                <a:solidFill>
                  <a:srgbClr val="B1E8FA"/>
                </a:solidFill>
                <a:latin typeface="Arial" pitchFamily="34" charset="0"/>
                <a:ea typeface="Arial" pitchFamily="34" charset="-122"/>
                <a:cs typeface="Arial" pitchFamily="34" charset="-120"/>
              </a:defRPr>
            </a:lvl1pPr>
          </a:lstStyle>
          <a:p>
            <a:pPr marL="0" indent="0">
              <a:buNone/>
            </a:pPr>
            <a:r>
              <a:rPr lang="en-US" sz="4600" dirty="0">
                <a:solidFill>
                  <a:srgbClr val="B1E8FA"/>
                </a:solidFill>
                <a:latin typeface="Arial" pitchFamily="34" charset="0"/>
                <a:ea typeface="Arial" pitchFamily="34" charset="-122"/>
                <a:cs typeface="Arial" pitchFamily="34" charset="-120"/>
              </a:rPr>
              <a:t>(custom placeholder text!)</a:t>
            </a:r>
            <a:endParaRPr lang="en-US" sz="4600" dirty="0"/>
          </a:p>
        </p:txBody>
      </p:sp>
      <p:sp>
        <p:nvSpPr>
          <p:cNvPr id="3" name="Object2"/>
          <p:cNvSpPr/>
          <p:nvPr/>
        </p:nvSpPr>
        <p:spPr>
          <a:xfrm>
            <a:off x="914400" y="4629150"/>
            <a:ext cx="7772400" cy="228600"/>
          </a:xfrm>
          <a:prstGeom prst="rect">
            <a:avLst/>
          </a:prstGeom>
          <a:noFill/>
          <a:ln/>
        </p:spPr>
        <p:txBody>
          <a:bodyPr wrap="square" rtlCol="0" anchor="t">
            <a:normAutofit/>
          </a:bodyPr>
          <a:lstStyle/>
          <a:p>
            <a:pPr algn="r" rtl="0"/>
            <a:r>
              <a:rPr lang="pt-BR" sz="600">
                <a:solidFill>
                  <a:srgbClr val="D9D9D9"/>
                </a:solidFill>
              </a:rPr>
              <a:t>© 2021 Cisco e/ou suas afiliadas. Todos os direitos reservados.   Documento confidencial da Cisco</a:t>
            </a:r>
          </a:p>
        </p:txBody>
      </p:sp>
      <p:pic>
        <p:nvPicPr>
          <p:cNvPr id="4" name="Object 3" descr="/Users/phillipball/Projects/Cisco/Netacad 3/netacad-vudu/src/pptx/assets/Cisco_logo_sm.png"/>
          <p:cNvPicPr>
            <a:picLocks noChangeAspect="1"/>
          </p:cNvPicPr>
          <p:nvPr/>
        </p:nvPicPr>
        <p:blipFill>
          <a:blip r:embed="rId2"/>
          <a:srcRect t="-16667" b="-16667"/>
          <a:stretch/>
        </p:blipFill>
        <p:spPr>
          <a:xfrm>
            <a:off x="457200" y="4629150"/>
            <a:ext cx="365760" cy="36576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ma14="http://schemas.microsoft.com/office/mac/drawingml/2011/main" xmlns="" val="0"/>
            </a:ext>
          </a:extLst>
        </p:spPr>
        <p:txBody>
          <a:bodyPr/>
          <a:lstStyle>
            <a:lvl1pPr>
              <a:defRPr sz="600">
                <a:solidFill>
                  <a:srgbClr val="D9D9D9"/>
                </a:solidFill>
              </a:defRPr>
            </a:lvl1pPr>
          </a:lstStyle>
          <a:p>
            <a:fld id="{F7021451-1387-4CA6-816F-3879F97B5CBC}" type="slidenum">
              <a:rPr lang="en-US"/>
              <a:t>‹nº›</a:t>
            </a:fld>
            <a:endParaRPr lang="en-US"/>
          </a:p>
        </p:txBody>
      </p:sp>
    </p:spTree>
    <p:extLst>
      <p:ext uri="{BB962C8B-B14F-4D97-AF65-F5344CB8AC3E}">
        <p14:creationId xmlns:p14="http://schemas.microsoft.com/office/powerpoint/2010/main" val="7038792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HUNK">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274320"/>
            <a:ext cx="9144000" cy="914400"/>
          </a:xfrm>
          <a:prstGeom prst="rect">
            <a:avLst/>
          </a:prstGeom>
          <a:noFill/>
          <a:ln/>
        </p:spPr>
        <p:txBody>
          <a:bodyPr wrap="square" rtlCol="0"/>
          <a:lstStyle>
            <a:lvl1pPr marL="0" indent="0">
              <a:buNone/>
              <a:defRPr lang="en-US" sz="2200" dirty="0">
                <a:solidFill>
                  <a:srgbClr val="024C69"/>
                </a:solidFill>
                <a:latin typeface="Arial" pitchFamily="34" charset="0"/>
                <a:ea typeface="Arial" pitchFamily="34" charset="-122"/>
                <a:cs typeface="Arial" pitchFamily="34" charset="-120"/>
              </a:defRPr>
            </a:lvl1pPr>
          </a:lstStyle>
          <a:p>
            <a:pPr marL="0" indent="0">
              <a:buNone/>
            </a:pPr>
            <a:r>
              <a:rPr lang="en-US" sz="2200" dirty="0">
                <a:solidFill>
                  <a:srgbClr val="024C69"/>
                </a:solidFill>
                <a:latin typeface="Arial" pitchFamily="34" charset="0"/>
                <a:ea typeface="Arial" pitchFamily="34" charset="-122"/>
                <a:cs typeface="Arial" pitchFamily="34" charset="-120"/>
              </a:rPr>
              <a:t>(custom placeholder text!)</a:t>
            </a:r>
            <a:endParaRPr lang="en-US" sz="2200" dirty="0"/>
          </a:p>
        </p:txBody>
      </p:sp>
      <p:sp>
        <p:nvSpPr>
          <p:cNvPr id="3" name="Object2"/>
          <p:cNvSpPr>
            <a:spLocks noGrp="1"/>
          </p:cNvSpPr>
          <p:nvPr>
            <p:ph type="body" idx="101"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4" name="Object3"/>
          <p:cNvSpPr/>
          <p:nvPr/>
        </p:nvSpPr>
        <p:spPr>
          <a:xfrm>
            <a:off x="914400" y="4629150"/>
            <a:ext cx="7772400" cy="228600"/>
          </a:xfrm>
          <a:prstGeom prst="rect">
            <a:avLst/>
          </a:prstGeom>
          <a:noFill/>
          <a:ln/>
        </p:spPr>
        <p:txBody>
          <a:bodyPr wrap="square" rtlCol="0" anchor="t">
            <a:normAutofit/>
          </a:bodyPr>
          <a:lstStyle/>
          <a:p>
            <a:pPr algn="r" rtl="0"/>
            <a:r>
              <a:rPr lang="pt-BR" sz="600">
                <a:solidFill>
                  <a:srgbClr val="D9D9D9"/>
                </a:solidFill>
              </a:rPr>
              <a:t>© 2021 Cisco e/ou suas afiliadas. Todos os direitos reservados.   Documento confidencial da Cisco</a:t>
            </a:r>
          </a:p>
        </p:txBody>
      </p:sp>
      <p:pic>
        <p:nvPicPr>
          <p:cNvPr id="5" name="Object 4" descr="/Users/phillipball/Projects/Cisco/Netacad 3/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ma14="http://schemas.microsoft.com/office/mac/drawingml/2011/main" xmlns="" val="0"/>
            </a:ext>
          </a:extLst>
        </p:spPr>
        <p:txBody>
          <a:bodyPr/>
          <a:lstStyle>
            <a:lvl1pPr>
              <a:defRPr sz="600">
                <a:solidFill>
                  <a:srgbClr val="D9D9D9"/>
                </a:solidFill>
              </a:defRPr>
            </a:lvl1pPr>
          </a:lstStyle>
          <a:p>
            <a:fld id="{F7021451-1387-4CA6-816F-3879F97B5CBC}" type="slidenum">
              <a:rPr lang="en-US"/>
              <a:t>‹nº›</a:t>
            </a:fld>
            <a:endParaRPr lang="en-US"/>
          </a:p>
        </p:txBody>
      </p:sp>
    </p:spTree>
    <p:extLst>
      <p:ext uri="{BB962C8B-B14F-4D97-AF65-F5344CB8AC3E}">
        <p14:creationId xmlns:p14="http://schemas.microsoft.com/office/powerpoint/2010/main" val="450692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pt-PT"/>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Click to edit Master text styles</a:t>
            </a:r>
          </a:p>
        </p:txBody>
      </p:sp>
      <p:sp>
        <p:nvSpPr>
          <p:cNvPr id="4" name="Date Placeholder 3"/>
          <p:cNvSpPr>
            <a:spLocks noGrp="1"/>
          </p:cNvSpPr>
          <p:nvPr>
            <p:ph type="dt" sz="half" idx="10"/>
          </p:nvPr>
        </p:nvSpPr>
        <p:spPr/>
        <p:txBody>
          <a:bodyPr/>
          <a:lstStyle/>
          <a:p>
            <a:fld id="{FAB2E76D-59F5-4847-9801-37181729402E}" type="datetimeFigureOut">
              <a:rPr lang="pt-PT" smtClean="0"/>
              <a:pPr/>
              <a:t>12/11/2023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EBD2376D-DD23-1341-9887-282CF172C372}" type="slidenum">
              <a:rPr lang="pt-PT" smtClean="0"/>
              <a:pPr/>
              <a:t>‹nº›</a:t>
            </a:fld>
            <a:endParaRPr lang="pt-P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p>
        </p:txBody>
      </p:sp>
      <p:sp>
        <p:nvSpPr>
          <p:cNvPr id="5" name="Date Placeholder 4"/>
          <p:cNvSpPr>
            <a:spLocks noGrp="1"/>
          </p:cNvSpPr>
          <p:nvPr>
            <p:ph type="dt" sz="half" idx="10"/>
          </p:nvPr>
        </p:nvSpPr>
        <p:spPr/>
        <p:txBody>
          <a:bodyPr/>
          <a:lstStyle/>
          <a:p>
            <a:fld id="{FAB2E76D-59F5-4847-9801-37181729402E}" type="datetimeFigureOut">
              <a:rPr lang="pt-PT" smtClean="0"/>
              <a:pPr/>
              <a:t>12/11/2023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EBD2376D-DD23-1341-9887-282CF172C372}" type="slidenum">
              <a:rPr lang="pt-PT" smtClean="0"/>
              <a:pPr/>
              <a:t>‹nº›</a:t>
            </a:fld>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pt-PT"/>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p>
        </p:txBody>
      </p:sp>
      <p:sp>
        <p:nvSpPr>
          <p:cNvPr id="7" name="Date Placeholder 6"/>
          <p:cNvSpPr>
            <a:spLocks noGrp="1"/>
          </p:cNvSpPr>
          <p:nvPr>
            <p:ph type="dt" sz="half" idx="10"/>
          </p:nvPr>
        </p:nvSpPr>
        <p:spPr/>
        <p:txBody>
          <a:bodyPr/>
          <a:lstStyle/>
          <a:p>
            <a:fld id="{FAB2E76D-59F5-4847-9801-37181729402E}" type="datetimeFigureOut">
              <a:rPr lang="pt-PT" smtClean="0"/>
              <a:pPr/>
              <a:t>12/11/2023</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EBD2376D-DD23-1341-9887-282CF172C372}" type="slidenum">
              <a:rPr lang="pt-PT" smtClean="0"/>
              <a:pPr/>
              <a:t>‹nº›</a:t>
            </a:fld>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p>
        </p:txBody>
      </p:sp>
      <p:sp>
        <p:nvSpPr>
          <p:cNvPr id="3" name="Date Placeholder 2"/>
          <p:cNvSpPr>
            <a:spLocks noGrp="1"/>
          </p:cNvSpPr>
          <p:nvPr>
            <p:ph type="dt" sz="half" idx="10"/>
          </p:nvPr>
        </p:nvSpPr>
        <p:spPr/>
        <p:txBody>
          <a:bodyPr/>
          <a:lstStyle/>
          <a:p>
            <a:fld id="{FAB2E76D-59F5-4847-9801-37181729402E}" type="datetimeFigureOut">
              <a:rPr lang="pt-PT" smtClean="0"/>
              <a:pPr/>
              <a:t>12/11/2023</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EBD2376D-DD23-1341-9887-282CF172C372}" type="slidenum">
              <a:rPr lang="pt-PT" smtClean="0"/>
              <a:pPr/>
              <a:t>‹nº›</a:t>
            </a:fld>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B2E76D-59F5-4847-9801-37181729402E}" type="datetimeFigureOut">
              <a:rPr lang="pt-PT" smtClean="0"/>
              <a:pPr/>
              <a:t>12/11/2023</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EBD2376D-DD23-1341-9887-282CF172C372}" type="slidenum">
              <a:rPr lang="pt-PT" smtClean="0"/>
              <a:pPr/>
              <a:t>‹nº›</a:t>
            </a:fld>
            <a:endParaRPr lang="pt-P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pt-PT"/>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Click to edit Master text styles</a:t>
            </a:r>
          </a:p>
        </p:txBody>
      </p:sp>
      <p:sp>
        <p:nvSpPr>
          <p:cNvPr id="5" name="Date Placeholder 4"/>
          <p:cNvSpPr>
            <a:spLocks noGrp="1"/>
          </p:cNvSpPr>
          <p:nvPr>
            <p:ph type="dt" sz="half" idx="10"/>
          </p:nvPr>
        </p:nvSpPr>
        <p:spPr/>
        <p:txBody>
          <a:bodyPr/>
          <a:lstStyle/>
          <a:p>
            <a:fld id="{FAB2E76D-59F5-4847-9801-37181729402E}" type="datetimeFigureOut">
              <a:rPr lang="pt-PT" smtClean="0"/>
              <a:pPr/>
              <a:t>12/11/2023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EBD2376D-DD23-1341-9887-282CF172C372}" type="slidenum">
              <a:rPr lang="pt-PT" smtClean="0"/>
              <a:pPr/>
              <a:t>‹nº›</a:t>
            </a:fld>
            <a:endParaRPr lang="pt-P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pt-PT"/>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Click to edit Master text styles</a:t>
            </a:r>
          </a:p>
        </p:txBody>
      </p:sp>
      <p:sp>
        <p:nvSpPr>
          <p:cNvPr id="5" name="Date Placeholder 4"/>
          <p:cNvSpPr>
            <a:spLocks noGrp="1"/>
          </p:cNvSpPr>
          <p:nvPr>
            <p:ph type="dt" sz="half" idx="10"/>
          </p:nvPr>
        </p:nvSpPr>
        <p:spPr/>
        <p:txBody>
          <a:bodyPr/>
          <a:lstStyle/>
          <a:p>
            <a:fld id="{FAB2E76D-59F5-4847-9801-37181729402E}" type="datetimeFigureOut">
              <a:rPr lang="pt-PT" smtClean="0"/>
              <a:pPr/>
              <a:t>12/11/2023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EBD2376D-DD23-1341-9887-282CF172C372}" type="slidenum">
              <a:rPr lang="pt-PT" smtClean="0"/>
              <a:pPr/>
              <a:t>‹nº›</a:t>
            </a:fld>
            <a:endParaRPr lang="pt-P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pt-PT"/>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AB2E76D-59F5-4847-9801-37181729402E}" type="datetimeFigureOut">
              <a:rPr lang="pt-PT" smtClean="0"/>
              <a:pPr/>
              <a:t>12/11/2023</a:t>
            </a:fld>
            <a:endParaRPr lang="pt-PT"/>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BD2376D-DD23-1341-9887-282CF172C372}" type="slidenum">
              <a:rPr lang="pt-PT" smtClean="0"/>
              <a:pPr/>
              <a:t>‹nº›</a:t>
            </a:fld>
            <a:endParaRPr lang="pt-P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pt-P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pt-PT"/>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189"/>
            <a:fld id="{FAB2E76D-59F5-4847-9801-37181729402E}" type="datetimeFigureOut">
              <a:rPr lang="pt-PT" smtClean="0">
                <a:solidFill>
                  <a:prstClr val="black">
                    <a:tint val="75000"/>
                  </a:prstClr>
                </a:solidFill>
              </a:rPr>
              <a:pPr defTabSz="457189"/>
              <a:t>12/11/2023</a:t>
            </a:fld>
            <a:endParaRPr lang="pt-PT">
              <a:solidFill>
                <a:prstClr val="black">
                  <a:tint val="75000"/>
                </a:prstClr>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189"/>
            <a:endParaRPr lang="pt-PT">
              <a:solidFill>
                <a:prstClr val="black">
                  <a:tint val="75000"/>
                </a:prstClr>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189"/>
            <a:fld id="{EBD2376D-DD23-1341-9887-282CF172C372}" type="slidenum">
              <a:rPr lang="pt-PT" smtClean="0">
                <a:solidFill>
                  <a:prstClr val="black">
                    <a:tint val="75000"/>
                  </a:prstClr>
                </a:solidFill>
              </a:rPr>
              <a:pPr defTabSz="457189"/>
              <a:t>‹nº›</a:t>
            </a:fld>
            <a:endParaRPr lang="pt-PT">
              <a:solidFill>
                <a:prstClr val="black">
                  <a:tint val="75000"/>
                </a:prstClr>
              </a:solidFill>
            </a:endParaRPr>
          </a:p>
        </p:txBody>
      </p:sp>
    </p:spTree>
    <p:extLst>
      <p:ext uri="{BB962C8B-B14F-4D97-AF65-F5344CB8AC3E}">
        <p14:creationId xmlns:p14="http://schemas.microsoft.com/office/powerpoint/2010/main" val="23976583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12" r:id="rId12"/>
    <p:sldLayoutId id="2147483713" r:id="rId13"/>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1" indent="-285743"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2"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8"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pt-PT"/>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4.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4.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4.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4.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24.xml"/><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24.xml"/><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24.xml"/><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4.xml"/><Relationship Id="rId1" Type="http://schemas.openxmlformats.org/officeDocument/2006/relationships/slideLayout" Target="../slideLayouts/slideLayout24.xml"/><Relationship Id="rId4" Type="http://schemas.openxmlformats.org/officeDocument/2006/relationships/image" Target="../media/image40.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8.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0.xml"/><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2.xml"/><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3.xml"/><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4.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2057400" y="2417117"/>
            <a:ext cx="5029200" cy="553998"/>
          </a:xfrm>
          <a:prstGeom prst="rect">
            <a:avLst/>
          </a:prstGeom>
          <a:noFill/>
        </p:spPr>
        <p:txBody>
          <a:bodyPr wrap="square" rtlCol="0">
            <a:spAutoFit/>
          </a:bodyPr>
          <a:lstStyle/>
          <a:p>
            <a:pPr algn="ctr"/>
            <a:r>
              <a:rPr lang="pt-PT" sz="3000" b="1" dirty="0">
                <a:solidFill>
                  <a:schemeClr val="bg1"/>
                </a:solidFill>
              </a:rPr>
              <a:t>Segurança Informática</a:t>
            </a:r>
          </a:p>
        </p:txBody>
      </p:sp>
      <p:sp>
        <p:nvSpPr>
          <p:cNvPr id="3" name="TextBox 2"/>
          <p:cNvSpPr txBox="1"/>
          <p:nvPr/>
        </p:nvSpPr>
        <p:spPr>
          <a:xfrm>
            <a:off x="2057400" y="1962150"/>
            <a:ext cx="5029200" cy="323165"/>
          </a:xfrm>
          <a:prstGeom prst="rect">
            <a:avLst/>
          </a:prstGeom>
          <a:noFill/>
        </p:spPr>
        <p:txBody>
          <a:bodyPr wrap="square" rtlCol="0">
            <a:spAutoFit/>
          </a:bodyPr>
          <a:lstStyle/>
          <a:p>
            <a:pPr algn="ctr"/>
            <a:r>
              <a:rPr lang="pt-PT" sz="1500" dirty="0" err="1">
                <a:solidFill>
                  <a:schemeClr val="bg1"/>
                </a:solidFill>
              </a:rPr>
              <a:t>CTeSP</a:t>
            </a:r>
            <a:r>
              <a:rPr lang="pt-PT" sz="1500" dirty="0">
                <a:solidFill>
                  <a:schemeClr val="bg1"/>
                </a:solidFill>
              </a:rPr>
              <a:t> Tecnologias e Programação de Sistemas de Informação</a:t>
            </a:r>
          </a:p>
        </p:txBody>
      </p:sp>
      <p:sp>
        <p:nvSpPr>
          <p:cNvPr id="4" name="TextBox 3"/>
          <p:cNvSpPr txBox="1"/>
          <p:nvPr/>
        </p:nvSpPr>
        <p:spPr>
          <a:xfrm>
            <a:off x="2057400" y="3943350"/>
            <a:ext cx="5029200" cy="323165"/>
          </a:xfrm>
          <a:prstGeom prst="rect">
            <a:avLst/>
          </a:prstGeom>
          <a:noFill/>
        </p:spPr>
        <p:txBody>
          <a:bodyPr wrap="square" rtlCol="0">
            <a:spAutoFit/>
          </a:bodyPr>
          <a:lstStyle/>
          <a:p>
            <a:pPr algn="ctr"/>
            <a:r>
              <a:rPr lang="pt-PT" sz="1500" dirty="0">
                <a:solidFill>
                  <a:schemeClr val="bg1"/>
                </a:solidFill>
              </a:rPr>
              <a:t>Filipe André Martins de Freitas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Topologias VPN.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a:t>VPNs IPsec site a site</a:t>
            </a:r>
          </a:p>
        </p:txBody>
      </p:sp>
      <p:sp>
        <p:nvSpPr>
          <p:cNvPr id="5" name="Object4"/>
          <p:cNvSpPr/>
          <p:nvPr/>
        </p:nvSpPr>
        <p:spPr>
          <a:xfrm>
            <a:off x="0" y="914400"/>
            <a:ext cx="3000375" cy="2571750"/>
          </a:xfrm>
          <a:prstGeom prst="rect">
            <a:avLst/>
          </a:prstGeom>
          <a:noFill/>
          <a:ln/>
        </p:spPr>
        <p:txBody>
          <a:bodyPr wrap="square" rtlCol="0" anchor="t"/>
          <a:lstStyle/>
          <a:p>
            <a:pPr rtl="0">
              <a:lnSpc>
                <a:spcPts val="2000"/>
              </a:lnSpc>
            </a:pPr>
            <a:r>
              <a:rPr lang="pt-BR" sz="1600" dirty="0">
                <a:solidFill>
                  <a:srgbClr val="000000"/>
                </a:solidFill>
                <a:latin typeface="Arial" pitchFamily="34" charset="0"/>
                <a:ea typeface="Arial" pitchFamily="34" charset="-122"/>
                <a:cs typeface="Arial" pitchFamily="34" charset="-120"/>
              </a:rPr>
              <a:t>A gateway VPN encapsula e criptografa o tráfego de saída. Em seguida, ela envia o tráfego através de um túnel VPN pela Internet para um gateway VPN no site de destino. Após o recebimento, a gateway VPN receptor retira os cabeçalhos, descriptografa o conteúdo e retransmite o pacote em direção ao host de destino dentro de sua rede privada. </a:t>
            </a:r>
            <a:r>
              <a:rPr lang="pt-BR" sz="1600" dirty="0">
                <a:solidFill>
                  <a:srgbClr val="000000"/>
                </a:solidFill>
                <a:highlight>
                  <a:srgbClr val="FFFF00"/>
                </a:highlight>
                <a:latin typeface="Arial" pitchFamily="34" charset="0"/>
                <a:ea typeface="Arial" pitchFamily="34" charset="-122"/>
                <a:cs typeface="Arial" pitchFamily="34" charset="-120"/>
              </a:rPr>
              <a:t>As VPNs site a site geralmente são criadas e protegidas usando a segurança IP (IPsec).</a:t>
            </a:r>
          </a:p>
        </p:txBody>
      </p:sp>
      <p:pic>
        <p:nvPicPr>
          <p:cNvPr id="4" name="Picture 3">
            <a:extLst>
              <a:ext uri="{FF2B5EF4-FFF2-40B4-BE49-F238E27FC236}">
                <a16:creationId xmlns:a16="http://schemas.microsoft.com/office/drawing/2014/main" id="{9F230C56-3C8D-4F8D-8879-DA0E659AFF3B}"/>
              </a:ext>
            </a:extLst>
          </p:cNvPr>
          <p:cNvPicPr>
            <a:picLocks noChangeAspect="1"/>
          </p:cNvPicPr>
          <p:nvPr/>
        </p:nvPicPr>
        <p:blipFill>
          <a:blip r:embed="rId3"/>
          <a:stretch>
            <a:fillRect/>
          </a:stretch>
        </p:blipFill>
        <p:spPr>
          <a:xfrm>
            <a:off x="3192284" y="1106710"/>
            <a:ext cx="5723116" cy="218713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ma14="http://schemas.microsoft.com/office/mac/drawingml/2011/main" xmlns="" val="0"/>
            </a:ext>
          </a:extLst>
        </p:spPr>
        <p:txBody>
          <a:bodyPr/>
          <a:lstStyle>
            <a:lvl1pPr>
              <a:defRPr sz="600">
                <a:solidFill>
                  <a:srgbClr val="D9D9D9"/>
                </a:solidFill>
              </a:defRPr>
            </a:lvl1pPr>
          </a:lstStyle>
          <a:p>
            <a:pPr rtl="0"/>
            <a:fld id="{F7021451-1387-4CA6-816F-3879F97B5CBC}" type="slidenum">
              <a:r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rtl="0">
              <a:buNone/>
            </a:pPr>
            <a:r>
              <a:rPr lang="pt-BR" dirty="0"/>
              <a:t>Visão geral do IPsec</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ma14="http://schemas.microsoft.com/office/mac/drawingml/2011/main" xmlns="" val="0"/>
            </a:ext>
          </a:extLst>
        </p:spPr>
        <p:txBody>
          <a:bodyPr/>
          <a:lstStyle>
            <a:lvl1pPr>
              <a:defRPr sz="600">
                <a:solidFill>
                  <a:srgbClr val="D9D9D9"/>
                </a:solidFill>
              </a:defRPr>
            </a:lvl1pPr>
          </a:lstStyle>
          <a:p>
            <a:pPr rtl="0"/>
            <a:fld id="{F7021451-1387-4CA6-816F-3879F97B5CBC}" type="slidenum">
              <a:r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Visão geral do IPsec</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a:t>Tecnologias IPsec</a:t>
            </a:r>
          </a:p>
        </p:txBody>
      </p:sp>
      <p:sp>
        <p:nvSpPr>
          <p:cNvPr id="8" name="TextBox 7">
            <a:extLst>
              <a:ext uri="{FF2B5EF4-FFF2-40B4-BE49-F238E27FC236}">
                <a16:creationId xmlns:a16="http://schemas.microsoft.com/office/drawing/2014/main" id="{7E2F874D-6081-4C78-8715-9D37072FCF6D}"/>
              </a:ext>
            </a:extLst>
          </p:cNvPr>
          <p:cNvSpPr txBox="1"/>
          <p:nvPr/>
        </p:nvSpPr>
        <p:spPr>
          <a:xfrm>
            <a:off x="0" y="731520"/>
            <a:ext cx="3752850" cy="3754874"/>
          </a:xfrm>
          <a:prstGeom prst="rect">
            <a:avLst/>
          </a:prstGeom>
          <a:noFill/>
        </p:spPr>
        <p:txBody>
          <a:bodyPr wrap="square">
            <a:spAutoFit/>
          </a:bodyPr>
          <a:lstStyle/>
          <a:p>
            <a:pPr rtl="0"/>
            <a:r>
              <a:rPr lang="pt-BR" sz="1400">
                <a:latin typeface="Arial" panose="020B0604020202020204" pitchFamily="34" charset="0"/>
                <a:cs typeface="Arial" panose="020B0604020202020204" pitchFamily="34" charset="0"/>
              </a:rPr>
              <a:t>Usando a estrutura IPsec, o IPsec fornece estas funções essenciais de segurança:</a:t>
            </a:r>
          </a:p>
          <a:p>
            <a:pPr marL="285750" indent="-285750" rtl="0">
              <a:buFont typeface="Arial" panose="020B0604020202020204" pitchFamily="34" charset="0"/>
              <a:buChar char="•"/>
            </a:pPr>
            <a:r>
              <a:rPr lang="pt-BR" sz="1400" b="1">
                <a:latin typeface="Arial" panose="020B0604020202020204" pitchFamily="34" charset="0"/>
                <a:cs typeface="Arial" panose="020B0604020202020204" pitchFamily="34" charset="0"/>
              </a:rPr>
              <a:t>Confidencialidade</a:t>
            </a:r>
            <a:r>
              <a:rPr lang="pt-BR" sz="1400">
                <a:latin typeface="Arial" panose="020B0604020202020204" pitchFamily="34" charset="0"/>
                <a:cs typeface="Arial" panose="020B0604020202020204" pitchFamily="34" charset="0"/>
              </a:rPr>
              <a:t> - o IPsec usa algoritmos de criptografia para evitar que os cibercriminosos leiam o conteúdo do pacote.</a:t>
            </a:r>
          </a:p>
          <a:p>
            <a:pPr marL="285750" indent="-285750" rtl="0">
              <a:buFont typeface="Arial" panose="020B0604020202020204" pitchFamily="34" charset="0"/>
              <a:buChar char="•"/>
            </a:pPr>
            <a:r>
              <a:rPr lang="pt-BR" sz="1400" b="1">
                <a:latin typeface="Arial" panose="020B0604020202020204" pitchFamily="34" charset="0"/>
                <a:cs typeface="Arial" panose="020B0604020202020204" pitchFamily="34" charset="0"/>
              </a:rPr>
              <a:t>Integridade </a:t>
            </a:r>
            <a:r>
              <a:rPr lang="pt-BR" sz="1400">
                <a:latin typeface="Arial" panose="020B0604020202020204" pitchFamily="34" charset="0"/>
                <a:cs typeface="Arial" panose="020B0604020202020204" pitchFamily="34" charset="0"/>
              </a:rPr>
              <a:t>- o IPsec usa algoritmos de hash para garantir que os pacotes não sejam alterados entre a origem e o destino.</a:t>
            </a:r>
          </a:p>
          <a:p>
            <a:pPr marL="285750" indent="-285750" rtl="0">
              <a:buFont typeface="Arial" panose="020B0604020202020204" pitchFamily="34" charset="0"/>
              <a:buChar char="•"/>
            </a:pPr>
            <a:r>
              <a:rPr lang="pt-BR" sz="1400" b="1">
                <a:latin typeface="Arial" panose="020B0604020202020204" pitchFamily="34" charset="0"/>
                <a:cs typeface="Arial" panose="020B0604020202020204" pitchFamily="34" charset="0"/>
              </a:rPr>
              <a:t>Autenticação de origem</a:t>
            </a:r>
            <a:r>
              <a:rPr lang="pt-BR" sz="1400">
                <a:latin typeface="Arial" panose="020B0604020202020204" pitchFamily="34" charset="0"/>
                <a:cs typeface="Arial" panose="020B0604020202020204" pitchFamily="34" charset="0"/>
              </a:rPr>
              <a:t> - o IPsec usa o protocolo Internet Key Exchange (IKE) para autenticar a origem e o destino. Métodos de autenticação, incluindo o uso de chaves pré-compartilhadas (senhas), certificados digitais ou certificados RSA.</a:t>
            </a:r>
          </a:p>
          <a:p>
            <a:pPr marL="285750" indent="-285750" rtl="0">
              <a:buFont typeface="Arial" panose="020B0604020202020204" pitchFamily="34" charset="0"/>
              <a:buChar char="•"/>
            </a:pPr>
            <a:r>
              <a:rPr lang="pt-BR" sz="1400" b="1">
                <a:latin typeface="Arial" panose="020B0604020202020204" pitchFamily="34" charset="0"/>
                <a:cs typeface="Arial" panose="020B0604020202020204" pitchFamily="34" charset="0"/>
              </a:rPr>
              <a:t>Diffie-Hellman</a:t>
            </a:r>
            <a:r>
              <a:rPr lang="pt-BR" sz="1400">
                <a:latin typeface="Arial" panose="020B0604020202020204" pitchFamily="34" charset="0"/>
                <a:cs typeface="Arial" panose="020B0604020202020204" pitchFamily="34" charset="0"/>
              </a:rPr>
              <a:t> - Troca de chaves segura normalmente usando vários grupos do algoritmo DH.</a:t>
            </a:r>
          </a:p>
        </p:txBody>
      </p:sp>
      <p:pic>
        <p:nvPicPr>
          <p:cNvPr id="5" name="Picture 4">
            <a:extLst>
              <a:ext uri="{FF2B5EF4-FFF2-40B4-BE49-F238E27FC236}">
                <a16:creationId xmlns:a16="http://schemas.microsoft.com/office/drawing/2014/main" id="{F9E1B7DA-64E8-413B-8637-1797032BD1DE}"/>
              </a:ext>
            </a:extLst>
          </p:cNvPr>
          <p:cNvPicPr>
            <a:picLocks noChangeAspect="1"/>
          </p:cNvPicPr>
          <p:nvPr/>
        </p:nvPicPr>
        <p:blipFill>
          <a:blip r:embed="rId3"/>
          <a:stretch>
            <a:fillRect/>
          </a:stretch>
        </p:blipFill>
        <p:spPr>
          <a:xfrm>
            <a:off x="4021261" y="841712"/>
            <a:ext cx="4473328" cy="3444538"/>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ma14="http://schemas.microsoft.com/office/mac/drawingml/2011/main" xmlns="" val="0"/>
            </a:ext>
          </a:extLst>
        </p:spPr>
        <p:txBody>
          <a:bodyPr/>
          <a:lstStyle>
            <a:lvl1pPr>
              <a:defRPr sz="600">
                <a:solidFill>
                  <a:srgbClr val="D9D9D9"/>
                </a:solidFill>
              </a:defRPr>
            </a:lvl1pPr>
          </a:lstStyle>
          <a:p>
            <a:pPr rtl="0"/>
            <a:fld id="{F7021451-1387-4CA6-816F-3879F97B5CBC}" type="slidenum">
              <a:r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Visão geral do IPsec</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a:t>Tecnologias IPsec (cont.)</a:t>
            </a:r>
          </a:p>
        </p:txBody>
      </p:sp>
      <p:sp>
        <p:nvSpPr>
          <p:cNvPr id="7" name="TextBox 6">
            <a:extLst>
              <a:ext uri="{FF2B5EF4-FFF2-40B4-BE49-F238E27FC236}">
                <a16:creationId xmlns:a16="http://schemas.microsoft.com/office/drawing/2014/main" id="{B0768B87-CED5-49EC-BC24-961D2D85B245}"/>
              </a:ext>
            </a:extLst>
          </p:cNvPr>
          <p:cNvSpPr txBox="1"/>
          <p:nvPr/>
        </p:nvSpPr>
        <p:spPr>
          <a:xfrm>
            <a:off x="0" y="819388"/>
            <a:ext cx="4610100" cy="307777"/>
          </a:xfrm>
          <a:prstGeom prst="rect">
            <a:avLst/>
          </a:prstGeom>
          <a:noFill/>
        </p:spPr>
        <p:txBody>
          <a:bodyPr wrap="square">
            <a:spAutoFit/>
          </a:bodyPr>
          <a:lstStyle/>
          <a:p>
            <a:pPr rtl="0"/>
            <a:r>
              <a:rPr lang="pt-BR" sz="1400">
                <a:latin typeface="Arial" panose="020B0604020202020204" pitchFamily="34" charset="0"/>
                <a:cs typeface="Arial" panose="020B0604020202020204" pitchFamily="34" charset="0"/>
              </a:rPr>
              <a:t>As funções de segurança IPsec estão listadas na tabela.</a:t>
            </a:r>
          </a:p>
        </p:txBody>
      </p:sp>
      <p:graphicFrame>
        <p:nvGraphicFramePr>
          <p:cNvPr id="20" name="Table 19"/>
          <p:cNvGraphicFramePr>
            <a:graphicFrameLocks noGrp="1"/>
          </p:cNvGraphicFramePr>
          <p:nvPr>
            <p:extLst>
              <p:ext uri="{D42A27DB-BD31-4B8C-83A1-F6EECF244321}">
                <p14:modId xmlns:p14="http://schemas.microsoft.com/office/powerpoint/2010/main" val="10806738"/>
              </p:ext>
            </p:extLst>
          </p:nvPr>
        </p:nvGraphicFramePr>
        <p:xfrm>
          <a:off x="888402" y="1188720"/>
          <a:ext cx="7367195" cy="3566160"/>
        </p:xfrm>
        <a:graphic>
          <a:graphicData uri="http://schemas.openxmlformats.org/drawingml/2006/table">
            <a:tbl>
              <a:tblPr/>
              <a:tblGrid>
                <a:gridCol w="1099441">
                  <a:extLst>
                    <a:ext uri="{9D8B030D-6E8A-4147-A177-3AD203B41FA5}">
                      <a16:colId xmlns:a16="http://schemas.microsoft.com/office/drawing/2014/main" val="20000"/>
                    </a:ext>
                  </a:extLst>
                </a:gridCol>
                <a:gridCol w="6267754">
                  <a:extLst>
                    <a:ext uri="{9D8B030D-6E8A-4147-A177-3AD203B41FA5}">
                      <a16:colId xmlns:a16="http://schemas.microsoft.com/office/drawing/2014/main" val="20001"/>
                    </a:ext>
                  </a:extLst>
                </a:gridCol>
              </a:tblGrid>
              <a:tr h="0">
                <a:tc>
                  <a:txBody>
                    <a:bodyPr/>
                    <a:lstStyle/>
                    <a:p>
                      <a:pPr rtl="0"/>
                      <a:r>
                        <a:rPr lang="pt-BR" sz="1200">
                          <a:solidFill>
                            <a:srgbClr val="FFFFFF"/>
                          </a:solidFill>
                        </a:rPr>
                        <a:t>Função IPsec</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pPr rtl="0"/>
                      <a:r>
                        <a:rPr lang="pt-BR" sz="1200" dirty="0">
                          <a:solidFill>
                            <a:srgbClr val="FFFFFF"/>
                          </a:solidFill>
                        </a:rPr>
                        <a:t>Descrição</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pPr rtl="0"/>
                      <a:r>
                        <a:rPr lang="pt-BR" sz="1200">
                          <a:solidFill>
                            <a:srgbClr val="58585B"/>
                          </a:solidFill>
                        </a:rPr>
                        <a:t>Protocolo IPsec</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dirty="0">
                          <a:solidFill>
                            <a:srgbClr val="58585B"/>
                          </a:solidFill>
                        </a:rPr>
                        <a:t>As opções para o protocolo IPSec incluem protocolo de autenticação (AH) ou Security de encapsulamento (ESP). AH autentica o pacote da camada 3. ESP criptografa o pacote da camada 3. Nota: ESP+AH é usado raramente porque esta combinação não atravessará com sucesso um dispositivo NAT.</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pPr rtl="0"/>
                      <a:r>
                        <a:rPr lang="pt-BR" sz="1200">
                          <a:solidFill>
                            <a:srgbClr val="58585B"/>
                          </a:solidFill>
                        </a:rPr>
                        <a:t>Confidencialidade</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rtl="0"/>
                      <a:r>
                        <a:rPr lang="pt-BR" sz="1200">
                          <a:solidFill>
                            <a:srgbClr val="58585B"/>
                          </a:solidFill>
                        </a:rPr>
                        <a:t>A criptografia garante a confidencialidade do pacote da Camada 3. As opções incluem padrão de criptografia de dados (DES), DES triplo (3DES), Advanced Encryption Standard (AES) ou algoritmo de criptografia otimizado por software (SEAL). </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pPr rtl="0"/>
                      <a:r>
                        <a:rPr lang="pt-BR" sz="1200">
                          <a:solidFill>
                            <a:srgbClr val="58585B"/>
                          </a:solidFill>
                        </a:rPr>
                        <a:t>Integridade</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rPr>
                        <a:t>Garante que os dados cheguem inalterados ao destino usando um algoritmo de hash, como o resumo da mensagem 5 (MD5) ou Secure Hash Algorithm (SHA).</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pPr rtl="0"/>
                      <a:r>
                        <a:rPr lang="pt-BR" sz="1200">
                          <a:solidFill>
                            <a:srgbClr val="58585B"/>
                          </a:solidFill>
                        </a:rPr>
                        <a:t>Autenticação</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rtl="0"/>
                      <a:r>
                        <a:rPr lang="pt-BR" sz="1200">
                          <a:solidFill>
                            <a:srgbClr val="58585B"/>
                          </a:solidFill>
                        </a:rPr>
                        <a:t>O IPSec usa o Intercâmbio de chaves da Internet (IKE) para autenticar usuários e dispositivos que podem realizar a comunicação de forma independente. Ike usa vários tipos de autenticação, incluindo nome de usuário e senha, senha única, biometria, chaves pré-compartilhadas (PSKS) e certificados digitais usando o algoritmo Rivest, Shamir e Adleman (RSA).</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0">
                <a:tc>
                  <a:txBody>
                    <a:bodyPr/>
                    <a:lstStyle/>
                    <a:p>
                      <a:pPr rtl="0"/>
                      <a:r>
                        <a:rPr lang="pt-BR" sz="1200">
                          <a:solidFill>
                            <a:srgbClr val="58585B"/>
                          </a:solidFill>
                        </a:rPr>
                        <a:t>Diffie-Hellman</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dirty="0">
                          <a:solidFill>
                            <a:srgbClr val="58585B"/>
                          </a:solidFill>
                        </a:rPr>
                        <a:t>O IPsec usa o algoritmo DH para fornecer um método de troca de chave pública para dois pares para estabelecer uma chave secreta compartilhada. Existem vários grupos diferentes para escolher, incluindo DH14, 15, 16 e DH 19, 20, 21 e 24. DH1, 2 e 5 não são mais recomendados.</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ma14="http://schemas.microsoft.com/office/mac/drawingml/2011/main" xmlns="" val="0"/>
            </a:ext>
          </a:extLst>
        </p:spPr>
        <p:txBody>
          <a:bodyPr/>
          <a:lstStyle>
            <a:lvl1pPr>
              <a:defRPr sz="600">
                <a:solidFill>
                  <a:srgbClr val="D9D9D9"/>
                </a:solidFill>
              </a:defRPr>
            </a:lvl1pPr>
          </a:lstStyle>
          <a:p>
            <a:pPr rtl="0"/>
            <a:fld id="{F7021451-1387-4CA6-816F-3879F97B5CBC}" type="slidenum">
              <a:rPr/>
              <a:t>13</a:t>
            </a:fld>
            <a:endParaRPr/>
          </a:p>
        </p:txBody>
      </p:sp>
    </p:spTree>
    <p:extLst>
      <p:ext uri="{BB962C8B-B14F-4D97-AF65-F5344CB8AC3E}">
        <p14:creationId xmlns:p14="http://schemas.microsoft.com/office/powerpoint/2010/main" val="2990590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Visão geral do IPsec</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a:t>Encapsulamento de protocolo IPsec</a:t>
            </a:r>
          </a:p>
        </p:txBody>
      </p:sp>
      <p:sp>
        <p:nvSpPr>
          <p:cNvPr id="5" name="Object4"/>
          <p:cNvSpPr/>
          <p:nvPr/>
        </p:nvSpPr>
        <p:spPr>
          <a:xfrm>
            <a:off x="0" y="914400"/>
            <a:ext cx="3793067" cy="2571750"/>
          </a:xfrm>
          <a:prstGeom prst="rect">
            <a:avLst/>
          </a:prstGeom>
          <a:noFill/>
          <a:ln/>
        </p:spPr>
        <p:txBody>
          <a:bodyPr wrap="square" rtlCol="0" anchor="t"/>
          <a:lstStyle/>
          <a:p>
            <a:pPr rtl="0">
              <a:lnSpc>
                <a:spcPts val="2000"/>
              </a:lnSpc>
            </a:pPr>
            <a:r>
              <a:rPr lang="pt-BR" sz="1600" dirty="0">
                <a:solidFill>
                  <a:srgbClr val="000000"/>
                </a:solidFill>
                <a:latin typeface="Arial" pitchFamily="34" charset="0"/>
                <a:ea typeface="Arial" pitchFamily="34" charset="-122"/>
                <a:cs typeface="Arial" pitchFamily="34" charset="-120"/>
              </a:rPr>
              <a:t>A escolha do encapsulamento do protocolo IPsec é o primeiro bloco de construção da estrutura. O IPsec encapsula pacotes usando o cabeçalho de autenticação (AH) ou o protocolo de segurança de encapsulamento (ESP). A escolha de AH ou ESP estabelece quais outros blocos de construção estão disponíveis. </a:t>
            </a:r>
            <a:r>
              <a:rPr lang="pt-BR" sz="1600" dirty="0">
                <a:solidFill>
                  <a:srgbClr val="000000"/>
                </a:solidFill>
                <a:highlight>
                  <a:srgbClr val="FFFF00"/>
                </a:highlight>
                <a:latin typeface="Arial" pitchFamily="34" charset="0"/>
                <a:cs typeface="Arial" pitchFamily="34" charset="-120"/>
              </a:rPr>
              <a:t>AH é apropriado somente quando a confidencialidade não é necessária ou permitida</a:t>
            </a:r>
            <a:r>
              <a:rPr lang="pt-BR" sz="1600" dirty="0">
                <a:solidFill>
                  <a:srgbClr val="000000"/>
                </a:solidFill>
                <a:latin typeface="Arial" pitchFamily="34" charset="0"/>
                <a:cs typeface="Arial" pitchFamily="34" charset="-120"/>
              </a:rPr>
              <a:t>. </a:t>
            </a:r>
            <a:r>
              <a:rPr lang="pt-BR" sz="1600" dirty="0">
                <a:solidFill>
                  <a:srgbClr val="000000"/>
                </a:solidFill>
                <a:highlight>
                  <a:srgbClr val="FFFF00"/>
                </a:highlight>
                <a:latin typeface="Arial" pitchFamily="34" charset="0"/>
                <a:cs typeface="Arial" pitchFamily="34" charset="-120"/>
              </a:rPr>
              <a:t>O ESP fornece confidencialidade e autenticação.</a:t>
            </a:r>
          </a:p>
        </p:txBody>
      </p:sp>
      <p:pic>
        <p:nvPicPr>
          <p:cNvPr id="4" name="Picture 3">
            <a:extLst>
              <a:ext uri="{FF2B5EF4-FFF2-40B4-BE49-F238E27FC236}">
                <a16:creationId xmlns:a16="http://schemas.microsoft.com/office/drawing/2014/main" id="{34B504C9-CF01-4DF9-9579-93839F5D4BF8}"/>
              </a:ext>
            </a:extLst>
          </p:cNvPr>
          <p:cNvPicPr>
            <a:picLocks noChangeAspect="1"/>
          </p:cNvPicPr>
          <p:nvPr/>
        </p:nvPicPr>
        <p:blipFill>
          <a:blip r:embed="rId3"/>
          <a:stretch>
            <a:fillRect/>
          </a:stretch>
        </p:blipFill>
        <p:spPr>
          <a:xfrm>
            <a:off x="4305105" y="914400"/>
            <a:ext cx="4496190" cy="3421677"/>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ma14="http://schemas.microsoft.com/office/mac/drawingml/2011/main" xmlns="" val="0"/>
            </a:ext>
          </a:extLst>
        </p:spPr>
        <p:txBody>
          <a:bodyPr/>
          <a:lstStyle>
            <a:lvl1pPr>
              <a:defRPr sz="600">
                <a:solidFill>
                  <a:srgbClr val="D9D9D9"/>
                </a:solidFill>
              </a:defRPr>
            </a:lvl1pPr>
          </a:lstStyle>
          <a:p>
            <a:pPr rtl="0"/>
            <a:fld id="{F7021451-1387-4CA6-816F-3879F97B5CBC}" type="slidenum">
              <a:r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Visão geral do IPsec</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a:t>Confidencialidade</a:t>
            </a:r>
          </a:p>
        </p:txBody>
      </p:sp>
      <p:sp>
        <p:nvSpPr>
          <p:cNvPr id="5" name="Object4"/>
          <p:cNvSpPr/>
          <p:nvPr/>
        </p:nvSpPr>
        <p:spPr>
          <a:xfrm>
            <a:off x="0" y="708659"/>
            <a:ext cx="4185424" cy="3603145"/>
          </a:xfrm>
          <a:prstGeom prst="rect">
            <a:avLst/>
          </a:prstGeom>
          <a:noFill/>
          <a:ln/>
        </p:spPr>
        <p:txBody>
          <a:bodyPr wrap="square" rtlCol="0" anchor="t"/>
          <a:lstStyle/>
          <a:p>
            <a:pPr rtl="0">
              <a:lnSpc>
                <a:spcPts val="2000"/>
              </a:lnSpc>
            </a:pPr>
            <a:r>
              <a:rPr lang="pt-BR" sz="1600" dirty="0">
                <a:solidFill>
                  <a:srgbClr val="000000"/>
                </a:solidFill>
                <a:highlight>
                  <a:srgbClr val="FFFF00"/>
                </a:highlight>
                <a:latin typeface="Arial" pitchFamily="34" charset="0"/>
                <a:ea typeface="Arial" pitchFamily="34" charset="-122"/>
                <a:cs typeface="Arial" pitchFamily="34" charset="-120"/>
              </a:rPr>
              <a:t>A confidencialidade é obtida criptografando os dados</a:t>
            </a:r>
            <a:r>
              <a:rPr lang="pt-BR" sz="1600" dirty="0">
                <a:solidFill>
                  <a:srgbClr val="000000"/>
                </a:solidFill>
                <a:latin typeface="Arial" pitchFamily="34" charset="0"/>
                <a:ea typeface="Arial" pitchFamily="34" charset="-122"/>
                <a:cs typeface="Arial" pitchFamily="34" charset="-120"/>
              </a:rPr>
              <a:t>. O grau de confidencialidade depende do algoritmo de criptografia e do comprimento da chave usada no algoritmo de criptografia. Quanto menor a chave, mais fácil é quebrar. </a:t>
            </a:r>
          </a:p>
          <a:p>
            <a:pPr marL="285750" indent="-285750" rtl="0">
              <a:lnSpc>
                <a:spcPts val="2000"/>
              </a:lnSpc>
              <a:buFont typeface="Arial" panose="020B0604020202020204" pitchFamily="34" charset="0"/>
              <a:buChar char="•"/>
            </a:pPr>
            <a:r>
              <a:rPr lang="pt-BR" sz="1600" dirty="0">
                <a:solidFill>
                  <a:srgbClr val="000000"/>
                </a:solidFill>
                <a:latin typeface="Arial" pitchFamily="34" charset="0"/>
                <a:ea typeface="Arial" pitchFamily="34" charset="-122"/>
                <a:cs typeface="Arial" pitchFamily="34" charset="-120"/>
              </a:rPr>
              <a:t>O DES usa uma chave de 56 bits e deve ser evitado. </a:t>
            </a:r>
          </a:p>
          <a:p>
            <a:pPr marL="285750" indent="-285750" rtl="0">
              <a:lnSpc>
                <a:spcPts val="2000"/>
              </a:lnSpc>
              <a:buFont typeface="Arial" panose="020B0604020202020204" pitchFamily="34" charset="0"/>
              <a:buChar char="•"/>
            </a:pPr>
            <a:r>
              <a:rPr lang="pt-BR" sz="1600" dirty="0">
                <a:solidFill>
                  <a:srgbClr val="000000"/>
                </a:solidFill>
                <a:latin typeface="Arial" pitchFamily="34" charset="0"/>
                <a:cs typeface="Arial" pitchFamily="34" charset="-120"/>
              </a:rPr>
              <a:t>3DES usa três chaves de criptografia de 56 bits por bloco de 64 bits.</a:t>
            </a:r>
          </a:p>
          <a:p>
            <a:pPr marL="285750" indent="-285750" rtl="0">
              <a:lnSpc>
                <a:spcPts val="2000"/>
              </a:lnSpc>
              <a:buFont typeface="Arial" panose="020B0604020202020204" pitchFamily="34" charset="0"/>
              <a:buChar char="•"/>
            </a:pPr>
            <a:r>
              <a:rPr lang="pt-BR" sz="1600" dirty="0">
                <a:solidFill>
                  <a:srgbClr val="000000"/>
                </a:solidFill>
                <a:latin typeface="Arial" pitchFamily="34" charset="0"/>
                <a:cs typeface="Arial" pitchFamily="34" charset="-120"/>
              </a:rPr>
              <a:t>O AES oferece três comprimentos de chave diferentes: 128 bits, 192 bits e 256 bits.</a:t>
            </a:r>
          </a:p>
          <a:p>
            <a:pPr marL="285750" indent="-285750" rtl="0">
              <a:lnSpc>
                <a:spcPts val="2000"/>
              </a:lnSpc>
              <a:buFont typeface="Arial" panose="020B0604020202020204" pitchFamily="34" charset="0"/>
              <a:buChar char="•"/>
            </a:pPr>
            <a:r>
              <a:rPr lang="pt-BR" sz="1600" dirty="0">
                <a:solidFill>
                  <a:srgbClr val="000000"/>
                </a:solidFill>
                <a:latin typeface="Arial" pitchFamily="34" charset="0"/>
                <a:cs typeface="Arial" pitchFamily="34" charset="-120"/>
              </a:rPr>
              <a:t>SEAL é uma cifra de fluxo, criptografando dados continuamente.  Ele usa uma chave de 160 bits</a:t>
            </a:r>
            <a:r>
              <a:rPr lang="pt-BR" sz="1400" dirty="0">
                <a:solidFill>
                  <a:srgbClr val="000000"/>
                </a:solidFill>
                <a:latin typeface="Arial" pitchFamily="34" charset="0"/>
                <a:cs typeface="Arial" pitchFamily="34" charset="-120"/>
              </a:rPr>
              <a:t>.</a:t>
            </a:r>
          </a:p>
        </p:txBody>
      </p:sp>
      <p:pic>
        <p:nvPicPr>
          <p:cNvPr id="4" name="Picture 3">
            <a:extLst>
              <a:ext uri="{FF2B5EF4-FFF2-40B4-BE49-F238E27FC236}">
                <a16:creationId xmlns:a16="http://schemas.microsoft.com/office/drawing/2014/main" id="{1329544B-3489-43F4-B399-E563097F1609}"/>
              </a:ext>
            </a:extLst>
          </p:cNvPr>
          <p:cNvPicPr>
            <a:picLocks noChangeAspect="1"/>
          </p:cNvPicPr>
          <p:nvPr/>
        </p:nvPicPr>
        <p:blipFill>
          <a:blip r:embed="rId3"/>
          <a:stretch>
            <a:fillRect/>
          </a:stretch>
        </p:blipFill>
        <p:spPr>
          <a:xfrm>
            <a:off x="4215677" y="708659"/>
            <a:ext cx="4282811" cy="34597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ma14="http://schemas.microsoft.com/office/mac/drawingml/2011/main" xmlns="" val="0"/>
            </a:ext>
          </a:extLst>
        </p:spPr>
        <p:txBody>
          <a:bodyPr/>
          <a:lstStyle>
            <a:lvl1pPr>
              <a:defRPr sz="600">
                <a:solidFill>
                  <a:srgbClr val="D9D9D9"/>
                </a:solidFill>
              </a:defRPr>
            </a:lvl1pPr>
          </a:lstStyle>
          <a:p>
            <a:pPr rtl="0"/>
            <a:fld id="{F7021451-1387-4CA6-816F-3879F97B5CBC}" type="slidenum">
              <a:r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Visão geral do IPsec</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dirty="0"/>
              <a:t>Integridade</a:t>
            </a:r>
          </a:p>
        </p:txBody>
      </p:sp>
      <p:sp>
        <p:nvSpPr>
          <p:cNvPr id="5" name="Object4"/>
          <p:cNvSpPr/>
          <p:nvPr/>
        </p:nvSpPr>
        <p:spPr>
          <a:xfrm>
            <a:off x="0" y="708660"/>
            <a:ext cx="4187952" cy="2571750"/>
          </a:xfrm>
          <a:prstGeom prst="rect">
            <a:avLst/>
          </a:prstGeom>
          <a:noFill/>
          <a:ln/>
        </p:spPr>
        <p:txBody>
          <a:bodyPr wrap="square" rtlCol="0" anchor="t"/>
          <a:lstStyle/>
          <a:p>
            <a:pPr rtl="0">
              <a:lnSpc>
                <a:spcPts val="2000"/>
              </a:lnSpc>
            </a:pPr>
            <a:r>
              <a:rPr lang="pt-BR" sz="1600" dirty="0">
                <a:solidFill>
                  <a:srgbClr val="000000"/>
                </a:solidFill>
                <a:highlight>
                  <a:srgbClr val="FFFF00"/>
                </a:highlight>
                <a:latin typeface="Arial" pitchFamily="34" charset="0"/>
                <a:ea typeface="Arial" pitchFamily="34" charset="-122"/>
                <a:cs typeface="Arial" pitchFamily="34" charset="-120"/>
              </a:rPr>
              <a:t>Integridade de dados significa que os dados recebidos são exatamente os mesmos dados que foram enviados</a:t>
            </a:r>
            <a:r>
              <a:rPr lang="pt-BR" sz="1600" dirty="0">
                <a:solidFill>
                  <a:srgbClr val="000000"/>
                </a:solidFill>
                <a:latin typeface="Arial" pitchFamily="34" charset="0"/>
                <a:ea typeface="Arial" pitchFamily="34" charset="-122"/>
                <a:cs typeface="Arial" pitchFamily="34" charset="-120"/>
              </a:rPr>
              <a:t>.</a:t>
            </a:r>
          </a:p>
          <a:p>
            <a:pPr marL="285750" indent="-285750" rtl="0">
              <a:lnSpc>
                <a:spcPts val="2000"/>
              </a:lnSpc>
              <a:buFont typeface="Arial" panose="020B0604020202020204" pitchFamily="34" charset="0"/>
              <a:buChar char="•"/>
            </a:pPr>
            <a:r>
              <a:rPr lang="pt-BR" sz="1600" dirty="0">
                <a:solidFill>
                  <a:srgbClr val="000000"/>
                </a:solidFill>
                <a:latin typeface="Arial" pitchFamily="34" charset="0"/>
                <a:cs typeface="Arial" pitchFamily="34" charset="-120"/>
              </a:rPr>
              <a:t>O Message-Digest 5 (MD5) usa uma chave secreta compartilhada de 128 bits. A mensagem de comprimento variável e a chave secreta compartilhada de 128 bits são combinadas e executadas por meio do algoritmo de hash HMAC-MD5, produzindo um hash de 128 bits.</a:t>
            </a:r>
          </a:p>
          <a:p>
            <a:pPr marL="285750" indent="-285750" rtl="0">
              <a:lnSpc>
                <a:spcPts val="2000"/>
              </a:lnSpc>
              <a:buFont typeface="Arial" panose="020B0604020202020204" pitchFamily="34" charset="0"/>
              <a:buChar char="•"/>
            </a:pPr>
            <a:r>
              <a:rPr lang="pt-BR" sz="1600" dirty="0">
                <a:solidFill>
                  <a:srgbClr val="000000"/>
                </a:solidFill>
                <a:latin typeface="Arial" pitchFamily="34" charset="0"/>
                <a:cs typeface="Arial" pitchFamily="34" charset="-120"/>
              </a:rPr>
              <a:t>O Secure Hash Algorithm (SHA) usa uma chave secreta de 160 bits. A mensagem de comprimento variável e a chave secreta compartilhada de 160 bits são combinadas e executadas por meio do algoritmo HMAC-SHA-1, produzindo um hash de 160 bits.</a:t>
            </a:r>
          </a:p>
          <a:p>
            <a:pPr marL="285750" indent="-285750">
              <a:lnSpc>
                <a:spcPts val="2000"/>
              </a:lnSpc>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59A3B0AE-2743-4651-A752-82E2541B83BB}"/>
              </a:ext>
            </a:extLst>
          </p:cNvPr>
          <p:cNvPicPr>
            <a:picLocks noChangeAspect="1"/>
          </p:cNvPicPr>
          <p:nvPr/>
        </p:nvPicPr>
        <p:blipFill>
          <a:blip r:embed="rId3"/>
          <a:stretch>
            <a:fillRect/>
          </a:stretch>
        </p:blipFill>
        <p:spPr>
          <a:xfrm>
            <a:off x="4187952" y="818998"/>
            <a:ext cx="4397121" cy="3505504"/>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ma14="http://schemas.microsoft.com/office/mac/drawingml/2011/main" xmlns="" val="0"/>
            </a:ext>
          </a:extLst>
        </p:spPr>
        <p:txBody>
          <a:bodyPr/>
          <a:lstStyle>
            <a:lvl1pPr>
              <a:defRPr sz="600">
                <a:solidFill>
                  <a:srgbClr val="D9D9D9"/>
                </a:solidFill>
              </a:defRPr>
            </a:lvl1pPr>
          </a:lstStyle>
          <a:p>
            <a:pPr rtl="0"/>
            <a:fld id="{F7021451-1387-4CA6-816F-3879F97B5CBC}" type="slidenum">
              <a:r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Visão geral do IPsec</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a:t>Autenticação</a:t>
            </a:r>
          </a:p>
        </p:txBody>
      </p:sp>
      <p:sp>
        <p:nvSpPr>
          <p:cNvPr id="5" name="Object4"/>
          <p:cNvSpPr/>
          <p:nvPr/>
        </p:nvSpPr>
        <p:spPr>
          <a:xfrm>
            <a:off x="0" y="810322"/>
            <a:ext cx="3672468" cy="2675828"/>
          </a:xfrm>
          <a:prstGeom prst="rect">
            <a:avLst/>
          </a:prstGeom>
          <a:noFill/>
          <a:ln/>
        </p:spPr>
        <p:txBody>
          <a:bodyPr wrap="square" rtlCol="0" anchor="t"/>
          <a:lstStyle/>
          <a:p>
            <a:pPr rtl="0">
              <a:lnSpc>
                <a:spcPts val="2000"/>
              </a:lnSpc>
            </a:pPr>
            <a:r>
              <a:rPr lang="pt-BR" sz="1600" dirty="0">
                <a:solidFill>
                  <a:srgbClr val="000000"/>
                </a:solidFill>
                <a:latin typeface="Arial" pitchFamily="34" charset="0"/>
                <a:ea typeface="Arial" pitchFamily="34" charset="-122"/>
                <a:cs typeface="Arial" pitchFamily="34" charset="-120"/>
              </a:rPr>
              <a:t>Ao conduzir negócios de longa distância, o dispositivo na outra extremidade do túnel VPN </a:t>
            </a:r>
            <a:r>
              <a:rPr lang="pt-BR" sz="1600" dirty="0">
                <a:solidFill>
                  <a:srgbClr val="000000"/>
                </a:solidFill>
                <a:highlight>
                  <a:srgbClr val="FFFF00"/>
                </a:highlight>
                <a:latin typeface="Arial" pitchFamily="34" charset="0"/>
                <a:ea typeface="Arial" pitchFamily="34" charset="-122"/>
                <a:cs typeface="Arial" pitchFamily="34" charset="-120"/>
              </a:rPr>
              <a:t>deve ser autenticado antes que o caminho de comunicação seja considerado seguro. </a:t>
            </a:r>
          </a:p>
          <a:p>
            <a:pPr marL="285750" indent="-285750" rtl="0">
              <a:lnSpc>
                <a:spcPts val="2000"/>
              </a:lnSpc>
              <a:buFont typeface="Arial" panose="020B0604020202020204" pitchFamily="34" charset="0"/>
              <a:buChar char="•"/>
            </a:pPr>
            <a:r>
              <a:rPr lang="pt-BR" sz="1600" dirty="0">
                <a:solidFill>
                  <a:srgbClr val="000000"/>
                </a:solidFill>
                <a:latin typeface="Arial" pitchFamily="34" charset="0"/>
                <a:cs typeface="Arial" pitchFamily="34" charset="-120"/>
              </a:rPr>
              <a:t>Um valor de chave secreta pré-compartilhada (PSK) é inserido em cada par manualmente. O PSK é combinado com outras informações para formar a chave de autenticação.</a:t>
            </a:r>
          </a:p>
          <a:p>
            <a:pPr marL="285750" indent="-285750" rtl="0">
              <a:lnSpc>
                <a:spcPts val="2000"/>
              </a:lnSpc>
              <a:buFont typeface="Arial" panose="020B0604020202020204" pitchFamily="34" charset="0"/>
              <a:buChar char="•"/>
            </a:pPr>
            <a:r>
              <a:rPr lang="pt-BR" sz="1600" dirty="0">
                <a:solidFill>
                  <a:srgbClr val="000000"/>
                </a:solidFill>
                <a:latin typeface="Arial" pitchFamily="34" charset="0"/>
                <a:cs typeface="Arial" pitchFamily="34" charset="-120"/>
              </a:rPr>
              <a:t>A autenticação Rivest, Shamir e Adleman (RSA) usa certificados digitais para autenticar pares.</a:t>
            </a:r>
          </a:p>
        </p:txBody>
      </p:sp>
      <p:pic>
        <p:nvPicPr>
          <p:cNvPr id="6" name="Picture 5">
            <a:extLst>
              <a:ext uri="{FF2B5EF4-FFF2-40B4-BE49-F238E27FC236}">
                <a16:creationId xmlns:a16="http://schemas.microsoft.com/office/drawing/2014/main" id="{714B5C85-6CE0-481E-B5CE-9654F35EC787}"/>
              </a:ext>
            </a:extLst>
          </p:cNvPr>
          <p:cNvPicPr>
            <a:picLocks noChangeAspect="1"/>
          </p:cNvPicPr>
          <p:nvPr/>
        </p:nvPicPr>
        <p:blipFill>
          <a:blip r:embed="rId3"/>
          <a:stretch>
            <a:fillRect/>
          </a:stretch>
        </p:blipFill>
        <p:spPr>
          <a:xfrm>
            <a:off x="3962210" y="731520"/>
            <a:ext cx="4381880" cy="346740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ma14="http://schemas.microsoft.com/office/mac/drawingml/2011/main" xmlns="" val="0"/>
            </a:ext>
          </a:extLst>
        </p:spPr>
        <p:txBody>
          <a:bodyPr/>
          <a:lstStyle>
            <a:lvl1pPr>
              <a:defRPr sz="600">
                <a:solidFill>
                  <a:srgbClr val="D9D9D9"/>
                </a:solidFill>
              </a:defRPr>
            </a:lvl1pPr>
          </a:lstStyle>
          <a:p>
            <a:pPr rtl="0"/>
            <a:fld id="{F7021451-1387-4CA6-816F-3879F97B5CBC}" type="slidenum">
              <a:r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Visão geral do IPsec</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a:t>Autenticação (cont.)</a:t>
            </a:r>
          </a:p>
        </p:txBody>
      </p:sp>
      <p:pic>
        <p:nvPicPr>
          <p:cNvPr id="4" name="Picture 3">
            <a:extLst>
              <a:ext uri="{FF2B5EF4-FFF2-40B4-BE49-F238E27FC236}">
                <a16:creationId xmlns:a16="http://schemas.microsoft.com/office/drawing/2014/main" id="{CAE26967-93F3-4D10-9EF1-FDB32446C476}"/>
              </a:ext>
            </a:extLst>
          </p:cNvPr>
          <p:cNvPicPr>
            <a:picLocks noChangeAspect="1"/>
          </p:cNvPicPr>
          <p:nvPr/>
        </p:nvPicPr>
        <p:blipFill>
          <a:blip r:embed="rId3"/>
          <a:stretch>
            <a:fillRect/>
          </a:stretch>
        </p:blipFill>
        <p:spPr>
          <a:xfrm>
            <a:off x="154876" y="805080"/>
            <a:ext cx="4494149" cy="2378910"/>
          </a:xfrm>
          <a:prstGeom prst="rect">
            <a:avLst/>
          </a:prstGeom>
        </p:spPr>
      </p:pic>
      <p:pic>
        <p:nvPicPr>
          <p:cNvPr id="6" name="Picture 5">
            <a:extLst>
              <a:ext uri="{FF2B5EF4-FFF2-40B4-BE49-F238E27FC236}">
                <a16:creationId xmlns:a16="http://schemas.microsoft.com/office/drawing/2014/main" id="{9B5F0BEB-4790-4725-8C27-43E11F4D2CD6}"/>
              </a:ext>
            </a:extLst>
          </p:cNvPr>
          <p:cNvPicPr>
            <a:picLocks noChangeAspect="1"/>
          </p:cNvPicPr>
          <p:nvPr/>
        </p:nvPicPr>
        <p:blipFill>
          <a:blip r:embed="rId4"/>
          <a:stretch>
            <a:fillRect/>
          </a:stretch>
        </p:blipFill>
        <p:spPr>
          <a:xfrm>
            <a:off x="4803901" y="1697270"/>
            <a:ext cx="4032412" cy="2690029"/>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ma14="http://schemas.microsoft.com/office/mac/drawingml/2011/main" xmlns="" val="0"/>
            </a:ext>
          </a:extLst>
        </p:spPr>
        <p:txBody>
          <a:bodyPr/>
          <a:lstStyle>
            <a:lvl1pPr>
              <a:defRPr sz="600">
                <a:solidFill>
                  <a:srgbClr val="D9D9D9"/>
                </a:solidFill>
              </a:defRPr>
            </a:lvl1pPr>
          </a:lstStyle>
          <a:p>
            <a:pPr rtl="0"/>
            <a:fld id="{F7021451-1387-4CA6-816F-3879F97B5CBC}" type="slidenum">
              <a:rPr/>
              <a:t>18</a:t>
            </a:fld>
            <a:endParaRPr/>
          </a:p>
        </p:txBody>
      </p:sp>
    </p:spTree>
    <p:extLst>
      <p:ext uri="{BB962C8B-B14F-4D97-AF65-F5344CB8AC3E}">
        <p14:creationId xmlns:p14="http://schemas.microsoft.com/office/powerpoint/2010/main" val="1289580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Visão geral do IPsec</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a:t>Troca de chaves segura com Diffie-Hellman</a:t>
            </a:r>
          </a:p>
        </p:txBody>
      </p:sp>
      <p:sp>
        <p:nvSpPr>
          <p:cNvPr id="5" name="Object4"/>
          <p:cNvSpPr/>
          <p:nvPr/>
        </p:nvSpPr>
        <p:spPr>
          <a:xfrm>
            <a:off x="0" y="731520"/>
            <a:ext cx="3933825" cy="2571750"/>
          </a:xfrm>
          <a:prstGeom prst="rect">
            <a:avLst/>
          </a:prstGeom>
          <a:noFill/>
          <a:ln/>
        </p:spPr>
        <p:txBody>
          <a:bodyPr wrap="square" rtlCol="0" anchor="t"/>
          <a:lstStyle/>
          <a:p>
            <a:pPr rtl="0">
              <a:lnSpc>
                <a:spcPts val="2000"/>
              </a:lnSpc>
            </a:pPr>
            <a:r>
              <a:rPr lang="pt-BR" sz="1400" dirty="0">
                <a:solidFill>
                  <a:srgbClr val="000000"/>
                </a:solidFill>
                <a:latin typeface="Arial" pitchFamily="34" charset="0"/>
                <a:ea typeface="Arial" pitchFamily="34" charset="-122"/>
                <a:cs typeface="Arial" pitchFamily="34" charset="-120"/>
              </a:rPr>
              <a:t>Os algoritmos de criptografia requerem uma chave secreta simétrica e compartilhada para executar criptografia e descriptografia. Como os dispositivos de criptografia e descriptografia obtêm a chave secreta compartilhada? O método de troca de chave mais fácil é usar um método de troca de chave pública, como Diffie-Hellman (DH). </a:t>
            </a:r>
            <a:r>
              <a:rPr lang="pt-BR" sz="1400" dirty="0">
                <a:solidFill>
                  <a:srgbClr val="000000"/>
                </a:solidFill>
                <a:highlight>
                  <a:srgbClr val="FFFF00"/>
                </a:highlight>
                <a:latin typeface="Arial" pitchFamily="34" charset="0"/>
                <a:ea typeface="Arial" pitchFamily="34" charset="-122"/>
                <a:cs typeface="Arial" pitchFamily="34" charset="-120"/>
              </a:rPr>
              <a:t>O DH fornece uma maneira para dois pares estabelecerem uma chave secreta compartilhada que somente eles conhecem, mesmo que estejam se comunicando por um canal inseguro</a:t>
            </a:r>
            <a:r>
              <a:rPr lang="pt-BR" sz="1400" dirty="0">
                <a:solidFill>
                  <a:srgbClr val="000000"/>
                </a:solidFill>
                <a:latin typeface="Arial" pitchFamily="34" charset="0"/>
                <a:ea typeface="Arial" pitchFamily="34" charset="-122"/>
                <a:cs typeface="Arial" pitchFamily="34" charset="-120"/>
              </a:rPr>
              <a:t>. As variações da troca de chaves DH são especificadas como grupos DH. O grupo DH escolhido deve ser forte o suficiente ou ter bits suficientes para proteger as chaves IPsec durante a negociação. </a:t>
            </a:r>
          </a:p>
        </p:txBody>
      </p:sp>
      <p:pic>
        <p:nvPicPr>
          <p:cNvPr id="4" name="Picture 3">
            <a:extLst>
              <a:ext uri="{FF2B5EF4-FFF2-40B4-BE49-F238E27FC236}">
                <a16:creationId xmlns:a16="http://schemas.microsoft.com/office/drawing/2014/main" id="{F8C8D792-12F8-43A5-91E0-2EA8BE79C393}"/>
              </a:ext>
            </a:extLst>
          </p:cNvPr>
          <p:cNvPicPr>
            <a:picLocks noChangeAspect="1"/>
          </p:cNvPicPr>
          <p:nvPr/>
        </p:nvPicPr>
        <p:blipFill>
          <a:blip r:embed="rId3"/>
          <a:stretch>
            <a:fillRect/>
          </a:stretch>
        </p:blipFill>
        <p:spPr>
          <a:xfrm>
            <a:off x="4320946" y="830423"/>
            <a:ext cx="4594454" cy="3006248"/>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ma14="http://schemas.microsoft.com/office/mac/drawingml/2011/main" xmlns="" val="0"/>
            </a:ext>
          </a:extLst>
        </p:spPr>
        <p:txBody>
          <a:bodyPr/>
          <a:lstStyle>
            <a:lvl1pPr>
              <a:defRPr sz="600">
                <a:solidFill>
                  <a:srgbClr val="D9D9D9"/>
                </a:solidFill>
              </a:defRPr>
            </a:lvl1pPr>
          </a:lstStyle>
          <a:p>
            <a:pPr rtl="0"/>
            <a:fld id="{F7021451-1387-4CA6-816F-3879F97B5CBC}" type="slidenum">
              <a:r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rtl="0">
              <a:buNone/>
            </a:pPr>
            <a:r>
              <a:rPr lang="pt-BR" dirty="0"/>
              <a:t>Visão geral da VPN</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ma14="http://schemas.microsoft.com/office/mac/drawingml/2011/main" xmlns="" val="0"/>
            </a:ext>
          </a:extLst>
        </p:spPr>
        <p:txBody>
          <a:bodyPr/>
          <a:lstStyle>
            <a:lvl1pPr>
              <a:defRPr sz="600">
                <a:solidFill>
                  <a:srgbClr val="D9D9D9"/>
                </a:solidFill>
              </a:defRPr>
            </a:lvl1pPr>
          </a:lstStyle>
          <a:p>
            <a:pPr rtl="0"/>
            <a:fld id="{F7021451-1387-4CA6-816F-3879F97B5CBC}" type="slidenum">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rtl="0">
              <a:buNone/>
            </a:pPr>
            <a:r>
              <a:rPr lang="pt-BR" dirty="0"/>
              <a:t>Protocolos IPsec</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ma14="http://schemas.microsoft.com/office/mac/drawingml/2011/main" xmlns="" val="0"/>
            </a:ext>
          </a:extLst>
        </p:spPr>
        <p:txBody>
          <a:bodyPr/>
          <a:lstStyle>
            <a:lvl1pPr>
              <a:defRPr sz="600">
                <a:solidFill>
                  <a:srgbClr val="D9D9D9"/>
                </a:solidFill>
              </a:defRPr>
            </a:lvl1pPr>
          </a:lstStyle>
          <a:p>
            <a:pPr rtl="0"/>
            <a:fld id="{F7021451-1387-4CA6-816F-3879F97B5CBC}" type="slidenum">
              <a:r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Protocolos IPsec.</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a:t>Visão geral do protocolo IPsec</a:t>
            </a:r>
          </a:p>
        </p:txBody>
      </p:sp>
      <p:sp>
        <p:nvSpPr>
          <p:cNvPr id="5" name="Object4"/>
          <p:cNvSpPr/>
          <p:nvPr/>
        </p:nvSpPr>
        <p:spPr>
          <a:xfrm>
            <a:off x="0" y="731520"/>
            <a:ext cx="3924300" cy="2571750"/>
          </a:xfrm>
          <a:prstGeom prst="rect">
            <a:avLst/>
          </a:prstGeom>
          <a:noFill/>
          <a:ln/>
        </p:spPr>
        <p:txBody>
          <a:bodyPr wrap="square" rtlCol="0" anchor="t"/>
          <a:lstStyle/>
          <a:p>
            <a:pPr rtl="0">
              <a:lnSpc>
                <a:spcPts val="2000"/>
              </a:lnSpc>
            </a:pPr>
            <a:r>
              <a:rPr lang="pt-BR" sz="1400" dirty="0">
                <a:solidFill>
                  <a:srgbClr val="000000"/>
                </a:solidFill>
                <a:latin typeface="Arial" pitchFamily="34" charset="0"/>
                <a:ea typeface="Arial" pitchFamily="34" charset="-122"/>
                <a:cs typeface="Arial" pitchFamily="34" charset="-120"/>
              </a:rPr>
              <a:t>Os dois protocolos IPsec principais são Authentication Header (AH) e Encapsulation Security Protocol (ESP). O protocolo IPsec é o primeiro bloco de construção da estrutura. A escolha de AH ou ESP estabelece quais outros blocos de construção estão disponíveis</a:t>
            </a:r>
            <a:r>
              <a:rPr lang="pt-BR" sz="1400" dirty="0">
                <a:solidFill>
                  <a:srgbClr val="000000"/>
                </a:solidFill>
                <a:highlight>
                  <a:srgbClr val="FFFF00"/>
                </a:highlight>
                <a:latin typeface="Arial" pitchFamily="34" charset="0"/>
                <a:ea typeface="Arial" pitchFamily="34" charset="-122"/>
                <a:cs typeface="Arial" pitchFamily="34" charset="-120"/>
              </a:rPr>
              <a:t>. AH usa o IP Protocol 51 e é apropriado apenas quando a confidencialidade não é necessária ou permitida</a:t>
            </a:r>
            <a:r>
              <a:rPr lang="pt-BR" sz="1400" dirty="0">
                <a:solidFill>
                  <a:srgbClr val="000000"/>
                </a:solidFill>
                <a:latin typeface="Arial" pitchFamily="34" charset="0"/>
                <a:ea typeface="Arial" pitchFamily="34" charset="-122"/>
                <a:cs typeface="Arial" pitchFamily="34" charset="-120"/>
              </a:rPr>
              <a:t>. Ele fornece autenticação e integridade de dados, </a:t>
            </a:r>
            <a:r>
              <a:rPr lang="pt-BR" sz="1400" dirty="0">
                <a:solidFill>
                  <a:srgbClr val="000000"/>
                </a:solidFill>
                <a:highlight>
                  <a:srgbClr val="FFFF00"/>
                </a:highlight>
                <a:latin typeface="Arial" pitchFamily="34" charset="0"/>
                <a:ea typeface="Arial" pitchFamily="34" charset="-122"/>
                <a:cs typeface="Arial" pitchFamily="34" charset="-120"/>
              </a:rPr>
              <a:t>mas não fornece confidencialidade de dados (criptografia). </a:t>
            </a:r>
            <a:r>
              <a:rPr lang="pt-BR" sz="1400" dirty="0">
                <a:solidFill>
                  <a:srgbClr val="000000"/>
                </a:solidFill>
                <a:latin typeface="Arial" pitchFamily="34" charset="0"/>
                <a:ea typeface="Arial" pitchFamily="34" charset="-122"/>
                <a:cs typeface="Arial" pitchFamily="34" charset="-120"/>
              </a:rPr>
              <a:t>Todo o texto é transportado sem criptografia. </a:t>
            </a:r>
            <a:r>
              <a:rPr lang="pt-BR" sz="1400" dirty="0">
                <a:solidFill>
                  <a:srgbClr val="000000"/>
                </a:solidFill>
                <a:highlight>
                  <a:srgbClr val="FFFF00"/>
                </a:highlight>
                <a:latin typeface="Arial" pitchFamily="34" charset="0"/>
                <a:ea typeface="Arial" pitchFamily="34" charset="-122"/>
                <a:cs typeface="Arial" pitchFamily="34" charset="-120"/>
              </a:rPr>
              <a:t>ESP usa o IP Protocol 50 e fornece confidencialidade e autenticação</a:t>
            </a:r>
            <a:r>
              <a:rPr lang="pt-BR" sz="1400" dirty="0">
                <a:solidFill>
                  <a:srgbClr val="000000"/>
                </a:solidFill>
                <a:latin typeface="Arial" pitchFamily="34" charset="0"/>
                <a:ea typeface="Arial" pitchFamily="34" charset="-122"/>
                <a:cs typeface="Arial" pitchFamily="34" charset="-120"/>
              </a:rPr>
              <a:t>. A autenticação fornece autenticação de origem de dados e integridade de dados. </a:t>
            </a:r>
          </a:p>
        </p:txBody>
      </p:sp>
      <p:pic>
        <p:nvPicPr>
          <p:cNvPr id="4" name="Picture 3">
            <a:extLst>
              <a:ext uri="{FF2B5EF4-FFF2-40B4-BE49-F238E27FC236}">
                <a16:creationId xmlns:a16="http://schemas.microsoft.com/office/drawing/2014/main" id="{1A0B6190-DA64-47D0-B5DC-81B85321F09E}"/>
              </a:ext>
            </a:extLst>
          </p:cNvPr>
          <p:cNvPicPr>
            <a:picLocks noChangeAspect="1"/>
          </p:cNvPicPr>
          <p:nvPr/>
        </p:nvPicPr>
        <p:blipFill>
          <a:blip r:embed="rId3"/>
          <a:stretch>
            <a:fillRect/>
          </a:stretch>
        </p:blipFill>
        <p:spPr>
          <a:xfrm>
            <a:off x="4190610" y="664697"/>
            <a:ext cx="4496190" cy="3414056"/>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ma14="http://schemas.microsoft.com/office/mac/drawingml/2011/main" xmlns="" val="0"/>
            </a:ext>
          </a:extLst>
        </p:spPr>
        <p:txBody>
          <a:bodyPr/>
          <a:lstStyle>
            <a:lvl1pPr>
              <a:defRPr sz="600">
                <a:solidFill>
                  <a:srgbClr val="D9D9D9"/>
                </a:solidFill>
              </a:defRPr>
            </a:lvl1pPr>
          </a:lstStyle>
          <a:p>
            <a:pPr rtl="0"/>
            <a:fld id="{F7021451-1387-4CA6-816F-3879F97B5CBC}" type="slidenum">
              <a:rP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Protocolos IPsec.</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a:t>Cabeçalho de autenticação</a:t>
            </a:r>
          </a:p>
        </p:txBody>
      </p:sp>
      <p:sp>
        <p:nvSpPr>
          <p:cNvPr id="5" name="Object4"/>
          <p:cNvSpPr/>
          <p:nvPr/>
        </p:nvSpPr>
        <p:spPr>
          <a:xfrm>
            <a:off x="0" y="760095"/>
            <a:ext cx="8686800" cy="2571750"/>
          </a:xfrm>
          <a:prstGeom prst="rect">
            <a:avLst/>
          </a:prstGeom>
          <a:noFill/>
          <a:ln/>
        </p:spPr>
        <p:txBody>
          <a:bodyPr wrap="square" rtlCol="0" anchor="t"/>
          <a:lstStyle/>
          <a:p>
            <a:pPr rtl="0">
              <a:lnSpc>
                <a:spcPts val="2000"/>
              </a:lnSpc>
            </a:pPr>
            <a:r>
              <a:rPr lang="pt-BR" sz="1600" dirty="0">
                <a:solidFill>
                  <a:srgbClr val="000000"/>
                </a:solidFill>
                <a:latin typeface="Arial" pitchFamily="34" charset="0"/>
                <a:ea typeface="Arial" pitchFamily="34" charset="-122"/>
                <a:cs typeface="Arial" pitchFamily="34" charset="-120"/>
              </a:rPr>
              <a:t>A função AH é aplicada ao pacote inteiro, exceto para todos os campos de cabeçalho IP que normalmente mudam em trânsito. Os campos que normalmente mudam durante o trânsito são chamados de </a:t>
            </a:r>
            <a:r>
              <a:rPr lang="pt-BR" sz="1600" dirty="0">
                <a:solidFill>
                  <a:srgbClr val="000000"/>
                </a:solidFill>
                <a:highlight>
                  <a:srgbClr val="FFFF00"/>
                </a:highlight>
                <a:latin typeface="Arial" pitchFamily="34" charset="0"/>
                <a:ea typeface="Arial" pitchFamily="34" charset="-122"/>
                <a:cs typeface="Arial" pitchFamily="34" charset="-120"/>
              </a:rPr>
              <a:t>campos mutáveis. </a:t>
            </a:r>
            <a:r>
              <a:rPr lang="pt-BR" sz="1600" dirty="0">
                <a:solidFill>
                  <a:srgbClr val="000000"/>
                </a:solidFill>
                <a:latin typeface="Arial" pitchFamily="34" charset="0"/>
                <a:ea typeface="Arial" pitchFamily="34" charset="-122"/>
                <a:cs typeface="Arial" pitchFamily="34" charset="-120"/>
              </a:rPr>
              <a:t>Por exemplo, o campo Time to Live (TTL) é considerado mutável porque o Routers modificam este campo. O processo AH ocorre nesta ordem:</a:t>
            </a:r>
          </a:p>
          <a:p>
            <a:pPr>
              <a:lnSpc>
                <a:spcPts val="2000"/>
              </a:lnSpc>
            </a:pPr>
            <a:endParaRPr lang="en-US" sz="1600" dirty="0">
              <a:solidFill>
                <a:srgbClr val="000000"/>
              </a:solidFill>
              <a:latin typeface="Arial" pitchFamily="34" charset="0"/>
              <a:ea typeface="Arial" pitchFamily="34" charset="-122"/>
              <a:cs typeface="Arial" pitchFamily="34" charset="-120"/>
            </a:endParaRPr>
          </a:p>
          <a:p>
            <a:pPr marL="342900" indent="-342900" rtl="0">
              <a:lnSpc>
                <a:spcPts val="2000"/>
              </a:lnSpc>
              <a:buAutoNum type="arabicPeriod"/>
            </a:pPr>
            <a:r>
              <a:rPr lang="pt-BR" sz="1600" dirty="0">
                <a:solidFill>
                  <a:srgbClr val="000000"/>
                </a:solidFill>
                <a:latin typeface="Arial" pitchFamily="34" charset="0"/>
                <a:ea typeface="Arial" pitchFamily="34" charset="-122"/>
                <a:cs typeface="Arial" pitchFamily="34" charset="-120"/>
              </a:rPr>
              <a:t>O cabeçalho de IP e a Payload de dados são hash usando a chave secreta compartilhada. </a:t>
            </a:r>
          </a:p>
          <a:p>
            <a:pPr marL="342900" indent="-342900" rtl="0">
              <a:lnSpc>
                <a:spcPts val="2000"/>
              </a:lnSpc>
              <a:buAutoNum type="arabicPeriod"/>
            </a:pPr>
            <a:r>
              <a:rPr lang="pt-BR" sz="1600" dirty="0">
                <a:solidFill>
                  <a:srgbClr val="000000"/>
                </a:solidFill>
                <a:latin typeface="Arial" pitchFamily="34" charset="0"/>
                <a:ea typeface="Arial" pitchFamily="34" charset="-122"/>
                <a:cs typeface="Arial" pitchFamily="34" charset="-120"/>
              </a:rPr>
              <a:t>O hash constrói um novo cabeçalho AH, que é inserido no pacote original.</a:t>
            </a:r>
          </a:p>
          <a:p>
            <a:pPr marL="342900" indent="-342900" rtl="0">
              <a:lnSpc>
                <a:spcPts val="2000"/>
              </a:lnSpc>
              <a:buAutoNum type="arabicPeriod"/>
            </a:pPr>
            <a:r>
              <a:rPr lang="pt-BR" sz="1600" dirty="0">
                <a:solidFill>
                  <a:srgbClr val="000000"/>
                </a:solidFill>
                <a:latin typeface="Arial" pitchFamily="34" charset="0"/>
                <a:ea typeface="Arial" pitchFamily="34" charset="-122"/>
                <a:cs typeface="Arial" pitchFamily="34" charset="-120"/>
              </a:rPr>
              <a:t>O novo pacote é transmitido ao router de peer IPsec. </a:t>
            </a:r>
          </a:p>
          <a:p>
            <a:pPr marL="342900" indent="-342900" rtl="0">
              <a:lnSpc>
                <a:spcPts val="2000"/>
              </a:lnSpc>
              <a:buAutoNum type="arabicPeriod"/>
            </a:pPr>
            <a:r>
              <a:rPr lang="pt-BR" sz="1600" dirty="0">
                <a:solidFill>
                  <a:srgbClr val="000000"/>
                </a:solidFill>
                <a:latin typeface="Arial" pitchFamily="34" charset="0"/>
                <a:ea typeface="Arial" pitchFamily="34" charset="-122"/>
                <a:cs typeface="Arial" pitchFamily="34" charset="-120"/>
              </a:rPr>
              <a:t>O router peer hashes o cabeçalho IP e a carga de dados usando a chave secreta compartilhada, extrai o hash transmitido do cabeçalho AH e compara os dois hashes.</a:t>
            </a:r>
          </a:p>
          <a:p>
            <a:pPr marL="342900" indent="-342900">
              <a:lnSpc>
                <a:spcPts val="2000"/>
              </a:lnSpc>
              <a:buAutoNum type="arabicPeriod"/>
            </a:pPr>
            <a:endParaRPr lang="en-US" sz="1600" dirty="0">
              <a:solidFill>
                <a:srgbClr val="000000"/>
              </a:solidFill>
              <a:latin typeface="Arial" pitchFamily="34" charset="0"/>
              <a:ea typeface="Arial" pitchFamily="34" charset="-122"/>
              <a:cs typeface="Arial" pitchFamily="34" charset="-120"/>
            </a:endParaRPr>
          </a:p>
          <a:p>
            <a:pPr rtl="0">
              <a:lnSpc>
                <a:spcPts val="2000"/>
              </a:lnSpc>
            </a:pPr>
            <a:r>
              <a:rPr lang="pt-BR" sz="1600" dirty="0">
                <a:solidFill>
                  <a:srgbClr val="000000"/>
                </a:solidFill>
                <a:latin typeface="Arial" pitchFamily="34" charset="0"/>
                <a:ea typeface="Arial" pitchFamily="34" charset="-122"/>
                <a:cs typeface="Arial" pitchFamily="34" charset="-120"/>
              </a:rPr>
              <a:t>Os hashes devem corresponder exatamente. </a:t>
            </a:r>
            <a:r>
              <a:rPr lang="pt-BR" sz="1600" dirty="0">
                <a:solidFill>
                  <a:srgbClr val="000000"/>
                </a:solidFill>
                <a:highlight>
                  <a:srgbClr val="FFFF00"/>
                </a:highlight>
                <a:latin typeface="Arial" pitchFamily="34" charset="0"/>
                <a:ea typeface="Arial" pitchFamily="34" charset="-122"/>
                <a:cs typeface="Arial" pitchFamily="34" charset="-120"/>
              </a:rPr>
              <a:t>Se um bit é mudado no pacote transmitido</a:t>
            </a:r>
            <a:r>
              <a:rPr lang="pt-BR" sz="1600" dirty="0">
                <a:solidFill>
                  <a:srgbClr val="000000"/>
                </a:solidFill>
                <a:latin typeface="Arial" pitchFamily="34" charset="0"/>
                <a:ea typeface="Arial" pitchFamily="34" charset="-122"/>
                <a:cs typeface="Arial" pitchFamily="34" charset="-120"/>
              </a:rPr>
              <a:t>, a saída de hash nas mudanças de pacote recebidas e o cabeçalho AH </a:t>
            </a:r>
            <a:r>
              <a:rPr lang="pt-BR" sz="1600" dirty="0">
                <a:solidFill>
                  <a:srgbClr val="000000"/>
                </a:solidFill>
                <a:highlight>
                  <a:srgbClr val="FFFF00"/>
                </a:highlight>
                <a:latin typeface="Arial" pitchFamily="34" charset="0"/>
                <a:ea typeface="Arial" pitchFamily="34" charset="-122"/>
                <a:cs typeface="Arial" pitchFamily="34" charset="-120"/>
              </a:rPr>
              <a:t>não combinará</a:t>
            </a:r>
            <a:r>
              <a:rPr lang="pt-BR" sz="1600" dirty="0">
                <a:solidFill>
                  <a:srgbClr val="000000"/>
                </a:solidFill>
                <a:latin typeface="Arial" pitchFamily="34" charset="0"/>
                <a:ea typeface="Arial" pitchFamily="34" charset="-122"/>
                <a:cs typeface="Arial" pitchFamily="34" charset="-120"/>
              </a:rPr>
              <a:t>. AH suporta algoritmos MD5 e SHA.</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ma14="http://schemas.microsoft.com/office/mac/drawingml/2011/main" xmlns="" val="0"/>
            </a:ext>
          </a:extLst>
        </p:spPr>
        <p:txBody>
          <a:bodyPr/>
          <a:lstStyle>
            <a:lvl1pPr>
              <a:defRPr sz="600">
                <a:solidFill>
                  <a:srgbClr val="D9D9D9"/>
                </a:solidFill>
              </a:defRPr>
            </a:lvl1pPr>
          </a:lstStyle>
          <a:p>
            <a:pPr rtl="0"/>
            <a:fld id="{F7021451-1387-4CA6-816F-3879F97B5CBC}" type="slidenum">
              <a:r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Protocolos IPsec.</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a:t>Protocolo de segurança de encapsulamento </a:t>
            </a:r>
          </a:p>
        </p:txBody>
      </p:sp>
      <p:sp>
        <p:nvSpPr>
          <p:cNvPr id="5" name="Object4"/>
          <p:cNvSpPr/>
          <p:nvPr/>
        </p:nvSpPr>
        <p:spPr>
          <a:xfrm>
            <a:off x="0" y="731520"/>
            <a:ext cx="8797636" cy="2571750"/>
          </a:xfrm>
          <a:prstGeom prst="rect">
            <a:avLst/>
          </a:prstGeom>
          <a:noFill/>
          <a:ln/>
        </p:spPr>
        <p:txBody>
          <a:bodyPr wrap="square" rtlCol="0" anchor="t"/>
          <a:lstStyle/>
          <a:p>
            <a:pPr rtl="0">
              <a:lnSpc>
                <a:spcPts val="2000"/>
              </a:lnSpc>
            </a:pPr>
            <a:r>
              <a:rPr lang="pt-BR" sz="1400" dirty="0">
                <a:solidFill>
                  <a:srgbClr val="000000"/>
                </a:solidFill>
                <a:latin typeface="Arial" pitchFamily="34" charset="0"/>
                <a:ea typeface="Arial" pitchFamily="34" charset="-122"/>
                <a:cs typeface="Arial" pitchFamily="34" charset="-120"/>
              </a:rPr>
              <a:t>Se o ESP for selecionado como protocolo IPsec, </a:t>
            </a:r>
            <a:r>
              <a:rPr lang="pt-BR" sz="1400" dirty="0">
                <a:solidFill>
                  <a:srgbClr val="000000"/>
                </a:solidFill>
                <a:highlight>
                  <a:srgbClr val="FFFF00"/>
                </a:highlight>
                <a:latin typeface="Arial" pitchFamily="34" charset="0"/>
                <a:ea typeface="Arial" pitchFamily="34" charset="-122"/>
                <a:cs typeface="Arial" pitchFamily="34" charset="-120"/>
              </a:rPr>
              <a:t>um algoritmo de criptografia também deve ser selecionado</a:t>
            </a:r>
            <a:r>
              <a:rPr lang="pt-BR" sz="1400" dirty="0">
                <a:solidFill>
                  <a:srgbClr val="000000"/>
                </a:solidFill>
                <a:latin typeface="Arial" pitchFamily="34" charset="0"/>
                <a:ea typeface="Arial" pitchFamily="34" charset="-122"/>
                <a:cs typeface="Arial" pitchFamily="34" charset="-120"/>
              </a:rPr>
              <a:t>. O algoritmo padrão para IPsec é DES de 56 bits. O ESP também pode fornecer integridade e autenticação. Primeiro, a Payload é criptografada. Em seguida, a Payload criptografada é enviada através de um algoritmo de hash. O hash fornece autenticação e integridade de dados para a Payload útil de dados.</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rtl="0">
              <a:lnSpc>
                <a:spcPts val="2000"/>
              </a:lnSpc>
            </a:pPr>
            <a:r>
              <a:rPr lang="pt-BR" sz="1400" dirty="0">
                <a:solidFill>
                  <a:srgbClr val="000000"/>
                </a:solidFill>
                <a:latin typeface="Arial" pitchFamily="34" charset="0"/>
                <a:ea typeface="Arial" pitchFamily="34" charset="-122"/>
                <a:cs typeface="Arial" pitchFamily="34" charset="-120"/>
              </a:rPr>
              <a:t>Opcionalmente, o ESP pode igualmente reforçar a proteção anti-repetição que verifica se cada pacote é único e não é duplicado. Essa proteção garante que um hacker não possa interceptar pacotes e inserir pacotes alterados no fluxo de dados. </a:t>
            </a:r>
            <a:r>
              <a:rPr lang="pt-BR" sz="1400" dirty="0">
                <a:solidFill>
                  <a:srgbClr val="000000"/>
                </a:solidFill>
                <a:highlight>
                  <a:srgbClr val="FFFF00"/>
                </a:highlight>
                <a:latin typeface="Arial" pitchFamily="34" charset="0"/>
                <a:ea typeface="Arial" pitchFamily="34" charset="-122"/>
                <a:cs typeface="Arial" pitchFamily="34" charset="-120"/>
              </a:rPr>
              <a:t>Anti-replay funciona mantendo o controle de números de sequência de pacotes</a:t>
            </a:r>
            <a:r>
              <a:rPr lang="pt-BR" sz="1400" dirty="0">
                <a:solidFill>
                  <a:srgbClr val="000000"/>
                </a:solidFill>
                <a:latin typeface="Arial" pitchFamily="34" charset="0"/>
                <a:ea typeface="Arial" pitchFamily="34" charset="-122"/>
                <a:cs typeface="Arial" pitchFamily="34" charset="-120"/>
              </a:rPr>
              <a:t> e usando uma janela deslizante na extremidade de destino.</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rtl="0">
              <a:lnSpc>
                <a:spcPts val="2000"/>
              </a:lnSpc>
            </a:pPr>
            <a:r>
              <a:rPr lang="pt-BR" sz="1400" dirty="0">
                <a:solidFill>
                  <a:srgbClr val="000000"/>
                </a:solidFill>
                <a:latin typeface="Arial" pitchFamily="34" charset="0"/>
                <a:ea typeface="Arial" pitchFamily="34" charset="-122"/>
                <a:cs typeface="Arial" pitchFamily="34" charset="-120"/>
              </a:rPr>
              <a:t>Quando uma conexão é estabelecida entre uma origem e um destino, </a:t>
            </a:r>
            <a:r>
              <a:rPr lang="pt-BR" sz="1400" dirty="0">
                <a:solidFill>
                  <a:srgbClr val="000000"/>
                </a:solidFill>
                <a:highlight>
                  <a:srgbClr val="FFFF00"/>
                </a:highlight>
                <a:latin typeface="Arial" pitchFamily="34" charset="0"/>
                <a:ea typeface="Arial" pitchFamily="34" charset="-122"/>
                <a:cs typeface="Arial" pitchFamily="34" charset="-120"/>
              </a:rPr>
              <a:t>seus contadores são inicializados em zero</a:t>
            </a:r>
            <a:r>
              <a:rPr lang="pt-BR" sz="1400" dirty="0">
                <a:solidFill>
                  <a:srgbClr val="000000"/>
                </a:solidFill>
                <a:latin typeface="Arial" pitchFamily="34" charset="0"/>
                <a:ea typeface="Arial" pitchFamily="34" charset="-122"/>
                <a:cs typeface="Arial" pitchFamily="34" charset="-120"/>
              </a:rPr>
              <a:t>. Cada vez que um pacote é enviado, um número de sequência é anexado ao pacote pela fonte. O destino usa a janela deslizante para determinar quais números de sequência são esperados. O destino verifica que o número de sequência do pacote não está duplicado e é recebido na ordem correta.</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endParaRPr lang="en-US" sz="1400" dirty="0">
              <a:solidFill>
                <a:srgbClr val="000000"/>
              </a:solidFill>
              <a:latin typeface="Arial" pitchFamily="34" charset="0"/>
              <a:ea typeface="Arial" pitchFamily="34" charset="-122"/>
              <a:cs typeface="Arial" pitchFamily="34" charset="-120"/>
            </a:endParaRP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ma14="http://schemas.microsoft.com/office/mac/drawingml/2011/main" xmlns="" val="0"/>
            </a:ext>
          </a:extLst>
        </p:spPr>
        <p:txBody>
          <a:bodyPr/>
          <a:lstStyle>
            <a:lvl1pPr>
              <a:defRPr sz="600">
                <a:solidFill>
                  <a:srgbClr val="D9D9D9"/>
                </a:solidFill>
              </a:defRPr>
            </a:lvl1pPr>
          </a:lstStyle>
          <a:p>
            <a:pPr rtl="0"/>
            <a:fld id="{F7021451-1387-4CA6-816F-3879F97B5CBC}" type="slidenum">
              <a:r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Protocolos IPsec.</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a:t>ESP Criptografa e Autentica</a:t>
            </a:r>
          </a:p>
        </p:txBody>
      </p:sp>
      <p:sp>
        <p:nvSpPr>
          <p:cNvPr id="5" name="Object4"/>
          <p:cNvSpPr/>
          <p:nvPr/>
        </p:nvSpPr>
        <p:spPr>
          <a:xfrm>
            <a:off x="0" y="741044"/>
            <a:ext cx="4276165" cy="3888105"/>
          </a:xfrm>
          <a:prstGeom prst="rect">
            <a:avLst/>
          </a:prstGeom>
          <a:noFill/>
          <a:ln/>
        </p:spPr>
        <p:txBody>
          <a:bodyPr wrap="square" rtlCol="0" anchor="t"/>
          <a:lstStyle/>
          <a:p>
            <a:pPr rtl="0">
              <a:lnSpc>
                <a:spcPts val="2000"/>
              </a:lnSpc>
            </a:pPr>
            <a:r>
              <a:rPr lang="pt-BR" sz="1400" dirty="0">
                <a:solidFill>
                  <a:srgbClr val="000000"/>
                </a:solidFill>
                <a:latin typeface="Arial" pitchFamily="34" charset="0"/>
                <a:ea typeface="Arial" pitchFamily="34" charset="-122"/>
                <a:cs typeface="Arial" pitchFamily="34" charset="-120"/>
              </a:rPr>
              <a:t>Quando a autenticação e a criptografia são selecionadas, </a:t>
            </a:r>
            <a:r>
              <a:rPr lang="pt-BR" sz="1400" dirty="0">
                <a:solidFill>
                  <a:srgbClr val="000000"/>
                </a:solidFill>
                <a:highlight>
                  <a:srgbClr val="FFFF00"/>
                </a:highlight>
                <a:latin typeface="Arial" pitchFamily="34" charset="0"/>
                <a:ea typeface="Arial" pitchFamily="34" charset="-122"/>
                <a:cs typeface="Arial" pitchFamily="34" charset="-120"/>
              </a:rPr>
              <a:t>a criptografia é executada primeiro</a:t>
            </a:r>
            <a:r>
              <a:rPr lang="pt-BR" sz="1400" dirty="0">
                <a:solidFill>
                  <a:srgbClr val="000000"/>
                </a:solidFill>
                <a:latin typeface="Arial" pitchFamily="34" charset="0"/>
                <a:ea typeface="Arial" pitchFamily="34" charset="-122"/>
                <a:cs typeface="Arial" pitchFamily="34" charset="-120"/>
              </a:rPr>
              <a:t>. Uma razão para esta ordem de processamento é que facilita a </a:t>
            </a:r>
            <a:r>
              <a:rPr lang="pt-BR" sz="1400" dirty="0">
                <a:solidFill>
                  <a:srgbClr val="000000"/>
                </a:solidFill>
                <a:highlight>
                  <a:srgbClr val="FFFF00"/>
                </a:highlight>
                <a:latin typeface="Arial" pitchFamily="34" charset="0"/>
                <a:ea typeface="Arial" pitchFamily="34" charset="-122"/>
                <a:cs typeface="Arial" pitchFamily="34" charset="-120"/>
              </a:rPr>
              <a:t>detecção e rejeição rápidas de pacotes repetidos ou falsos</a:t>
            </a:r>
            <a:r>
              <a:rPr lang="pt-BR" sz="1400" dirty="0">
                <a:solidFill>
                  <a:srgbClr val="000000"/>
                </a:solidFill>
                <a:latin typeface="Arial" pitchFamily="34" charset="0"/>
                <a:ea typeface="Arial" pitchFamily="34" charset="-122"/>
                <a:cs typeface="Arial" pitchFamily="34" charset="-120"/>
              </a:rPr>
              <a:t> pelo dispositivo receptor. Antes de descriptografar o pacote, o receptor pode autenticar pacotes de entrada. </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rtl="0">
              <a:lnSpc>
                <a:spcPts val="2000"/>
              </a:lnSpc>
            </a:pPr>
            <a:r>
              <a:rPr lang="pt-BR" sz="1400" dirty="0">
                <a:solidFill>
                  <a:srgbClr val="000000"/>
                </a:solidFill>
                <a:latin typeface="Arial" pitchFamily="34" charset="0"/>
                <a:ea typeface="Arial" pitchFamily="34" charset="-122"/>
                <a:cs typeface="Arial" pitchFamily="34" charset="-120"/>
              </a:rPr>
              <a:t>O IPsec foi estabelecido inicialmente para fornecer segurança para pacotes IPv6. Consequentemente, as implementações de IPsec para IPv4 e IPv6 são similares no que diz respeito aos padrões. No IPv4, AH e ESP são cabeçalhos de protocolo IP. O IPv6 usa os cabeçalhos de extensão com um valor de cabeçalho seguinte de 50 para ESP e 51 para AH.</a:t>
            </a:r>
          </a:p>
        </p:txBody>
      </p:sp>
      <p:pic>
        <p:nvPicPr>
          <p:cNvPr id="6" name="Picture 5">
            <a:extLst>
              <a:ext uri="{FF2B5EF4-FFF2-40B4-BE49-F238E27FC236}">
                <a16:creationId xmlns:a16="http://schemas.microsoft.com/office/drawing/2014/main" id="{BB29E85D-F7ED-48D2-BDA0-1722B5950204}"/>
              </a:ext>
            </a:extLst>
          </p:cNvPr>
          <p:cNvPicPr>
            <a:picLocks noChangeAspect="1"/>
          </p:cNvPicPr>
          <p:nvPr/>
        </p:nvPicPr>
        <p:blipFill>
          <a:blip r:embed="rId3"/>
          <a:stretch>
            <a:fillRect/>
          </a:stretch>
        </p:blipFill>
        <p:spPr>
          <a:xfrm>
            <a:off x="4324310" y="1022318"/>
            <a:ext cx="4771544" cy="2692432"/>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ma14="http://schemas.microsoft.com/office/mac/drawingml/2011/main" xmlns="" val="0"/>
            </a:ext>
          </a:extLst>
        </p:spPr>
        <p:txBody>
          <a:bodyPr/>
          <a:lstStyle>
            <a:lvl1pPr>
              <a:defRPr sz="600">
                <a:solidFill>
                  <a:srgbClr val="D9D9D9"/>
                </a:solidFill>
              </a:defRPr>
            </a:lvl1pPr>
          </a:lstStyle>
          <a:p>
            <a:pPr rtl="0"/>
            <a:fld id="{F7021451-1387-4CA6-816F-3879F97B5CBC}" type="slidenum">
              <a:r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Protocolos IPsec.</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a:t>Modos de transporte e túnel</a:t>
            </a:r>
          </a:p>
        </p:txBody>
      </p:sp>
      <p:sp>
        <p:nvSpPr>
          <p:cNvPr id="5" name="Object4"/>
          <p:cNvSpPr/>
          <p:nvPr/>
        </p:nvSpPr>
        <p:spPr>
          <a:xfrm>
            <a:off x="146572" y="731520"/>
            <a:ext cx="4222376" cy="3872753"/>
          </a:xfrm>
          <a:prstGeom prst="rect">
            <a:avLst/>
          </a:prstGeom>
          <a:noFill/>
          <a:ln/>
        </p:spPr>
        <p:txBody>
          <a:bodyPr wrap="square" rtlCol="0" anchor="t"/>
          <a:lstStyle/>
          <a:p>
            <a:pPr marL="285750" indent="-285750" rtl="0">
              <a:lnSpc>
                <a:spcPts val="2000"/>
              </a:lnSpc>
              <a:buFont typeface="Arial" panose="020B0604020202020204" pitchFamily="34" charset="0"/>
              <a:buChar char="•"/>
            </a:pPr>
            <a:r>
              <a:rPr lang="pt-BR" sz="1400" b="1" dirty="0">
                <a:solidFill>
                  <a:srgbClr val="000000"/>
                </a:solidFill>
                <a:latin typeface="Arial" pitchFamily="34" charset="0"/>
                <a:ea typeface="Arial" pitchFamily="34" charset="-122"/>
                <a:cs typeface="Arial" pitchFamily="34" charset="-120"/>
              </a:rPr>
              <a:t>Modo de transporte </a:t>
            </a:r>
            <a:r>
              <a:rPr lang="pt-BR" sz="1400" dirty="0">
                <a:solidFill>
                  <a:srgbClr val="000000"/>
                </a:solidFill>
                <a:latin typeface="Arial" pitchFamily="34" charset="0"/>
                <a:ea typeface="Arial" pitchFamily="34" charset="-122"/>
                <a:cs typeface="Arial" pitchFamily="34" charset="-120"/>
              </a:rPr>
              <a:t>- No modo de transporte, a segurança é fornecida apenas para a camada de transporte do modelo OSI e acima. O modo de transporte</a:t>
            </a:r>
            <a:r>
              <a:rPr lang="pt-BR" sz="1400" dirty="0">
                <a:solidFill>
                  <a:srgbClr val="000000"/>
                </a:solidFill>
                <a:highlight>
                  <a:srgbClr val="FFFF00"/>
                </a:highlight>
                <a:latin typeface="Arial" pitchFamily="34" charset="0"/>
                <a:ea typeface="Arial" pitchFamily="34" charset="-122"/>
                <a:cs typeface="Arial" pitchFamily="34" charset="-120"/>
              </a:rPr>
              <a:t> protege a carga útil do pacote</a:t>
            </a:r>
            <a:r>
              <a:rPr lang="pt-BR" sz="1400" dirty="0">
                <a:solidFill>
                  <a:srgbClr val="000000"/>
                </a:solidFill>
                <a:latin typeface="Arial" pitchFamily="34" charset="0"/>
                <a:ea typeface="Arial" pitchFamily="34" charset="-122"/>
                <a:cs typeface="Arial" pitchFamily="34" charset="-120"/>
              </a:rPr>
              <a:t>, mas </a:t>
            </a:r>
            <a:r>
              <a:rPr lang="pt-BR" sz="1400" dirty="0">
                <a:solidFill>
                  <a:srgbClr val="000000"/>
                </a:solidFill>
                <a:highlight>
                  <a:srgbClr val="FFFF00"/>
                </a:highlight>
                <a:latin typeface="Arial" pitchFamily="34" charset="0"/>
                <a:ea typeface="Arial" pitchFamily="34" charset="-122"/>
                <a:cs typeface="Arial" pitchFamily="34" charset="-120"/>
              </a:rPr>
              <a:t>deixa o endereço IP original em texto simples</a:t>
            </a:r>
            <a:r>
              <a:rPr lang="pt-BR" sz="1400" dirty="0">
                <a:solidFill>
                  <a:srgbClr val="000000"/>
                </a:solidFill>
                <a:latin typeface="Arial" pitchFamily="34" charset="0"/>
                <a:ea typeface="Arial" pitchFamily="34" charset="-122"/>
                <a:cs typeface="Arial" pitchFamily="34" charset="-120"/>
              </a:rPr>
              <a:t>. O endereço IP de Um ou Mais Servidores Cisco ICM NT original é usado para distribuir o pacote através do Internet. O modo de transporte ESP é usado entre hosts.</a:t>
            </a:r>
          </a:p>
          <a:p>
            <a:pPr marL="285750" indent="-285750" rtl="0">
              <a:lnSpc>
                <a:spcPts val="2000"/>
              </a:lnSpc>
              <a:buFont typeface="Arial" panose="020B0604020202020204" pitchFamily="34" charset="0"/>
              <a:buChar char="•"/>
            </a:pPr>
            <a:r>
              <a:rPr lang="pt-BR" sz="1400" b="1" dirty="0">
                <a:solidFill>
                  <a:srgbClr val="000000"/>
                </a:solidFill>
                <a:latin typeface="Arial" pitchFamily="34" charset="0"/>
                <a:ea typeface="Arial" pitchFamily="34" charset="-122"/>
                <a:cs typeface="Arial" pitchFamily="34" charset="-120"/>
              </a:rPr>
              <a:t>Modo de túnel </a:t>
            </a:r>
            <a:r>
              <a:rPr lang="pt-BR" sz="1400" dirty="0">
                <a:solidFill>
                  <a:srgbClr val="000000"/>
                </a:solidFill>
                <a:latin typeface="Arial" pitchFamily="34" charset="0"/>
                <a:ea typeface="Arial" pitchFamily="34" charset="-122"/>
                <a:cs typeface="Arial" pitchFamily="34" charset="-120"/>
              </a:rPr>
              <a:t>- O modo de túnel fornece a segurança para o pacote IP original completo. </a:t>
            </a:r>
            <a:r>
              <a:rPr lang="pt-BR" sz="1400" dirty="0">
                <a:solidFill>
                  <a:srgbClr val="000000"/>
                </a:solidFill>
                <a:highlight>
                  <a:srgbClr val="FFFF00"/>
                </a:highlight>
                <a:latin typeface="Arial" pitchFamily="34" charset="0"/>
                <a:ea typeface="Arial" pitchFamily="34" charset="-122"/>
                <a:cs typeface="Arial" pitchFamily="34" charset="-120"/>
              </a:rPr>
              <a:t>O pacote IP original é cifrado e então é encapsulado em outro pacote IP</a:t>
            </a:r>
            <a:r>
              <a:rPr lang="pt-BR" sz="1400" dirty="0">
                <a:solidFill>
                  <a:srgbClr val="000000"/>
                </a:solidFill>
                <a:latin typeface="Arial" pitchFamily="34" charset="0"/>
                <a:ea typeface="Arial" pitchFamily="34" charset="-122"/>
                <a:cs typeface="Arial" pitchFamily="34" charset="-120"/>
              </a:rPr>
              <a:t>. Isso é conhecido como criptografia IP-in-IP. O endereço IP de Um ou Mais Servidores Cisco ICM NT no pacote IP externo é usado para distribuir o pacote através do Internet.</a:t>
            </a:r>
          </a:p>
        </p:txBody>
      </p:sp>
      <p:pic>
        <p:nvPicPr>
          <p:cNvPr id="6" name="Picture 5">
            <a:extLst>
              <a:ext uri="{FF2B5EF4-FFF2-40B4-BE49-F238E27FC236}">
                <a16:creationId xmlns:a16="http://schemas.microsoft.com/office/drawing/2014/main" id="{EE7F7F40-2C4E-4500-8F78-A0B26EB738FA}"/>
              </a:ext>
            </a:extLst>
          </p:cNvPr>
          <p:cNvPicPr>
            <a:picLocks noChangeAspect="1"/>
          </p:cNvPicPr>
          <p:nvPr/>
        </p:nvPicPr>
        <p:blipFill>
          <a:blip r:embed="rId3"/>
          <a:stretch>
            <a:fillRect/>
          </a:stretch>
        </p:blipFill>
        <p:spPr>
          <a:xfrm>
            <a:off x="4222377" y="1409372"/>
            <a:ext cx="4796546" cy="2324755"/>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ma14="http://schemas.microsoft.com/office/mac/drawingml/2011/main" xmlns="" val="0"/>
            </a:ext>
          </a:extLst>
        </p:spPr>
        <p:txBody>
          <a:bodyPr/>
          <a:lstStyle>
            <a:lvl1pPr>
              <a:defRPr sz="600">
                <a:solidFill>
                  <a:srgbClr val="D9D9D9"/>
                </a:solidFill>
              </a:defRPr>
            </a:lvl1pPr>
          </a:lstStyle>
          <a:p>
            <a:pPr rtl="0"/>
            <a:fld id="{F7021451-1387-4CA6-816F-3879F97B5CBC}" type="slidenum">
              <a:rPr/>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normAutofit/>
          </a:bodyPr>
          <a:lstStyle/>
          <a:p>
            <a:pPr marL="0" indent="0" rtl="0">
              <a:buNone/>
            </a:pPr>
            <a:r>
              <a:rPr lang="pt-BR" dirty="0"/>
              <a:t>Troca de chave da Internet</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ma14="http://schemas.microsoft.com/office/mac/drawingml/2011/main" xmlns="" val="0"/>
            </a:ext>
          </a:extLst>
        </p:spPr>
        <p:txBody>
          <a:bodyPr/>
          <a:lstStyle>
            <a:lvl1pPr>
              <a:defRPr sz="600">
                <a:solidFill>
                  <a:srgbClr val="D9D9D9"/>
                </a:solidFill>
              </a:defRPr>
            </a:lvl1pPr>
          </a:lstStyle>
          <a:p>
            <a:pPr rtl="0"/>
            <a:fld id="{F7021451-1387-4CA6-816F-3879F97B5CBC}" type="slidenum">
              <a:rP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Troca de chave da Internet</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a:t>O Protocolo IKE</a:t>
            </a:r>
          </a:p>
        </p:txBody>
      </p:sp>
      <p:sp>
        <p:nvSpPr>
          <p:cNvPr id="5" name="Object4"/>
          <p:cNvSpPr/>
          <p:nvPr/>
        </p:nvSpPr>
        <p:spPr>
          <a:xfrm>
            <a:off x="0" y="731520"/>
            <a:ext cx="4751295" cy="2571750"/>
          </a:xfrm>
          <a:prstGeom prst="rect">
            <a:avLst/>
          </a:prstGeom>
          <a:noFill/>
          <a:ln/>
        </p:spPr>
        <p:txBody>
          <a:bodyPr wrap="square" rtlCol="0" anchor="t"/>
          <a:lstStyle/>
          <a:p>
            <a:pPr rtl="0">
              <a:lnSpc>
                <a:spcPts val="2000"/>
              </a:lnSpc>
            </a:pPr>
            <a:r>
              <a:rPr lang="pt-BR" sz="1600" dirty="0">
                <a:solidFill>
                  <a:srgbClr val="000000"/>
                </a:solidFill>
                <a:latin typeface="Arial" pitchFamily="34" charset="0"/>
                <a:ea typeface="Arial" pitchFamily="34" charset="-122"/>
                <a:cs typeface="Arial" pitchFamily="34" charset="-120"/>
              </a:rPr>
              <a:t>O IKE aumenta o IPsec adicionando recursos e simplifica a configuração para o padrão IPsec. </a:t>
            </a:r>
          </a:p>
          <a:p>
            <a:pPr>
              <a:lnSpc>
                <a:spcPts val="2000"/>
              </a:lnSpc>
            </a:pPr>
            <a:endParaRPr lang="en-US" sz="1600" dirty="0">
              <a:solidFill>
                <a:srgbClr val="000000"/>
              </a:solidFill>
              <a:latin typeface="Arial" pitchFamily="34" charset="0"/>
              <a:ea typeface="Arial" pitchFamily="34" charset="-122"/>
              <a:cs typeface="Arial" pitchFamily="34" charset="-120"/>
            </a:endParaRPr>
          </a:p>
          <a:p>
            <a:pPr rtl="0">
              <a:lnSpc>
                <a:spcPts val="2000"/>
              </a:lnSpc>
            </a:pPr>
            <a:r>
              <a:rPr lang="pt-BR" sz="1600" dirty="0">
                <a:solidFill>
                  <a:srgbClr val="000000"/>
                </a:solidFill>
                <a:latin typeface="Arial" pitchFamily="34" charset="0"/>
                <a:ea typeface="Arial" pitchFamily="34" charset="-122"/>
                <a:cs typeface="Arial" pitchFamily="34" charset="-120"/>
              </a:rPr>
              <a:t>IKE é um protocolo híbrido que </a:t>
            </a:r>
            <a:r>
              <a:rPr lang="pt-BR" sz="1600" dirty="0">
                <a:solidFill>
                  <a:srgbClr val="000000"/>
                </a:solidFill>
                <a:highlight>
                  <a:srgbClr val="FFFF00"/>
                </a:highlight>
                <a:latin typeface="Arial" pitchFamily="34" charset="0"/>
                <a:ea typeface="Arial" pitchFamily="34" charset="-122"/>
                <a:cs typeface="Arial" pitchFamily="34" charset="-120"/>
              </a:rPr>
              <a:t>implementa protocolos de troca de chaves dentro da estrutura ISAKMP</a:t>
            </a:r>
            <a:r>
              <a:rPr lang="pt-BR" sz="1600" dirty="0">
                <a:solidFill>
                  <a:srgbClr val="000000"/>
                </a:solidFill>
                <a:latin typeface="Arial" pitchFamily="34" charset="0"/>
                <a:ea typeface="Arial" pitchFamily="34" charset="-122"/>
                <a:cs typeface="Arial" pitchFamily="34" charset="-120"/>
              </a:rPr>
              <a:t> (Internet Security Association Key Management Protocol). </a:t>
            </a:r>
          </a:p>
          <a:p>
            <a:pPr>
              <a:lnSpc>
                <a:spcPts val="2000"/>
              </a:lnSpc>
            </a:pPr>
            <a:endParaRPr lang="en-US" sz="1600" dirty="0">
              <a:solidFill>
                <a:srgbClr val="000000"/>
              </a:solidFill>
              <a:latin typeface="Arial" pitchFamily="34" charset="0"/>
              <a:ea typeface="Arial" pitchFamily="34" charset="-122"/>
              <a:cs typeface="Arial" pitchFamily="34" charset="-120"/>
            </a:endParaRPr>
          </a:p>
          <a:p>
            <a:pPr rtl="0">
              <a:lnSpc>
                <a:spcPts val="2000"/>
              </a:lnSpc>
            </a:pPr>
            <a:r>
              <a:rPr lang="pt-BR" sz="1600" dirty="0">
                <a:solidFill>
                  <a:srgbClr val="000000"/>
                </a:solidFill>
                <a:highlight>
                  <a:srgbClr val="FFFF00"/>
                </a:highlight>
                <a:latin typeface="Arial" pitchFamily="34" charset="0"/>
                <a:ea typeface="Arial" pitchFamily="34" charset="-122"/>
                <a:cs typeface="Arial" pitchFamily="34" charset="-120"/>
              </a:rPr>
              <a:t>Em vez de transmitir chaves diretamente através de uma rede, o IKE calcula chaves compartilhadas com base na troca de uma série de pacotes de dados. </a:t>
            </a:r>
          </a:p>
          <a:p>
            <a:pPr>
              <a:lnSpc>
                <a:spcPts val="2000"/>
              </a:lnSpc>
            </a:pPr>
            <a:endParaRPr lang="en-US" sz="1600" dirty="0">
              <a:solidFill>
                <a:srgbClr val="000000"/>
              </a:solidFill>
              <a:latin typeface="Arial" pitchFamily="34" charset="0"/>
              <a:ea typeface="Arial" pitchFamily="34" charset="-122"/>
              <a:cs typeface="Arial" pitchFamily="34" charset="-120"/>
            </a:endParaRPr>
          </a:p>
          <a:p>
            <a:pPr rtl="0">
              <a:lnSpc>
                <a:spcPts val="2000"/>
              </a:lnSpc>
            </a:pPr>
            <a:r>
              <a:rPr lang="pt-BR" sz="1600" dirty="0">
                <a:solidFill>
                  <a:srgbClr val="000000"/>
                </a:solidFill>
                <a:latin typeface="Arial" pitchFamily="34" charset="0"/>
                <a:ea typeface="Arial" pitchFamily="34" charset="-122"/>
                <a:cs typeface="Arial" pitchFamily="34" charset="-120"/>
              </a:rPr>
              <a:t>Os pacotes da porta 500 UDP devem ser permitidos em qualquer interface IP que esteja conectando um par de gateway de segurança.</a:t>
            </a:r>
          </a:p>
        </p:txBody>
      </p:sp>
      <p:pic>
        <p:nvPicPr>
          <p:cNvPr id="6" name="Picture 5">
            <a:extLst>
              <a:ext uri="{FF2B5EF4-FFF2-40B4-BE49-F238E27FC236}">
                <a16:creationId xmlns:a16="http://schemas.microsoft.com/office/drawing/2014/main" id="{1846DE39-486A-410A-8B5E-37599A1AC4AD}"/>
              </a:ext>
            </a:extLst>
          </p:cNvPr>
          <p:cNvPicPr>
            <a:picLocks noChangeAspect="1"/>
          </p:cNvPicPr>
          <p:nvPr/>
        </p:nvPicPr>
        <p:blipFill>
          <a:blip r:embed="rId3"/>
          <a:stretch>
            <a:fillRect/>
          </a:stretch>
        </p:blipFill>
        <p:spPr>
          <a:xfrm>
            <a:off x="4751294" y="1009151"/>
            <a:ext cx="4164106" cy="2988413"/>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ma14="http://schemas.microsoft.com/office/mac/drawingml/2011/main" xmlns="" val="0"/>
            </a:ext>
          </a:extLst>
        </p:spPr>
        <p:txBody>
          <a:bodyPr/>
          <a:lstStyle>
            <a:lvl1pPr>
              <a:defRPr sz="600">
                <a:solidFill>
                  <a:srgbClr val="D9D9D9"/>
                </a:solidFill>
              </a:defRPr>
            </a:lvl1pPr>
          </a:lstStyle>
          <a:p>
            <a:pPr rtl="0"/>
            <a:fld id="{F7021451-1387-4CA6-816F-3879F97B5CBC}" type="slidenum">
              <a:rPr/>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710E106-70CA-418E-880C-FF3CF64FE2BA}"/>
              </a:ext>
            </a:extLst>
          </p:cNvPr>
          <p:cNvPicPr>
            <a:picLocks noChangeAspect="1"/>
          </p:cNvPicPr>
          <p:nvPr/>
        </p:nvPicPr>
        <p:blipFill>
          <a:blip r:embed="rId3"/>
          <a:stretch>
            <a:fillRect/>
          </a:stretch>
        </p:blipFill>
        <p:spPr>
          <a:xfrm>
            <a:off x="4383741" y="949173"/>
            <a:ext cx="4649372" cy="3103959"/>
          </a:xfrm>
          <a:prstGeom prst="rect">
            <a:avLst/>
          </a:prstGeom>
        </p:spPr>
      </p:pic>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Troca de chave da Internet</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dirty="0"/>
              <a:t>Negociação chave da fase 1 e 2</a:t>
            </a:r>
          </a:p>
        </p:txBody>
      </p:sp>
      <p:sp>
        <p:nvSpPr>
          <p:cNvPr id="5" name="Object4"/>
          <p:cNvSpPr/>
          <p:nvPr/>
        </p:nvSpPr>
        <p:spPr>
          <a:xfrm>
            <a:off x="0" y="914399"/>
            <a:ext cx="4491318" cy="3639671"/>
          </a:xfrm>
          <a:prstGeom prst="rect">
            <a:avLst/>
          </a:prstGeom>
          <a:noFill/>
          <a:ln/>
        </p:spPr>
        <p:txBody>
          <a:bodyPr wrap="square" rtlCol="0" anchor="t"/>
          <a:lstStyle/>
          <a:p>
            <a:pPr rtl="0">
              <a:lnSpc>
                <a:spcPts val="2000"/>
              </a:lnSpc>
            </a:pPr>
            <a:r>
              <a:rPr lang="pt-BR" sz="1400" dirty="0">
                <a:solidFill>
                  <a:srgbClr val="000000"/>
                </a:solidFill>
                <a:latin typeface="Arial" pitchFamily="34" charset="0"/>
                <a:ea typeface="Arial" pitchFamily="34" charset="-122"/>
                <a:cs typeface="Arial" pitchFamily="34" charset="-120"/>
              </a:rPr>
              <a:t>O IKE usa o ISAKMP para a fase 1 e a fase 2 da negociação chave. A fase 1 negocia uma associação de segurança (uma chave) entre dois pares IKE. </a:t>
            </a:r>
            <a:r>
              <a:rPr lang="pt-BR" sz="1400" dirty="0">
                <a:solidFill>
                  <a:srgbClr val="000000"/>
                </a:solidFill>
                <a:highlight>
                  <a:srgbClr val="FFFF00"/>
                </a:highlight>
                <a:latin typeface="Arial" pitchFamily="34" charset="0"/>
                <a:ea typeface="Arial" pitchFamily="34" charset="-122"/>
                <a:cs typeface="Arial" pitchFamily="34" charset="-120"/>
              </a:rPr>
              <a:t>A chave negociada na fase 1 permite que os pares IKE se comuniquem firmemente na fase 2</a:t>
            </a:r>
            <a:r>
              <a:rPr lang="pt-BR" sz="1400" dirty="0">
                <a:solidFill>
                  <a:srgbClr val="000000"/>
                </a:solidFill>
                <a:latin typeface="Arial" pitchFamily="34" charset="0"/>
                <a:ea typeface="Arial" pitchFamily="34" charset="-122"/>
                <a:cs typeface="Arial" pitchFamily="34" charset="-120"/>
              </a:rPr>
              <a:t>. Durante a negociação da fase 2, o IKE estabelece chaves (associações de segurança) para outros parametros, como IPsec.</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rtl="0">
              <a:lnSpc>
                <a:spcPts val="2000"/>
              </a:lnSpc>
            </a:pPr>
            <a:r>
              <a:rPr lang="pt-BR" sz="1400" dirty="0">
                <a:solidFill>
                  <a:srgbClr val="000000"/>
                </a:solidFill>
                <a:latin typeface="Arial" pitchFamily="34" charset="0"/>
                <a:ea typeface="Arial" pitchFamily="34" charset="-122"/>
                <a:cs typeface="Arial" pitchFamily="34" charset="-120"/>
              </a:rPr>
              <a:t>Na fase 1, dois pares IPsec executam a negociação inicial de SA. A finalidade básica da fase 1 é negociar a política ISAKMP, autenticar os pares, e estabelecer um túnel seguro entre os pares. Este túnel será usado então na fase 2 para negociar a política IPsec.</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ma14="http://schemas.microsoft.com/office/mac/drawingml/2011/main" xmlns="" val="0"/>
            </a:ext>
          </a:extLst>
        </p:spPr>
        <p:txBody>
          <a:bodyPr/>
          <a:lstStyle>
            <a:lvl1pPr>
              <a:defRPr sz="600">
                <a:solidFill>
                  <a:srgbClr val="D9D9D9"/>
                </a:solidFill>
              </a:defRPr>
            </a:lvl1pPr>
          </a:lstStyle>
          <a:p>
            <a:pPr rtl="0"/>
            <a:fld id="{F7021451-1387-4CA6-816F-3879F97B5CBC}" type="slidenum">
              <a:rPr/>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Troca de chave da Internet</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dirty="0"/>
              <a:t>Fase 2: Negociação de Sas (Security Association)</a:t>
            </a:r>
          </a:p>
        </p:txBody>
      </p:sp>
      <p:sp>
        <p:nvSpPr>
          <p:cNvPr id="5" name="Object4"/>
          <p:cNvSpPr/>
          <p:nvPr/>
        </p:nvSpPr>
        <p:spPr>
          <a:xfrm>
            <a:off x="0" y="708660"/>
            <a:ext cx="8686800" cy="2571750"/>
          </a:xfrm>
          <a:prstGeom prst="rect">
            <a:avLst/>
          </a:prstGeom>
          <a:noFill/>
          <a:ln/>
        </p:spPr>
        <p:txBody>
          <a:bodyPr wrap="square" rtlCol="0" anchor="t"/>
          <a:lstStyle/>
          <a:p>
            <a:pPr rtl="0">
              <a:lnSpc>
                <a:spcPts val="2000"/>
              </a:lnSpc>
            </a:pPr>
            <a:r>
              <a:rPr lang="pt-BR" sz="1400" dirty="0">
                <a:solidFill>
                  <a:srgbClr val="000000"/>
                </a:solidFill>
                <a:highlight>
                  <a:srgbClr val="FFFF00"/>
                </a:highlight>
                <a:latin typeface="Arial" pitchFamily="34" charset="0"/>
                <a:ea typeface="Arial" pitchFamily="34" charset="-122"/>
                <a:cs typeface="Arial" pitchFamily="34" charset="-120"/>
              </a:rPr>
              <a:t>A fase 2 de IKE é chamada modo rápido e pode somente ocorrer depois que o IKE estabeleceu um túnel seguro na fase 1</a:t>
            </a:r>
            <a:r>
              <a:rPr lang="pt-BR" sz="1400" dirty="0">
                <a:solidFill>
                  <a:srgbClr val="000000"/>
                </a:solidFill>
                <a:latin typeface="Arial" pitchFamily="34" charset="0"/>
                <a:ea typeface="Arial" pitchFamily="34" charset="-122"/>
                <a:cs typeface="Arial" pitchFamily="34" charset="-120"/>
              </a:rPr>
              <a:t>. O modo rápido negocia as SAs da fase 2 de IKE. Nesta fase, as SA que o IPsec usa são unidirecionais; portanto, uma troca de chave separada é necessária para cada fluxo de dados.</a:t>
            </a:r>
          </a:p>
          <a:p>
            <a:pPr>
              <a:lnSpc>
                <a:spcPts val="2000"/>
              </a:lnSpc>
            </a:pPr>
            <a:endParaRPr lang="en-US" sz="1400" dirty="0">
              <a:solidFill>
                <a:srgbClr val="000000"/>
              </a:solidFill>
              <a:latin typeface="Arial" pitchFamily="34" charset="0"/>
              <a:ea typeface="Arial" pitchFamily="34" charset="-122"/>
              <a:cs typeface="Arial" pitchFamily="34" charset="-120"/>
            </a:endParaRPr>
          </a:p>
        </p:txBody>
      </p:sp>
      <p:pic>
        <p:nvPicPr>
          <p:cNvPr id="6" name="Picture 5">
            <a:extLst>
              <a:ext uri="{FF2B5EF4-FFF2-40B4-BE49-F238E27FC236}">
                <a16:creationId xmlns:a16="http://schemas.microsoft.com/office/drawing/2014/main" id="{48412F7F-E7B6-4C22-8A22-14885DE7487D}"/>
              </a:ext>
            </a:extLst>
          </p:cNvPr>
          <p:cNvPicPr>
            <a:picLocks noChangeAspect="1"/>
          </p:cNvPicPr>
          <p:nvPr/>
        </p:nvPicPr>
        <p:blipFill>
          <a:blip r:embed="rId3"/>
          <a:stretch>
            <a:fillRect/>
          </a:stretch>
        </p:blipFill>
        <p:spPr>
          <a:xfrm>
            <a:off x="671595" y="1994535"/>
            <a:ext cx="7639443" cy="2355971"/>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ma14="http://schemas.microsoft.com/office/mac/drawingml/2011/main" xmlns="" val="0"/>
            </a:ext>
          </a:extLst>
        </p:spPr>
        <p:txBody>
          <a:bodyPr/>
          <a:lstStyle>
            <a:lvl1pPr>
              <a:defRPr sz="600">
                <a:solidFill>
                  <a:srgbClr val="D9D9D9"/>
                </a:solidFill>
              </a:defRPr>
            </a:lvl1pPr>
          </a:lstStyle>
          <a:p>
            <a:pPr rtl="0"/>
            <a:fld id="{F7021451-1387-4CA6-816F-3879F97B5CBC}" type="slidenum">
              <a:rPr/>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VPN VISÃO GERAL.</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a:t>Virtual Private Networks </a:t>
            </a:r>
          </a:p>
        </p:txBody>
      </p:sp>
      <p:sp>
        <p:nvSpPr>
          <p:cNvPr id="5" name="Object4"/>
          <p:cNvSpPr/>
          <p:nvPr/>
        </p:nvSpPr>
        <p:spPr>
          <a:xfrm>
            <a:off x="0" y="741045"/>
            <a:ext cx="3810000" cy="2571750"/>
          </a:xfrm>
          <a:prstGeom prst="rect">
            <a:avLst/>
          </a:prstGeom>
          <a:noFill/>
          <a:ln/>
        </p:spPr>
        <p:txBody>
          <a:bodyPr wrap="square" rtlCol="0" anchor="t"/>
          <a:lstStyle/>
          <a:p>
            <a:pPr rtl="0">
              <a:lnSpc>
                <a:spcPts val="2000"/>
              </a:lnSpc>
            </a:pPr>
            <a:r>
              <a:rPr lang="pt-BR" sz="1400" dirty="0">
                <a:solidFill>
                  <a:srgbClr val="000000"/>
                </a:solidFill>
                <a:latin typeface="Arial" pitchFamily="34" charset="0"/>
                <a:ea typeface="Arial" pitchFamily="34" charset="-122"/>
                <a:cs typeface="Arial" pitchFamily="34" charset="-120"/>
              </a:rPr>
              <a:t>Para proteger o tráfego de rede entre sites e utilizadores, as organizações usam redes privadas virtuais (VPNs) para criar conexões de rede privadas de ponta a ponta. Uma VPN é virtual porque carrega informações dentro de uma rede privada, mas essas informações são transportadas por uma rede pública. Uma VPN é privada, pois o tráfego é criptografado para manter os dados confidenciais enquanto são transportados pela rede pública. A figura mostra uma coleção de vários tipos de VPNs geridas pelo site principal de uma empresa. O túnel permite que sites e utilizadores remotos acessem os recursos de rede do site principal com segurança.</a:t>
            </a:r>
          </a:p>
        </p:txBody>
      </p:sp>
      <p:pic>
        <p:nvPicPr>
          <p:cNvPr id="4" name="Picture 3">
            <a:extLst>
              <a:ext uri="{FF2B5EF4-FFF2-40B4-BE49-F238E27FC236}">
                <a16:creationId xmlns:a16="http://schemas.microsoft.com/office/drawing/2014/main" id="{B1C75A08-FCD7-468C-8844-42362BE5B632}"/>
              </a:ext>
            </a:extLst>
          </p:cNvPr>
          <p:cNvPicPr>
            <a:picLocks noChangeAspect="1"/>
          </p:cNvPicPr>
          <p:nvPr/>
        </p:nvPicPr>
        <p:blipFill>
          <a:blip r:embed="rId3"/>
          <a:stretch>
            <a:fillRect/>
          </a:stretch>
        </p:blipFill>
        <p:spPr>
          <a:xfrm>
            <a:off x="3875702" y="731520"/>
            <a:ext cx="5039698" cy="3471092"/>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ma14="http://schemas.microsoft.com/office/mac/drawingml/2011/main" xmlns="" val="0"/>
            </a:ext>
          </a:extLst>
        </p:spPr>
        <p:txBody>
          <a:bodyPr/>
          <a:lstStyle>
            <a:lvl1pPr>
              <a:defRPr sz="600">
                <a:solidFill>
                  <a:srgbClr val="D9D9D9"/>
                </a:solidFill>
              </a:defRPr>
            </a:lvl1pPr>
          </a:lstStyle>
          <a:p>
            <a:pPr rtl="0"/>
            <a:fld id="{F7021451-1387-4CA6-816F-3879F97B5CBC}" type="slidenum">
              <a:rPr/>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normAutofit fontScale="70000" lnSpcReduction="20000"/>
          </a:bodyPr>
          <a:lstStyle/>
          <a:p>
            <a:pPr marL="0" indent="0" rtl="0">
              <a:buNone/>
            </a:pPr>
            <a:r>
              <a:rPr lang="pt-BR" dirty="0"/>
              <a:t>Configurar uma VPN IPSec de Site a Site</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 xmlns:ma14="http://schemas.microsoft.com/office/mac/drawingml/2011/main" val="0"/>
            </a:ext>
          </a:extLst>
        </p:spPr>
        <p:txBody>
          <a:bodyPr/>
          <a:lstStyle>
            <a:lvl1pPr>
              <a:defRPr sz="600">
                <a:solidFill>
                  <a:srgbClr val="D9D9D9"/>
                </a:solidFill>
              </a:defRPr>
            </a:lvl1pPr>
          </a:lstStyle>
          <a:p>
            <a:pPr rtl="0"/>
            <a:fld id="{F7021451-1387-4CA6-816F-3879F97B5CBC}" type="slidenum">
              <a:rPr/>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Configurar uma VPN IPSec Site para Site</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a:t>Negociação IPsec</a:t>
            </a:r>
          </a:p>
        </p:txBody>
      </p:sp>
      <p:sp>
        <p:nvSpPr>
          <p:cNvPr id="5" name="Object4"/>
          <p:cNvSpPr/>
          <p:nvPr/>
        </p:nvSpPr>
        <p:spPr>
          <a:xfrm>
            <a:off x="0" y="914400"/>
            <a:ext cx="8813800" cy="2571750"/>
          </a:xfrm>
          <a:prstGeom prst="rect">
            <a:avLst/>
          </a:prstGeom>
          <a:noFill/>
          <a:ln/>
        </p:spPr>
        <p:txBody>
          <a:bodyPr wrap="square" rtlCol="0" anchor="t"/>
          <a:lstStyle/>
          <a:p>
            <a:pPr rtl="0">
              <a:lnSpc>
                <a:spcPts val="2000"/>
              </a:lnSpc>
            </a:pPr>
            <a:r>
              <a:rPr lang="pt-BR" sz="1600" dirty="0">
                <a:solidFill>
                  <a:srgbClr val="000000"/>
                </a:solidFill>
                <a:latin typeface="Arial" pitchFamily="34" charset="0"/>
                <a:ea typeface="Arial" pitchFamily="34" charset="-122"/>
                <a:cs typeface="Arial" pitchFamily="34" charset="-120"/>
              </a:rPr>
              <a:t>A negociação de IPsec para estabelecer um VPN envolve cinco etapas, que incluem a fase 1 de IKE e a fase 2:</a:t>
            </a:r>
          </a:p>
          <a:p>
            <a:pPr marL="342900" indent="-342900" rtl="0">
              <a:lnSpc>
                <a:spcPts val="2000"/>
              </a:lnSpc>
              <a:buAutoNum type="arabicPeriod"/>
            </a:pPr>
            <a:r>
              <a:rPr lang="pt-BR" sz="1600" dirty="0">
                <a:solidFill>
                  <a:srgbClr val="000000"/>
                </a:solidFill>
                <a:latin typeface="Arial" panose="020B0604020202020204" pitchFamily="34" charset="0"/>
                <a:cs typeface="Arial" panose="020B0604020202020204" pitchFamily="34" charset="0"/>
              </a:rPr>
              <a:t>Um túnel ISAKMP é iniciado quando o host A envia o tráfego “interessante” para hospedar B. O tráfego é considerado interessante quando viaja entre os pares e encontra os critérios que são definidos em uma ACL.</a:t>
            </a:r>
          </a:p>
          <a:p>
            <a:pPr marL="342900" indent="-342900" rtl="0">
              <a:lnSpc>
                <a:spcPts val="2000"/>
              </a:lnSpc>
              <a:buAutoNum type="arabicPeriod"/>
            </a:pPr>
            <a:r>
              <a:rPr lang="pt-BR" sz="1600" dirty="0">
                <a:latin typeface="Arial" panose="020B0604020202020204" pitchFamily="34" charset="0"/>
                <a:cs typeface="Arial" panose="020B0604020202020204" pitchFamily="34" charset="0"/>
              </a:rPr>
              <a:t>IKE Fase 1 começa. Os pares negociam a política ISAKMP SA. Quando os pares concordam na política e são autenticados, um túnel seguro é criado.</a:t>
            </a:r>
          </a:p>
          <a:p>
            <a:pPr marL="342900" indent="-342900" rtl="0">
              <a:lnSpc>
                <a:spcPts val="2000"/>
              </a:lnSpc>
              <a:buAutoNum type="arabicPeriod"/>
            </a:pPr>
            <a:r>
              <a:rPr lang="pt-BR" sz="1600" dirty="0">
                <a:latin typeface="Arial" panose="020B0604020202020204" pitchFamily="34" charset="0"/>
                <a:cs typeface="Arial" panose="020B0604020202020204" pitchFamily="34" charset="0"/>
              </a:rPr>
              <a:t>IKE Fase 2 começa. Os pares IPsec usam o túnel seguro autenticado para negociar a política de SA do IPsec. A negociação da política compartilhada determina como o túnel IPsec é estabelecido.</a:t>
            </a:r>
          </a:p>
          <a:p>
            <a:pPr marL="342900" indent="-342900" rtl="0">
              <a:lnSpc>
                <a:spcPts val="2000"/>
              </a:lnSpc>
              <a:buAutoNum type="arabicPeriod"/>
            </a:pPr>
            <a:r>
              <a:rPr lang="pt-BR" sz="1600" dirty="0">
                <a:latin typeface="Arial" panose="020B0604020202020204" pitchFamily="34" charset="0"/>
                <a:cs typeface="Arial" panose="020B0604020202020204" pitchFamily="34" charset="0"/>
              </a:rPr>
              <a:t>O túnel IPsec é criado, e os dados são transferidos entre os pares IPsec baseados nas SAS IPsec.</a:t>
            </a:r>
          </a:p>
          <a:p>
            <a:pPr marL="342900" indent="-342900" rtl="0">
              <a:lnSpc>
                <a:spcPts val="2000"/>
              </a:lnSpc>
              <a:buAutoNum type="arabicPeriod"/>
            </a:pPr>
            <a:r>
              <a:rPr lang="pt-BR" sz="1600" dirty="0">
                <a:latin typeface="Arial" panose="020B0604020202020204" pitchFamily="34" charset="0"/>
                <a:cs typeface="Arial" panose="020B0604020202020204" pitchFamily="34" charset="0"/>
              </a:rPr>
              <a:t>O túnel IPsec termina quando o IPsec SA é suprimido manualmente, ou quando seu tempo de vida expira.</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 xmlns:ma14="http://schemas.microsoft.com/office/mac/drawingml/2011/main" val="0"/>
            </a:ext>
          </a:extLst>
        </p:spPr>
        <p:txBody>
          <a:bodyPr/>
          <a:lstStyle>
            <a:lvl1pPr>
              <a:defRPr sz="600">
                <a:solidFill>
                  <a:srgbClr val="D9D9D9"/>
                </a:solidFill>
              </a:defRPr>
            </a:lvl1pPr>
          </a:lstStyle>
          <a:p>
            <a:pPr rtl="0"/>
            <a:fld id="{F7021451-1387-4CA6-816F-3879F97B5CBC}" type="slidenum">
              <a:rPr/>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Configurar uma VPN IPSec Site para Site</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a:t>Topologia do site-para-site IPSec VPN</a:t>
            </a:r>
          </a:p>
        </p:txBody>
      </p:sp>
      <p:sp>
        <p:nvSpPr>
          <p:cNvPr id="5" name="Object4"/>
          <p:cNvSpPr/>
          <p:nvPr/>
        </p:nvSpPr>
        <p:spPr>
          <a:xfrm>
            <a:off x="0" y="731520"/>
            <a:ext cx="8492067" cy="2571750"/>
          </a:xfrm>
          <a:prstGeom prst="rect">
            <a:avLst/>
          </a:prstGeom>
          <a:noFill/>
          <a:ln/>
        </p:spPr>
        <p:txBody>
          <a:bodyPr wrap="square" rtlCol="0" anchor="t"/>
          <a:lstStyle/>
          <a:p>
            <a:pPr rtl="0">
              <a:lnSpc>
                <a:spcPts val="2000"/>
              </a:lnSpc>
            </a:pPr>
            <a:r>
              <a:rPr lang="pt-BR" sz="1600">
                <a:solidFill>
                  <a:srgbClr val="000000"/>
                </a:solidFill>
                <a:latin typeface="Arial" pitchFamily="34" charset="0"/>
                <a:ea typeface="Arial" pitchFamily="34" charset="-122"/>
                <a:cs typeface="Arial" pitchFamily="34" charset="-120"/>
              </a:rPr>
              <a:t>A implementação de uma VPN de site a site requer a configuração de configurações para a fase 1 e a fase 2 do IKE. Na configuração da fase 1, os dois locais são configurados com as associações de segurança ISAKMP necessárias para assegurar-se de que um túnel ISAKMP possa ser criado. Na configuração da fase 2, os dois locais são configurados com as associações de segurança IPsec para assegurar-se de que um túnel IPsec esteja criado dentro do túnel ISAKMP. Ambos os túneis serão criados somente quando o tráfego interessante for detectado.</a:t>
            </a:r>
          </a:p>
          <a:p>
            <a:pPr>
              <a:lnSpc>
                <a:spcPts val="2000"/>
              </a:lnSpc>
            </a:pPr>
            <a:endParaRPr lang="en-US" sz="1600" dirty="0">
              <a:solidFill>
                <a:srgbClr val="000000"/>
              </a:solidFill>
              <a:latin typeface="Arial" pitchFamily="34" charset="0"/>
              <a:ea typeface="Arial" pitchFamily="34" charset="-122"/>
              <a:cs typeface="Arial" pitchFamily="34" charset="-120"/>
            </a:endParaRPr>
          </a:p>
          <a:p>
            <a:pPr rtl="0">
              <a:lnSpc>
                <a:spcPts val="2000"/>
              </a:lnSpc>
            </a:pPr>
            <a:r>
              <a:rPr lang="pt-BR" sz="1600">
                <a:solidFill>
                  <a:srgbClr val="000000"/>
                </a:solidFill>
                <a:latin typeface="Arial" pitchFamily="34" charset="0"/>
                <a:ea typeface="Arial" pitchFamily="34" charset="-122"/>
                <a:cs typeface="Arial" pitchFamily="34" charset="-120"/>
              </a:rPr>
              <a:t>A topologia na figura para XYZCORP será usada nesta seção para demonstrar uma implementação de VPN IPsec local a local. </a:t>
            </a:r>
          </a:p>
        </p:txBody>
      </p:sp>
      <p:pic>
        <p:nvPicPr>
          <p:cNvPr id="4" name="Picture 3">
            <a:extLst>
              <a:ext uri="{FF2B5EF4-FFF2-40B4-BE49-F238E27FC236}">
                <a16:creationId xmlns:a16="http://schemas.microsoft.com/office/drawing/2014/main" id="{3A0E6473-8BE4-4EA2-9439-BBAFFF877B98}"/>
              </a:ext>
            </a:extLst>
          </p:cNvPr>
          <p:cNvPicPr>
            <a:picLocks noChangeAspect="1"/>
          </p:cNvPicPr>
          <p:nvPr/>
        </p:nvPicPr>
        <p:blipFill>
          <a:blip r:embed="rId3"/>
          <a:stretch>
            <a:fillRect/>
          </a:stretch>
        </p:blipFill>
        <p:spPr>
          <a:xfrm>
            <a:off x="1259632" y="3506470"/>
            <a:ext cx="5821896" cy="11226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 xmlns:ma14="http://schemas.microsoft.com/office/mac/drawingml/2011/main" val="0"/>
            </a:ext>
          </a:extLst>
        </p:spPr>
        <p:txBody>
          <a:bodyPr/>
          <a:lstStyle>
            <a:lvl1pPr>
              <a:defRPr sz="600">
                <a:solidFill>
                  <a:srgbClr val="D9D9D9"/>
                </a:solidFill>
              </a:defRPr>
            </a:lvl1pPr>
          </a:lstStyle>
          <a:p>
            <a:pPr rtl="0"/>
            <a:fld id="{F7021451-1387-4CA6-816F-3879F97B5CBC}" type="slidenum">
              <a:rPr/>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Configurar uma VPN IPSec Site para Site</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a:t>Topologia VPN IPsec local a site (Cont.)</a:t>
            </a:r>
          </a:p>
        </p:txBody>
      </p:sp>
      <p:sp>
        <p:nvSpPr>
          <p:cNvPr id="8" name="TextBox 7">
            <a:extLst>
              <a:ext uri="{FF2B5EF4-FFF2-40B4-BE49-F238E27FC236}">
                <a16:creationId xmlns:a16="http://schemas.microsoft.com/office/drawing/2014/main" id="{8FE700B0-7EBB-4F97-9015-FBC8DA035E38}"/>
              </a:ext>
            </a:extLst>
          </p:cNvPr>
          <p:cNvSpPr txBox="1"/>
          <p:nvPr/>
        </p:nvSpPr>
        <p:spPr>
          <a:xfrm>
            <a:off x="0" y="750481"/>
            <a:ext cx="8791575" cy="523220"/>
          </a:xfrm>
          <a:prstGeom prst="rect">
            <a:avLst/>
          </a:prstGeom>
          <a:noFill/>
        </p:spPr>
        <p:txBody>
          <a:bodyPr wrap="square">
            <a:spAutoFit/>
          </a:bodyPr>
          <a:lstStyle/>
          <a:p>
            <a:pPr rtl="0"/>
            <a:r>
              <a:rPr lang="pt-BR" sz="1400" dirty="0">
                <a:latin typeface="Arial" panose="020B0604020202020204" pitchFamily="34" charset="0"/>
                <a:cs typeface="Arial" panose="020B0604020202020204" pitchFamily="34" charset="0"/>
              </a:rPr>
              <a:t>Ambos os routers são configurados com endereçamento IP e roteamento estático. Um ping estendido no R1 verifica que o roteamento entre as LANs está operacional.</a:t>
            </a:r>
          </a:p>
        </p:txBody>
      </p:sp>
      <p:pic>
        <p:nvPicPr>
          <p:cNvPr id="5" name="Picture 4">
            <a:extLst>
              <a:ext uri="{FF2B5EF4-FFF2-40B4-BE49-F238E27FC236}">
                <a16:creationId xmlns:a16="http://schemas.microsoft.com/office/drawing/2014/main" id="{2BD47AD2-B82F-4E37-8100-7BE0ABF86530}"/>
              </a:ext>
            </a:extLst>
          </p:cNvPr>
          <p:cNvPicPr>
            <a:picLocks noChangeAspect="1"/>
          </p:cNvPicPr>
          <p:nvPr/>
        </p:nvPicPr>
        <p:blipFill>
          <a:blip r:embed="rId3"/>
          <a:stretch>
            <a:fillRect/>
          </a:stretch>
        </p:blipFill>
        <p:spPr>
          <a:xfrm>
            <a:off x="780102" y="1304242"/>
            <a:ext cx="3270887" cy="3439208"/>
          </a:xfrm>
          <a:prstGeom prst="rect">
            <a:avLst/>
          </a:prstGeom>
        </p:spPr>
      </p:pic>
      <p:pic>
        <p:nvPicPr>
          <p:cNvPr id="10" name="Picture 9">
            <a:extLst>
              <a:ext uri="{FF2B5EF4-FFF2-40B4-BE49-F238E27FC236}">
                <a16:creationId xmlns:a16="http://schemas.microsoft.com/office/drawing/2014/main" id="{46158F67-07D2-44FE-A46B-E4F373895EFF}"/>
              </a:ext>
            </a:extLst>
          </p:cNvPr>
          <p:cNvPicPr>
            <a:picLocks noChangeAspect="1"/>
          </p:cNvPicPr>
          <p:nvPr/>
        </p:nvPicPr>
        <p:blipFill>
          <a:blip r:embed="rId4"/>
          <a:stretch>
            <a:fillRect/>
          </a:stretch>
        </p:blipFill>
        <p:spPr>
          <a:xfrm>
            <a:off x="4564048" y="2390421"/>
            <a:ext cx="4227527" cy="1037028"/>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 xmlns:ma14="http://schemas.microsoft.com/office/mac/drawingml/2011/main" val="0"/>
            </a:ext>
          </a:extLst>
        </p:spPr>
        <p:txBody>
          <a:bodyPr/>
          <a:lstStyle>
            <a:lvl1pPr>
              <a:defRPr sz="600">
                <a:solidFill>
                  <a:srgbClr val="D9D9D9"/>
                </a:solidFill>
              </a:defRPr>
            </a:lvl1pPr>
          </a:lstStyle>
          <a:p>
            <a:pPr rtl="0"/>
            <a:fld id="{F7021451-1387-4CA6-816F-3879F97B5CBC}" type="slidenum">
              <a:rPr/>
              <a:t>33</a:t>
            </a:fld>
            <a:endParaRPr/>
          </a:p>
        </p:txBody>
      </p:sp>
    </p:spTree>
    <p:extLst>
      <p:ext uri="{BB962C8B-B14F-4D97-AF65-F5344CB8AC3E}">
        <p14:creationId xmlns:p14="http://schemas.microsoft.com/office/powerpoint/2010/main" val="1309495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Configurar uma VPN IPSec Site para Site</a:t>
            </a:r>
          </a:p>
        </p:txBody>
      </p:sp>
      <p:sp>
        <p:nvSpPr>
          <p:cNvPr id="3" name="Object2"/>
          <p:cNvSpPr>
            <a:spLocks noGrp="1"/>
          </p:cNvSpPr>
          <p:nvPr>
            <p:ph type="body" idx="100" hasCustomPrompt="1"/>
          </p:nvPr>
        </p:nvSpPr>
        <p:spPr>
          <a:xfrm>
            <a:off x="0" y="274320"/>
            <a:ext cx="9144000" cy="434340"/>
          </a:xfrm>
          <a:prstGeom prst="rect">
            <a:avLst/>
          </a:prstGeom>
          <a:noFill/>
          <a:ln/>
        </p:spPr>
        <p:txBody>
          <a:bodyPr wrap="square" rtlCol="0"/>
          <a:lstStyle/>
          <a:p>
            <a:pPr marL="0" indent="0" rtl="0">
              <a:buNone/>
            </a:pPr>
            <a:r>
              <a:rPr lang="pt-BR"/>
              <a:t>Tarefas de configuração IPsec VPN</a:t>
            </a:r>
          </a:p>
        </p:txBody>
      </p:sp>
      <p:sp>
        <p:nvSpPr>
          <p:cNvPr id="5" name="Object4"/>
          <p:cNvSpPr/>
          <p:nvPr/>
        </p:nvSpPr>
        <p:spPr>
          <a:xfrm>
            <a:off x="385483" y="708660"/>
            <a:ext cx="3747247" cy="4149090"/>
          </a:xfrm>
          <a:prstGeom prst="rect">
            <a:avLst/>
          </a:prstGeom>
          <a:noFill/>
          <a:ln/>
        </p:spPr>
        <p:txBody>
          <a:bodyPr wrap="square" rtlCol="0" anchor="t"/>
          <a:lstStyle/>
          <a:p>
            <a:pPr rtl="0">
              <a:lnSpc>
                <a:spcPts val="2000"/>
              </a:lnSpc>
            </a:pPr>
            <a:r>
              <a:rPr lang="pt-BR" sz="1600" b="1">
                <a:solidFill>
                  <a:srgbClr val="000000"/>
                </a:solidFill>
                <a:latin typeface="Arial" pitchFamily="34" charset="0"/>
                <a:ea typeface="Arial" pitchFamily="34" charset="-122"/>
                <a:cs typeface="Arial" pitchFamily="34" charset="-120"/>
              </a:rPr>
              <a:t>Requisitos de política de segurança</a:t>
            </a:r>
          </a:p>
          <a:p>
            <a:pPr>
              <a:lnSpc>
                <a:spcPts val="2000"/>
              </a:lnSpc>
            </a:pPr>
            <a:endParaRPr lang="en-US" sz="1600" dirty="0">
              <a:solidFill>
                <a:srgbClr val="000000"/>
              </a:solidFill>
              <a:latin typeface="Arial" pitchFamily="34" charset="0"/>
              <a:ea typeface="Arial" pitchFamily="34" charset="-122"/>
              <a:cs typeface="Arial" pitchFamily="34" charset="-120"/>
            </a:endParaRPr>
          </a:p>
          <a:p>
            <a:pPr rtl="0">
              <a:lnSpc>
                <a:spcPts val="2000"/>
              </a:lnSpc>
            </a:pPr>
            <a:r>
              <a:rPr lang="pt-BR" sz="1600">
                <a:solidFill>
                  <a:srgbClr val="000000"/>
                </a:solidFill>
                <a:latin typeface="Arial" pitchFamily="34" charset="0"/>
                <a:ea typeface="Arial" pitchFamily="34" charset="-122"/>
                <a:cs typeface="Arial" pitchFamily="34" charset="-120"/>
              </a:rPr>
              <a:t>Todas as VPNs XYZCORP devem ser implementadas usando a seguinte política de segurança:</a:t>
            </a:r>
          </a:p>
          <a:p>
            <a:pPr>
              <a:lnSpc>
                <a:spcPts val="2000"/>
              </a:lnSpc>
            </a:pPr>
            <a:endParaRPr lang="en-US" sz="1600" dirty="0">
              <a:solidFill>
                <a:srgbClr val="000000"/>
              </a:solidFill>
              <a:latin typeface="Arial" pitchFamily="34" charset="0"/>
              <a:ea typeface="Arial" pitchFamily="34" charset="-122"/>
              <a:cs typeface="Arial" pitchFamily="34" charset="-120"/>
            </a:endParaRPr>
          </a:p>
          <a:p>
            <a:pPr marL="285750" indent="-285750" rtl="0">
              <a:lnSpc>
                <a:spcPts val="2000"/>
              </a:lnSpc>
              <a:buFont typeface="Arial" panose="020B0604020202020204" pitchFamily="34" charset="0"/>
              <a:buChar char="•"/>
            </a:pPr>
            <a:r>
              <a:rPr lang="pt-BR" sz="1600">
                <a:solidFill>
                  <a:srgbClr val="000000"/>
                </a:solidFill>
                <a:latin typeface="Arial" pitchFamily="34" charset="0"/>
                <a:ea typeface="Arial" pitchFamily="34" charset="-122"/>
                <a:cs typeface="Arial" pitchFamily="34" charset="-120"/>
              </a:rPr>
              <a:t>Criptografe o tráfego com AES 256 e SHA.</a:t>
            </a:r>
          </a:p>
          <a:p>
            <a:pPr marL="285750" indent="-285750" rtl="0">
              <a:lnSpc>
                <a:spcPts val="2000"/>
              </a:lnSpc>
              <a:buFont typeface="Arial" panose="020B0604020202020204" pitchFamily="34" charset="0"/>
              <a:buChar char="•"/>
            </a:pPr>
            <a:r>
              <a:rPr lang="pt-BR" sz="1600">
                <a:solidFill>
                  <a:srgbClr val="000000"/>
                </a:solidFill>
                <a:latin typeface="Arial" pitchFamily="34" charset="0"/>
                <a:ea typeface="Arial" pitchFamily="34" charset="-122"/>
                <a:cs typeface="Arial" pitchFamily="34" charset="-120"/>
              </a:rPr>
              <a:t>Autenticar com PSK.</a:t>
            </a:r>
          </a:p>
          <a:p>
            <a:pPr marL="285750" indent="-285750" rtl="0">
              <a:lnSpc>
                <a:spcPts val="2000"/>
              </a:lnSpc>
              <a:buFont typeface="Arial" panose="020B0604020202020204" pitchFamily="34" charset="0"/>
              <a:buChar char="•"/>
            </a:pPr>
            <a:r>
              <a:rPr lang="pt-BR" sz="1600">
                <a:solidFill>
                  <a:srgbClr val="000000"/>
                </a:solidFill>
                <a:latin typeface="Arial" pitchFamily="34" charset="0"/>
                <a:ea typeface="Arial" pitchFamily="34" charset="-122"/>
                <a:cs typeface="Arial" pitchFamily="34" charset="-120"/>
              </a:rPr>
              <a:t>Troque chaves com DH grupo 14.</a:t>
            </a:r>
          </a:p>
          <a:p>
            <a:pPr marL="285750" indent="-285750" rtl="0">
              <a:lnSpc>
                <a:spcPts val="2000"/>
              </a:lnSpc>
              <a:buFont typeface="Arial" panose="020B0604020202020204" pitchFamily="34" charset="0"/>
              <a:buChar char="•"/>
            </a:pPr>
            <a:r>
              <a:rPr lang="pt-BR" sz="1600">
                <a:solidFill>
                  <a:srgbClr val="000000"/>
                </a:solidFill>
                <a:latin typeface="Arial" pitchFamily="34" charset="0"/>
                <a:ea typeface="Arial" pitchFamily="34" charset="-122"/>
                <a:cs typeface="Arial" pitchFamily="34" charset="-120"/>
              </a:rPr>
              <a:t>A vida do túnel ISAKMP é de 1 hora.</a:t>
            </a:r>
          </a:p>
          <a:p>
            <a:pPr marL="285750" indent="-285750" rtl="0">
              <a:lnSpc>
                <a:spcPts val="2000"/>
              </a:lnSpc>
              <a:buFont typeface="Arial" panose="020B0604020202020204" pitchFamily="34" charset="0"/>
              <a:buChar char="•"/>
            </a:pPr>
            <a:r>
              <a:rPr lang="pt-BR" sz="1600">
                <a:solidFill>
                  <a:srgbClr val="000000"/>
                </a:solidFill>
                <a:latin typeface="Arial" pitchFamily="34" charset="0"/>
                <a:ea typeface="Arial" pitchFamily="34" charset="-122"/>
                <a:cs typeface="Arial" pitchFamily="34" charset="-120"/>
              </a:rPr>
              <a:t>O túnel IPsec usa ESP com uma vida útil de 15 minutos.</a:t>
            </a:r>
          </a:p>
        </p:txBody>
      </p:sp>
      <p:sp>
        <p:nvSpPr>
          <p:cNvPr id="8" name="Object4">
            <a:extLst>
              <a:ext uri="{FF2B5EF4-FFF2-40B4-BE49-F238E27FC236}">
                <a16:creationId xmlns:a16="http://schemas.microsoft.com/office/drawing/2014/main" id="{8B641A6B-E4C4-4834-B12C-7950D6025B8E}"/>
              </a:ext>
            </a:extLst>
          </p:cNvPr>
          <p:cNvSpPr/>
          <p:nvPr/>
        </p:nvSpPr>
        <p:spPr>
          <a:xfrm>
            <a:off x="4329954" y="708660"/>
            <a:ext cx="4500282" cy="4149090"/>
          </a:xfrm>
          <a:prstGeom prst="rect">
            <a:avLst/>
          </a:prstGeom>
          <a:noFill/>
          <a:ln/>
        </p:spPr>
        <p:txBody>
          <a:bodyPr wrap="square" rtlCol="0" anchor="t"/>
          <a:lstStyle/>
          <a:p>
            <a:pPr rtl="0">
              <a:lnSpc>
                <a:spcPts val="2000"/>
              </a:lnSpc>
            </a:pPr>
            <a:r>
              <a:rPr lang="pt-BR" sz="1600" b="1">
                <a:solidFill>
                  <a:srgbClr val="000000"/>
                </a:solidFill>
                <a:latin typeface="Arial" pitchFamily="34" charset="0"/>
                <a:ea typeface="Arial" pitchFamily="34" charset="-122"/>
                <a:cs typeface="Arial" pitchFamily="34" charset="-120"/>
              </a:rPr>
              <a:t>Tarefas de configuração:</a:t>
            </a:r>
          </a:p>
          <a:p>
            <a:pPr>
              <a:lnSpc>
                <a:spcPts val="2000"/>
              </a:lnSpc>
            </a:pPr>
            <a:endParaRPr lang="en-US" sz="1600" dirty="0">
              <a:solidFill>
                <a:srgbClr val="000000"/>
              </a:solidFill>
              <a:latin typeface="Arial" pitchFamily="34" charset="0"/>
              <a:ea typeface="Arial" pitchFamily="34" charset="-122"/>
              <a:cs typeface="Arial" pitchFamily="34" charset="-120"/>
            </a:endParaRPr>
          </a:p>
          <a:p>
            <a:pPr rtl="0">
              <a:lnSpc>
                <a:spcPts val="2000"/>
              </a:lnSpc>
            </a:pPr>
            <a:r>
              <a:rPr lang="pt-BR" sz="1600">
                <a:solidFill>
                  <a:srgbClr val="000000"/>
                </a:solidFill>
                <a:latin typeface="Arial" pitchFamily="34" charset="0"/>
                <a:ea typeface="Arial" pitchFamily="34" charset="-122"/>
                <a:cs typeface="Arial" pitchFamily="34" charset="-120"/>
              </a:rPr>
              <a:t>As tarefas de configuração necessárias para atender a esta política são:</a:t>
            </a:r>
          </a:p>
          <a:p>
            <a:pPr>
              <a:lnSpc>
                <a:spcPts val="2000"/>
              </a:lnSpc>
            </a:pPr>
            <a:endParaRPr lang="en-US" sz="1600" dirty="0">
              <a:solidFill>
                <a:srgbClr val="000000"/>
              </a:solidFill>
              <a:latin typeface="Arial" pitchFamily="34" charset="0"/>
              <a:ea typeface="Arial" pitchFamily="34" charset="-122"/>
              <a:cs typeface="Arial" pitchFamily="34" charset="-120"/>
            </a:endParaRPr>
          </a:p>
          <a:p>
            <a:pPr rtl="0">
              <a:lnSpc>
                <a:spcPts val="2000"/>
              </a:lnSpc>
            </a:pPr>
            <a:r>
              <a:rPr lang="pt-BR" sz="1600">
                <a:solidFill>
                  <a:srgbClr val="000000"/>
                </a:solidFill>
                <a:latin typeface="Arial" pitchFamily="34" charset="0"/>
                <a:ea typeface="Arial" pitchFamily="34" charset="-122"/>
                <a:cs typeface="Arial" pitchFamily="34" charset="-120"/>
              </a:rPr>
              <a:t>Tarefa 1: Configurar a política ISAKMP para a fase 1 de IKE</a:t>
            </a:r>
          </a:p>
          <a:p>
            <a:pPr rtl="0">
              <a:lnSpc>
                <a:spcPts val="2000"/>
              </a:lnSpc>
            </a:pPr>
            <a:r>
              <a:rPr lang="pt-BR" sz="1600">
                <a:solidFill>
                  <a:srgbClr val="000000"/>
                </a:solidFill>
                <a:latin typeface="Arial" pitchFamily="34" charset="0"/>
                <a:ea typeface="Arial" pitchFamily="34" charset="-122"/>
                <a:cs typeface="Arial" pitchFamily="34" charset="-120"/>
              </a:rPr>
              <a:t>Tarefa 2: Configurar a política de IPsec para a fase 2 do IPsec</a:t>
            </a:r>
          </a:p>
          <a:p>
            <a:pPr rtl="0">
              <a:lnSpc>
                <a:spcPts val="2000"/>
              </a:lnSpc>
            </a:pPr>
            <a:r>
              <a:rPr lang="pt-BR" sz="1600">
                <a:solidFill>
                  <a:srgbClr val="000000"/>
                </a:solidFill>
                <a:latin typeface="Arial" pitchFamily="34" charset="0"/>
                <a:ea typeface="Arial" pitchFamily="34" charset="-122"/>
                <a:cs typeface="Arial" pitchFamily="34" charset="-120"/>
              </a:rPr>
              <a:t>Tarefa 3: Configurar um mapa de criptografia para a política IPsec</a:t>
            </a:r>
          </a:p>
          <a:p>
            <a:pPr rtl="0">
              <a:lnSpc>
                <a:spcPts val="2000"/>
              </a:lnSpc>
            </a:pPr>
            <a:r>
              <a:rPr lang="pt-BR" sz="1600">
                <a:solidFill>
                  <a:srgbClr val="000000"/>
                </a:solidFill>
                <a:latin typeface="Arial" pitchFamily="34" charset="0"/>
                <a:ea typeface="Arial" pitchFamily="34" charset="-122"/>
                <a:cs typeface="Arial" pitchFamily="34" charset="-120"/>
              </a:rPr>
              <a:t>Tarefa 4: Aplique a política IPsec</a:t>
            </a:r>
          </a:p>
          <a:p>
            <a:pPr rtl="0">
              <a:lnSpc>
                <a:spcPts val="2000"/>
              </a:lnSpc>
            </a:pPr>
            <a:r>
              <a:rPr lang="pt-BR" sz="1600">
                <a:solidFill>
                  <a:srgbClr val="000000"/>
                </a:solidFill>
                <a:latin typeface="Arial" pitchFamily="34" charset="0"/>
                <a:ea typeface="Arial" pitchFamily="34" charset="-122"/>
                <a:cs typeface="Arial" pitchFamily="34" charset="-120"/>
              </a:rPr>
              <a:t>Tarefa 5: Verifique se o túnel IPsec está operacional</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 xmlns:ma14="http://schemas.microsoft.com/office/mac/drawingml/2011/main" val="0"/>
            </a:ext>
          </a:extLst>
        </p:spPr>
        <p:txBody>
          <a:bodyPr/>
          <a:lstStyle>
            <a:lvl1pPr>
              <a:defRPr sz="600">
                <a:solidFill>
                  <a:srgbClr val="D9D9D9"/>
                </a:solidFill>
              </a:defRPr>
            </a:lvl1pPr>
          </a:lstStyle>
          <a:p>
            <a:pPr rtl="0"/>
            <a:fld id="{F7021451-1387-4CA6-816F-3879F97B5CBC}" type="slidenum">
              <a:rPr/>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Configurar uma VPN IPSec Site para Site</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a:t>Configurações de ACL existentes</a:t>
            </a:r>
          </a:p>
        </p:txBody>
      </p:sp>
      <p:sp>
        <p:nvSpPr>
          <p:cNvPr id="5" name="Object4"/>
          <p:cNvSpPr/>
          <p:nvPr/>
        </p:nvSpPr>
        <p:spPr>
          <a:xfrm>
            <a:off x="-1" y="699135"/>
            <a:ext cx="9058275" cy="1282065"/>
          </a:xfrm>
          <a:prstGeom prst="rect">
            <a:avLst/>
          </a:prstGeom>
          <a:noFill/>
          <a:ln/>
        </p:spPr>
        <p:txBody>
          <a:bodyPr wrap="square" rtlCol="0" anchor="t"/>
          <a:lstStyle/>
          <a:p>
            <a:pPr rtl="0">
              <a:lnSpc>
                <a:spcPts val="2000"/>
              </a:lnSpc>
            </a:pPr>
            <a:r>
              <a:rPr lang="pt-BR" sz="1600" dirty="0">
                <a:solidFill>
                  <a:srgbClr val="000000"/>
                </a:solidFill>
                <a:latin typeface="Arial" pitchFamily="34" charset="0"/>
                <a:ea typeface="Arial" pitchFamily="34" charset="-122"/>
                <a:cs typeface="Arial" pitchFamily="34" charset="-120"/>
              </a:rPr>
              <a:t>Antes de implementar uma VPN IPsec de site a site</a:t>
            </a:r>
            <a:r>
              <a:rPr lang="pt-BR" sz="1600" dirty="0">
                <a:solidFill>
                  <a:srgbClr val="000000"/>
                </a:solidFill>
                <a:highlight>
                  <a:srgbClr val="FFFF00"/>
                </a:highlight>
                <a:latin typeface="Arial" pitchFamily="34" charset="0"/>
                <a:ea typeface="Arial" pitchFamily="34" charset="-122"/>
                <a:cs typeface="Arial" pitchFamily="34" charset="-120"/>
              </a:rPr>
              <a:t>, assegure-se de que as ACLs existentes não bloqueiam o tráfego necessário</a:t>
            </a:r>
            <a:r>
              <a:rPr lang="pt-BR" sz="1600" dirty="0">
                <a:solidFill>
                  <a:srgbClr val="000000"/>
                </a:solidFill>
                <a:latin typeface="Arial" pitchFamily="34" charset="0"/>
                <a:ea typeface="Arial" pitchFamily="34" charset="-122"/>
                <a:cs typeface="Arial" pitchFamily="34" charset="-120"/>
              </a:rPr>
              <a:t> para negociações de IPsec. A sintaxe do comando ACL para permitir o tráfego ISAKMP, ESP, e AH é mostrada aqui. </a:t>
            </a:r>
          </a:p>
        </p:txBody>
      </p:sp>
      <p:pic>
        <p:nvPicPr>
          <p:cNvPr id="9" name="Picture 8">
            <a:extLst>
              <a:ext uri="{FF2B5EF4-FFF2-40B4-BE49-F238E27FC236}">
                <a16:creationId xmlns:a16="http://schemas.microsoft.com/office/drawing/2014/main" id="{F0B1A936-92ED-46C6-A9D8-0C3C903CCD1D}"/>
              </a:ext>
            </a:extLst>
          </p:cNvPr>
          <p:cNvPicPr>
            <a:picLocks noChangeAspect="1"/>
          </p:cNvPicPr>
          <p:nvPr/>
        </p:nvPicPr>
        <p:blipFill>
          <a:blip r:embed="rId3"/>
          <a:stretch>
            <a:fillRect/>
          </a:stretch>
        </p:blipFill>
        <p:spPr>
          <a:xfrm>
            <a:off x="1324566" y="1525055"/>
            <a:ext cx="6686894" cy="793791"/>
          </a:xfrm>
          <a:prstGeom prst="rect">
            <a:avLst/>
          </a:prstGeom>
        </p:spPr>
      </p:pic>
      <p:pic>
        <p:nvPicPr>
          <p:cNvPr id="11" name="Picture 10">
            <a:extLst>
              <a:ext uri="{FF2B5EF4-FFF2-40B4-BE49-F238E27FC236}">
                <a16:creationId xmlns:a16="http://schemas.microsoft.com/office/drawing/2014/main" id="{A992655C-9058-452E-A540-57BA02C41B4E}"/>
              </a:ext>
            </a:extLst>
          </p:cNvPr>
          <p:cNvPicPr>
            <a:picLocks noChangeAspect="1"/>
          </p:cNvPicPr>
          <p:nvPr/>
        </p:nvPicPr>
        <p:blipFill>
          <a:blip r:embed="rId4"/>
          <a:stretch>
            <a:fillRect/>
          </a:stretch>
        </p:blipFill>
        <p:spPr>
          <a:xfrm>
            <a:off x="1288813" y="2633382"/>
            <a:ext cx="6763098" cy="1930499"/>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 xmlns:ma14="http://schemas.microsoft.com/office/mac/drawingml/2011/main" val="0"/>
            </a:ext>
          </a:extLst>
        </p:spPr>
        <p:txBody>
          <a:bodyPr/>
          <a:lstStyle>
            <a:lvl1pPr>
              <a:defRPr sz="600">
                <a:solidFill>
                  <a:srgbClr val="D9D9D9"/>
                </a:solidFill>
              </a:defRPr>
            </a:lvl1pPr>
          </a:lstStyle>
          <a:p>
            <a:pPr rtl="0"/>
            <a:fld id="{F7021451-1387-4CA6-816F-3879F97B5CBC}" type="slidenum">
              <a:rPr/>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Configurar uma VPN IPSec Site para Site</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a:t>Tratamento de tráfego de transmissão e multicast</a:t>
            </a:r>
          </a:p>
        </p:txBody>
      </p:sp>
      <p:sp>
        <p:nvSpPr>
          <p:cNvPr id="5" name="Object4"/>
          <p:cNvSpPr/>
          <p:nvPr/>
        </p:nvSpPr>
        <p:spPr>
          <a:xfrm>
            <a:off x="-1" y="914400"/>
            <a:ext cx="3567953" cy="2571750"/>
          </a:xfrm>
          <a:prstGeom prst="rect">
            <a:avLst/>
          </a:prstGeom>
          <a:noFill/>
          <a:ln/>
        </p:spPr>
        <p:txBody>
          <a:bodyPr wrap="square" rtlCol="0" anchor="t"/>
          <a:lstStyle/>
          <a:p>
            <a:pPr rtl="0">
              <a:lnSpc>
                <a:spcPts val="2000"/>
              </a:lnSpc>
            </a:pPr>
            <a:r>
              <a:rPr lang="pt-BR" sz="1600" dirty="0">
                <a:solidFill>
                  <a:srgbClr val="000000"/>
                </a:solidFill>
                <a:latin typeface="Arial" pitchFamily="34" charset="0"/>
                <a:ea typeface="Arial" pitchFamily="34" charset="-122"/>
                <a:cs typeface="Arial" pitchFamily="34" charset="-120"/>
              </a:rPr>
              <a:t>A topologia XYZCORP usa o roteamento estático, assim que não há nenhum tráfego de transmissão múltipla ou de transmissão que precise de ser roteado através do túnel. Mas e se a XYZCORP decidiu implementar EIGRP ou OSPF? Para permitir o tráfego de protocolo de roteamento, os pares em uma implementação do IPsec VPN do site a site precisariam de ser configurados com um túnel de encapsulamento de roteamento genérico (GRE) para o tráfego de transmissão múltipla. </a:t>
            </a:r>
          </a:p>
          <a:p>
            <a:pPr>
              <a:lnSpc>
                <a:spcPts val="2000"/>
              </a:lnSpc>
            </a:pPr>
            <a:endParaRPr lang="en-US" sz="1400" dirty="0">
              <a:solidFill>
                <a:srgbClr val="000000"/>
              </a:solidFill>
              <a:latin typeface="Arial" pitchFamily="34" charset="0"/>
              <a:ea typeface="Arial" pitchFamily="34" charset="-122"/>
              <a:cs typeface="Arial" pitchFamily="34" charset="-120"/>
            </a:endParaRPr>
          </a:p>
        </p:txBody>
      </p:sp>
      <p:pic>
        <p:nvPicPr>
          <p:cNvPr id="6" name="Picture 5">
            <a:extLst>
              <a:ext uri="{FF2B5EF4-FFF2-40B4-BE49-F238E27FC236}">
                <a16:creationId xmlns:a16="http://schemas.microsoft.com/office/drawing/2014/main" id="{9F78C059-4F77-4FD6-BE0F-A2C258B819CA}"/>
              </a:ext>
            </a:extLst>
          </p:cNvPr>
          <p:cNvPicPr>
            <a:picLocks noChangeAspect="1"/>
          </p:cNvPicPr>
          <p:nvPr/>
        </p:nvPicPr>
        <p:blipFill>
          <a:blip r:embed="rId3"/>
          <a:stretch>
            <a:fillRect/>
          </a:stretch>
        </p:blipFill>
        <p:spPr>
          <a:xfrm>
            <a:off x="3756212" y="875611"/>
            <a:ext cx="4930588" cy="3677327"/>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 xmlns:ma14="http://schemas.microsoft.com/office/mac/drawingml/2011/main" val="0"/>
            </a:ext>
          </a:extLst>
        </p:spPr>
        <p:txBody>
          <a:bodyPr/>
          <a:lstStyle>
            <a:lvl1pPr>
              <a:defRPr sz="600">
                <a:solidFill>
                  <a:srgbClr val="D9D9D9"/>
                </a:solidFill>
              </a:defRPr>
            </a:lvl1pPr>
          </a:lstStyle>
          <a:p>
            <a:pPr rtl="0"/>
            <a:fld id="{F7021451-1387-4CA6-816F-3879F97B5CBC}" type="slidenum">
              <a:rPr/>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rtl="0">
              <a:buNone/>
            </a:pPr>
            <a:r>
              <a:rPr lang="pt-BR" dirty="0"/>
              <a:t>Política ISAKMP</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 xmlns:ma14="http://schemas.microsoft.com/office/mac/drawingml/2011/main" val="0"/>
            </a:ext>
          </a:extLst>
        </p:spPr>
        <p:txBody>
          <a:bodyPr/>
          <a:lstStyle>
            <a:lvl1pPr>
              <a:defRPr sz="600">
                <a:solidFill>
                  <a:srgbClr val="D9D9D9"/>
                </a:solidFill>
              </a:defRPr>
            </a:lvl1pPr>
          </a:lstStyle>
          <a:p>
            <a:pPr rtl="0"/>
            <a:fld id="{F7021451-1387-4CA6-816F-3879F97B5CBC}" type="slidenum">
              <a:rPr/>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Política de Isakmp.</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a:t>As políticas padrão ISAKMP</a:t>
            </a:r>
          </a:p>
        </p:txBody>
      </p:sp>
      <p:sp>
        <p:nvSpPr>
          <p:cNvPr id="5" name="Object4"/>
          <p:cNvSpPr/>
          <p:nvPr/>
        </p:nvSpPr>
        <p:spPr>
          <a:xfrm>
            <a:off x="-1" y="708660"/>
            <a:ext cx="8905875" cy="2110740"/>
          </a:xfrm>
          <a:prstGeom prst="rect">
            <a:avLst/>
          </a:prstGeom>
          <a:noFill/>
          <a:ln/>
        </p:spPr>
        <p:txBody>
          <a:bodyPr wrap="square" rtlCol="0" anchor="t"/>
          <a:lstStyle/>
          <a:p>
            <a:pPr rtl="0">
              <a:lnSpc>
                <a:spcPts val="2000"/>
              </a:lnSpc>
            </a:pPr>
            <a:r>
              <a:rPr lang="pt-BR" sz="1600" dirty="0">
                <a:solidFill>
                  <a:srgbClr val="000000"/>
                </a:solidFill>
                <a:latin typeface="Arial" pitchFamily="34" charset="0"/>
                <a:ea typeface="Arial" pitchFamily="34" charset="-122"/>
                <a:cs typeface="Arial" pitchFamily="34" charset="-120"/>
              </a:rPr>
              <a:t>O Cisco IOS vem com políticas padrão ISAKMP já no lugar. Para ver as políticas padrão, execute o comando </a:t>
            </a:r>
            <a:r>
              <a:rPr lang="pt-BR" sz="1600" b="1" dirty="0">
                <a:solidFill>
                  <a:srgbClr val="000000"/>
                </a:solidFill>
                <a:latin typeface="Arial" pitchFamily="34" charset="0"/>
                <a:ea typeface="Arial" pitchFamily="34" charset="-122"/>
                <a:cs typeface="Arial" pitchFamily="34" charset="-120"/>
              </a:rPr>
              <a:t>show crypto isakmp default policy</a:t>
            </a:r>
            <a:r>
              <a:rPr lang="pt-BR" sz="1600" dirty="0">
                <a:solidFill>
                  <a:srgbClr val="000000"/>
                </a:solidFill>
                <a:latin typeface="Arial" pitchFamily="34" charset="0"/>
                <a:ea typeface="Arial" pitchFamily="34" charset="-122"/>
                <a:cs typeface="Arial" pitchFamily="34" charset="-120"/>
              </a:rPr>
              <a:t>.</a:t>
            </a:r>
          </a:p>
          <a:p>
            <a:pPr>
              <a:lnSpc>
                <a:spcPts val="2000"/>
              </a:lnSpc>
            </a:pPr>
            <a:endParaRPr lang="en-US" sz="1600" dirty="0">
              <a:solidFill>
                <a:srgbClr val="000000"/>
              </a:solidFill>
              <a:latin typeface="Arial" pitchFamily="34" charset="0"/>
              <a:ea typeface="Arial" pitchFamily="34" charset="-122"/>
              <a:cs typeface="Arial" pitchFamily="34" charset="-120"/>
            </a:endParaRPr>
          </a:p>
          <a:p>
            <a:pPr rtl="0">
              <a:lnSpc>
                <a:spcPts val="2000"/>
              </a:lnSpc>
            </a:pPr>
            <a:r>
              <a:rPr lang="pt-BR" sz="1600" dirty="0">
                <a:solidFill>
                  <a:srgbClr val="000000"/>
                </a:solidFill>
                <a:latin typeface="Arial" pitchFamily="34" charset="0"/>
                <a:ea typeface="Arial" pitchFamily="34" charset="-122"/>
                <a:cs typeface="Arial" pitchFamily="34" charset="-120"/>
              </a:rPr>
              <a:t>O R1 tem sete políticas ISAKMP padrão que variam do mais seguro (política 65507) ao menos seguro (política 65514). Se nenhuma outra política tiver sido definida pelo administrador, o R1 tentará usar a política padrão mais segura. Se o R2 tem uma política de harmonização, a seguir o R1 e o R2 podem negociar com sucesso o túnel ISAKMP da fase 1 IKE sem nenhuma configuração pelo administrador. </a:t>
            </a:r>
          </a:p>
        </p:txBody>
      </p:sp>
      <p:pic>
        <p:nvPicPr>
          <p:cNvPr id="4" name="Picture 3">
            <a:extLst>
              <a:ext uri="{FF2B5EF4-FFF2-40B4-BE49-F238E27FC236}">
                <a16:creationId xmlns:a16="http://schemas.microsoft.com/office/drawing/2014/main" id="{027C4255-4BE3-49E7-9A54-A437D22ADFB2}"/>
              </a:ext>
            </a:extLst>
          </p:cNvPr>
          <p:cNvPicPr>
            <a:picLocks noChangeAspect="1"/>
          </p:cNvPicPr>
          <p:nvPr/>
        </p:nvPicPr>
        <p:blipFill>
          <a:blip r:embed="rId3"/>
          <a:stretch>
            <a:fillRect/>
          </a:stretch>
        </p:blipFill>
        <p:spPr>
          <a:xfrm>
            <a:off x="957140" y="2819400"/>
            <a:ext cx="6991592" cy="1381173"/>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 xmlns:ma14="http://schemas.microsoft.com/office/mac/drawingml/2011/main" val="0"/>
            </a:ext>
          </a:extLst>
        </p:spPr>
        <p:txBody>
          <a:bodyPr/>
          <a:lstStyle>
            <a:lvl1pPr>
              <a:defRPr sz="600">
                <a:solidFill>
                  <a:srgbClr val="D9D9D9"/>
                </a:solidFill>
              </a:defRPr>
            </a:lvl1pPr>
          </a:lstStyle>
          <a:p>
            <a:pPr rtl="0"/>
            <a:fld id="{F7021451-1387-4CA6-816F-3879F97B5CBC}" type="slidenum">
              <a:rPr/>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Política de Isakmp.</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a:t>As políticas padrão ISAKMP (Cont.)</a:t>
            </a:r>
          </a:p>
        </p:txBody>
      </p:sp>
      <p:sp>
        <p:nvSpPr>
          <p:cNvPr id="8" name="TextBox 7">
            <a:extLst>
              <a:ext uri="{FF2B5EF4-FFF2-40B4-BE49-F238E27FC236}">
                <a16:creationId xmlns:a16="http://schemas.microsoft.com/office/drawing/2014/main" id="{BD94F64D-451D-42F5-9979-FC1813BE7604}"/>
              </a:ext>
            </a:extLst>
          </p:cNvPr>
          <p:cNvSpPr txBox="1"/>
          <p:nvPr/>
        </p:nvSpPr>
        <p:spPr>
          <a:xfrm>
            <a:off x="0" y="755630"/>
            <a:ext cx="9020175" cy="523220"/>
          </a:xfrm>
          <a:prstGeom prst="rect">
            <a:avLst/>
          </a:prstGeom>
          <a:noFill/>
        </p:spPr>
        <p:txBody>
          <a:bodyPr wrap="square">
            <a:spAutoFit/>
          </a:bodyPr>
          <a:lstStyle/>
          <a:p>
            <a:pPr rtl="0"/>
            <a:r>
              <a:rPr lang="pt-BR" sz="1400">
                <a:latin typeface="Arial" panose="020B0604020202020204" pitchFamily="34" charset="0"/>
                <a:cs typeface="Arial" panose="020B0604020202020204" pitchFamily="34" charset="0"/>
              </a:rPr>
              <a:t>Neste exemplo, nenhuma das políticas padrão combina a política de segurança para XYZCORP. Uma nova política ISAKMP terá que ser configurada.</a:t>
            </a:r>
          </a:p>
        </p:txBody>
      </p:sp>
      <p:pic>
        <p:nvPicPr>
          <p:cNvPr id="7" name="Picture 6">
            <a:extLst>
              <a:ext uri="{FF2B5EF4-FFF2-40B4-BE49-F238E27FC236}">
                <a16:creationId xmlns:a16="http://schemas.microsoft.com/office/drawing/2014/main" id="{B4B54CC7-1CAD-45CB-B7DE-7A5742073F83}"/>
              </a:ext>
            </a:extLst>
          </p:cNvPr>
          <p:cNvPicPr>
            <a:picLocks noChangeAspect="1"/>
          </p:cNvPicPr>
          <p:nvPr/>
        </p:nvPicPr>
        <p:blipFill>
          <a:blip r:embed="rId3"/>
          <a:stretch>
            <a:fillRect/>
          </a:stretch>
        </p:blipFill>
        <p:spPr>
          <a:xfrm>
            <a:off x="374090" y="1278850"/>
            <a:ext cx="3920006" cy="3760238"/>
          </a:xfrm>
          <a:prstGeom prst="rect">
            <a:avLst/>
          </a:prstGeom>
        </p:spPr>
      </p:pic>
      <p:pic>
        <p:nvPicPr>
          <p:cNvPr id="9" name="Picture 8">
            <a:extLst>
              <a:ext uri="{FF2B5EF4-FFF2-40B4-BE49-F238E27FC236}">
                <a16:creationId xmlns:a16="http://schemas.microsoft.com/office/drawing/2014/main" id="{9013D688-EA11-4934-979C-85883A7000CA}"/>
              </a:ext>
            </a:extLst>
          </p:cNvPr>
          <p:cNvPicPr>
            <a:picLocks noChangeAspect="1"/>
          </p:cNvPicPr>
          <p:nvPr/>
        </p:nvPicPr>
        <p:blipFill>
          <a:blip r:embed="rId4"/>
          <a:stretch>
            <a:fillRect/>
          </a:stretch>
        </p:blipFill>
        <p:spPr>
          <a:xfrm>
            <a:off x="4601161" y="1278850"/>
            <a:ext cx="4038950" cy="2743438"/>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 xmlns:ma14="http://schemas.microsoft.com/office/mac/drawingml/2011/main" val="0"/>
            </a:ext>
          </a:extLst>
        </p:spPr>
        <p:txBody>
          <a:bodyPr/>
          <a:lstStyle>
            <a:lvl1pPr>
              <a:defRPr sz="600">
                <a:solidFill>
                  <a:srgbClr val="D9D9D9"/>
                </a:solidFill>
              </a:defRPr>
            </a:lvl1pPr>
          </a:lstStyle>
          <a:p>
            <a:pPr rtl="0"/>
            <a:fld id="{F7021451-1387-4CA6-816F-3879F97B5CBC}" type="slidenum">
              <a:rPr/>
              <a:t>39</a:t>
            </a:fld>
            <a:endParaRPr/>
          </a:p>
        </p:txBody>
      </p:sp>
    </p:spTree>
    <p:extLst>
      <p:ext uri="{BB962C8B-B14F-4D97-AF65-F5344CB8AC3E}">
        <p14:creationId xmlns:p14="http://schemas.microsoft.com/office/powerpoint/2010/main" val="1333157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VPN VISÃO GERAL. </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a:t>Benefícios VPN</a:t>
            </a:r>
          </a:p>
        </p:txBody>
      </p:sp>
      <p:sp>
        <p:nvSpPr>
          <p:cNvPr id="7" name="TextBox 6">
            <a:extLst>
              <a:ext uri="{FF2B5EF4-FFF2-40B4-BE49-F238E27FC236}">
                <a16:creationId xmlns:a16="http://schemas.microsoft.com/office/drawing/2014/main" id="{9EA9A48E-4C66-4889-91C8-A6C4BD30765F}"/>
              </a:ext>
            </a:extLst>
          </p:cNvPr>
          <p:cNvSpPr txBox="1"/>
          <p:nvPr/>
        </p:nvSpPr>
        <p:spPr>
          <a:xfrm>
            <a:off x="182880" y="737235"/>
            <a:ext cx="8599170" cy="954107"/>
          </a:xfrm>
          <a:prstGeom prst="rect">
            <a:avLst/>
          </a:prstGeom>
          <a:noFill/>
        </p:spPr>
        <p:txBody>
          <a:bodyPr wrap="square">
            <a:spAutoFit/>
          </a:bodyPr>
          <a:lstStyle/>
          <a:p>
            <a:pPr rtl="0"/>
            <a:r>
              <a:rPr lang="pt-BR" sz="1400">
                <a:latin typeface="Arial" panose="020B0604020202020204" pitchFamily="34" charset="0"/>
                <a:cs typeface="Arial" panose="020B0604020202020204" pitchFamily="34" charset="0"/>
              </a:rPr>
              <a:t>As VPNs modernas agora oferecem suporte a recursos de criptografia, como IPsec (Internet Protocol Security) e VPNs Secure Sockets Layer (SSL) para proteger o tráfego de rede entre sites.</a:t>
            </a:r>
          </a:p>
          <a:p>
            <a:endParaRPr lang="en-US" sz="1400" dirty="0">
              <a:latin typeface="Arial" panose="020B0604020202020204" pitchFamily="34" charset="0"/>
              <a:cs typeface="Arial" panose="020B0604020202020204" pitchFamily="34" charset="0"/>
            </a:endParaRPr>
          </a:p>
          <a:p>
            <a:pPr rtl="0"/>
            <a:r>
              <a:rPr lang="pt-BR" sz="1400">
                <a:latin typeface="Arial" panose="020B0604020202020204" pitchFamily="34" charset="0"/>
                <a:cs typeface="Arial" panose="020B0604020202020204" pitchFamily="34" charset="0"/>
              </a:rPr>
              <a:t>Os principais benefícios das VPNs são mostrados na tabela.</a:t>
            </a:r>
          </a:p>
        </p:txBody>
      </p:sp>
      <p:graphicFrame>
        <p:nvGraphicFramePr>
          <p:cNvPr id="11" name="Table 10"/>
          <p:cNvGraphicFramePr>
            <a:graphicFrameLocks noGrp="1"/>
          </p:cNvGraphicFramePr>
          <p:nvPr/>
        </p:nvGraphicFramePr>
        <p:xfrm>
          <a:off x="1203175" y="1771650"/>
          <a:ext cx="6558579" cy="2758440"/>
        </p:xfrm>
        <a:graphic>
          <a:graphicData uri="http://schemas.openxmlformats.org/drawingml/2006/table">
            <a:tbl>
              <a:tblPr/>
              <a:tblGrid>
                <a:gridCol w="1278533">
                  <a:extLst>
                    <a:ext uri="{9D8B030D-6E8A-4147-A177-3AD203B41FA5}">
                      <a16:colId xmlns:a16="http://schemas.microsoft.com/office/drawing/2014/main" val="20000"/>
                    </a:ext>
                  </a:extLst>
                </a:gridCol>
                <a:gridCol w="5280046">
                  <a:extLst>
                    <a:ext uri="{9D8B030D-6E8A-4147-A177-3AD203B41FA5}">
                      <a16:colId xmlns:a16="http://schemas.microsoft.com/office/drawing/2014/main" val="20001"/>
                    </a:ext>
                  </a:extLst>
                </a:gridCol>
              </a:tblGrid>
              <a:tr h="0">
                <a:tc>
                  <a:txBody>
                    <a:bodyPr/>
                    <a:lstStyle/>
                    <a:p>
                      <a:pPr rtl="0"/>
                      <a:r>
                        <a:rPr lang="pt-BR" sz="1200">
                          <a:solidFill>
                            <a:srgbClr val="FFFFFF"/>
                          </a:solidFill>
                        </a:rPr>
                        <a:t>Benefícios</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pPr rtl="0"/>
                      <a:r>
                        <a:rPr lang="pt-BR" sz="1200">
                          <a:solidFill>
                            <a:srgbClr val="FFFFFF"/>
                          </a:solidFill>
                        </a:rPr>
                        <a:t>Descrição</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pPr rtl="0"/>
                      <a:r>
                        <a:rPr lang="pt-BR" sz="1200" dirty="0">
                          <a:solidFill>
                            <a:srgbClr val="58585B"/>
                          </a:solidFill>
                        </a:rPr>
                        <a:t>Redução de custos</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dirty="0">
                          <a:solidFill>
                            <a:srgbClr val="58585B"/>
                          </a:solidFill>
                        </a:rPr>
                        <a:t>Benefícios Com o advento de tecnologias econômicas e de alta largura de banda, as</a:t>
                      </a:r>
                      <a:r>
                        <a:rPr lang="pt-BR" sz="1200" dirty="0">
                          <a:solidFill>
                            <a:schemeClr val="tx1"/>
                          </a:solidFill>
                        </a:rPr>
                        <a:t> </a:t>
                      </a:r>
                      <a:r>
                        <a:rPr lang="pt-BR" sz="1200" dirty="0">
                          <a:solidFill>
                            <a:srgbClr val="58585B"/>
                          </a:solidFill>
                        </a:rPr>
                        <a:t> organizações podem usar VPNs para reduzir seus custos de conectividade e, ao </a:t>
                      </a:r>
                      <a:r>
                        <a:rPr lang="pt-BR" sz="1200" dirty="0">
                          <a:solidFill>
                            <a:schemeClr val="tx1"/>
                          </a:solidFill>
                        </a:rPr>
                        <a:t> </a:t>
                      </a:r>
                      <a:r>
                        <a:rPr lang="pt-BR" sz="1200" dirty="0">
                          <a:solidFill>
                            <a:srgbClr val="58585B"/>
                          </a:solidFill>
                        </a:rPr>
                        <a:t>mesmo tempo, aumentar a largura de banda da conexão remota.</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pPr rtl="0"/>
                      <a:r>
                        <a:rPr lang="pt-BR" sz="1200">
                          <a:solidFill>
                            <a:srgbClr val="58585B"/>
                          </a:solidFill>
                        </a:rPr>
                        <a:t>Segurança</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rtl="0"/>
                      <a:r>
                        <a:rPr lang="pt-BR" sz="1200">
                          <a:solidFill>
                            <a:srgbClr val="58585B"/>
                          </a:solidFill>
                        </a:rPr>
                        <a:t>VPNs fornecem o mais alto nível de segurança disponível, usando criptografia</a:t>
                      </a:r>
                      <a:r>
                        <a:rPr lang="pt-BR" sz="1200">
                          <a:solidFill>
                            <a:schemeClr val="tx1"/>
                          </a:solidFill>
                        </a:rPr>
                        <a:t> </a:t>
                      </a:r>
                      <a:r>
                        <a:rPr lang="pt-BR" sz="1200">
                          <a:solidFill>
                            <a:srgbClr val="58585B"/>
                          </a:solidFill>
                        </a:rPr>
                        <a:t> avançada e protocolos de autenticação que protegem os dados contra</a:t>
                      </a:r>
                      <a:r>
                        <a:rPr lang="pt-BR" sz="1200">
                          <a:solidFill>
                            <a:schemeClr val="tx1"/>
                          </a:solidFill>
                        </a:rPr>
                        <a:t> </a:t>
                      </a:r>
                      <a:r>
                        <a:rPr lang="pt-BR" sz="1200">
                          <a:solidFill>
                            <a:srgbClr val="58585B"/>
                          </a:solidFill>
                        </a:rPr>
                        <a:t> acesso não autorizado.</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pPr rtl="0"/>
                      <a:r>
                        <a:rPr lang="pt-BR" sz="1200">
                          <a:solidFill>
                            <a:srgbClr val="58585B"/>
                          </a:solidFill>
                        </a:rPr>
                        <a:t>Escalabilidade</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dirty="0">
                          <a:solidFill>
                            <a:srgbClr val="58585B"/>
                          </a:solidFill>
                        </a:rPr>
                        <a:t>As VPNs permitem que as organizações usem a Internet, facilitando a adição de </a:t>
                      </a:r>
                      <a:r>
                        <a:rPr lang="pt-BR" sz="1200" dirty="0">
                          <a:solidFill>
                            <a:schemeClr val="tx1"/>
                          </a:solidFill>
                        </a:rPr>
                        <a:t> </a:t>
                      </a:r>
                      <a:r>
                        <a:rPr lang="pt-BR" sz="1200" dirty="0">
                          <a:solidFill>
                            <a:srgbClr val="58585B"/>
                          </a:solidFill>
                        </a:rPr>
                        <a:t>novos usuários sem adicionar infraestrutura significativa.</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pPr rtl="0"/>
                      <a:r>
                        <a:rPr lang="pt-BR" sz="1200">
                          <a:solidFill>
                            <a:srgbClr val="58585B"/>
                          </a:solidFill>
                        </a:rPr>
                        <a:t>Compatibilidade</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rtl="0"/>
                      <a:r>
                        <a:rPr lang="pt-BR" sz="1200" dirty="0">
                          <a:solidFill>
                            <a:srgbClr val="58585B"/>
                          </a:solidFill>
                        </a:rPr>
                        <a:t>As VPNs podem ser implementadas em uma ampla variedade de opções de link WAN, </a:t>
                      </a:r>
                      <a:r>
                        <a:rPr lang="pt-BR" sz="1200" dirty="0">
                          <a:solidFill>
                            <a:schemeClr val="tx1"/>
                          </a:solidFill>
                        </a:rPr>
                        <a:t> </a:t>
                      </a:r>
                      <a:r>
                        <a:rPr lang="pt-BR" sz="1200" dirty="0">
                          <a:solidFill>
                            <a:srgbClr val="58585B"/>
                          </a:solidFill>
                        </a:rPr>
                        <a:t>incluindo todas as tecnologias populares de banda larga. Os funcionários remotos </a:t>
                      </a:r>
                      <a:r>
                        <a:rPr lang="pt-BR" sz="1200" dirty="0">
                          <a:solidFill>
                            <a:schemeClr val="tx1"/>
                          </a:solidFill>
                        </a:rPr>
                        <a:t> </a:t>
                      </a:r>
                      <a:r>
                        <a:rPr lang="pt-BR" sz="1200" dirty="0">
                          <a:solidFill>
                            <a:srgbClr val="58585B"/>
                          </a:solidFill>
                        </a:rPr>
                        <a:t>podem aproveitar essas conexões de alta velocidade para obter acesso seguro às</a:t>
                      </a:r>
                      <a:r>
                        <a:rPr lang="pt-BR" sz="1200" dirty="0">
                          <a:solidFill>
                            <a:schemeClr val="tx1"/>
                          </a:solidFill>
                        </a:rPr>
                        <a:t> </a:t>
                      </a:r>
                      <a:r>
                        <a:rPr lang="pt-BR" sz="1200" dirty="0">
                          <a:solidFill>
                            <a:srgbClr val="58585B"/>
                          </a:solidFill>
                        </a:rPr>
                        <a:t> suas redes corporativas.</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ma14="http://schemas.microsoft.com/office/mac/drawingml/2011/main" xmlns="" val="0"/>
            </a:ext>
          </a:extLst>
        </p:spPr>
        <p:txBody>
          <a:bodyPr/>
          <a:lstStyle>
            <a:lvl1pPr>
              <a:defRPr sz="600">
                <a:solidFill>
                  <a:srgbClr val="D9D9D9"/>
                </a:solidFill>
              </a:defRPr>
            </a:lvl1pPr>
          </a:lstStyle>
          <a:p>
            <a:pPr rtl="0"/>
            <a:fld id="{F7021451-1387-4CA6-816F-3879F97B5CBC}" type="slidenum">
              <a:rPr/>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Política de Isakmp.</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a:t>Sintaxe para configurar uma nova política ISAKMP</a:t>
            </a:r>
          </a:p>
        </p:txBody>
      </p:sp>
      <p:sp>
        <p:nvSpPr>
          <p:cNvPr id="5" name="Object4"/>
          <p:cNvSpPr/>
          <p:nvPr/>
        </p:nvSpPr>
        <p:spPr>
          <a:xfrm>
            <a:off x="0" y="708660"/>
            <a:ext cx="4133850" cy="2571750"/>
          </a:xfrm>
          <a:prstGeom prst="rect">
            <a:avLst/>
          </a:prstGeom>
          <a:noFill/>
          <a:ln/>
        </p:spPr>
        <p:txBody>
          <a:bodyPr wrap="square" rtlCol="0" anchor="t"/>
          <a:lstStyle/>
          <a:p>
            <a:pPr rtl="0">
              <a:lnSpc>
                <a:spcPts val="2000"/>
              </a:lnSpc>
            </a:pPr>
            <a:r>
              <a:rPr lang="pt-BR" sz="1400" dirty="0">
                <a:solidFill>
                  <a:srgbClr val="000000"/>
                </a:solidFill>
                <a:latin typeface="Arial" pitchFamily="34" charset="0"/>
                <a:ea typeface="Arial" pitchFamily="34" charset="-122"/>
                <a:cs typeface="Arial" pitchFamily="34" charset="-120"/>
              </a:rPr>
              <a:t>Para configurar uma nova política ISAKMP, use o comando </a:t>
            </a:r>
            <a:r>
              <a:rPr lang="pt-BR" sz="1400" b="1" dirty="0">
                <a:solidFill>
                  <a:srgbClr val="000000"/>
                </a:solidFill>
                <a:latin typeface="Arial" pitchFamily="34" charset="0"/>
                <a:ea typeface="Arial" pitchFamily="34" charset="-122"/>
                <a:cs typeface="Arial" pitchFamily="34" charset="-120"/>
              </a:rPr>
              <a:t>crypto isakmp policy </a:t>
            </a:r>
            <a:r>
              <a:rPr lang="pt-BR" sz="1400" dirty="0">
                <a:solidFill>
                  <a:srgbClr val="000000"/>
                </a:solidFill>
                <a:latin typeface="Arial" pitchFamily="34" charset="0"/>
                <a:ea typeface="Arial" pitchFamily="34" charset="-122"/>
                <a:cs typeface="Arial" pitchFamily="34" charset="-120"/>
              </a:rPr>
              <a:t>. O único argumento para o comando é definir uma prioridade para a política (de 1 a 10000). Os pares tentarão negociar usando a política com o menor número (prioridade mais alta). </a:t>
            </a:r>
          </a:p>
          <a:p>
            <a:pPr rtl="0">
              <a:lnSpc>
                <a:spcPts val="2000"/>
              </a:lnSpc>
            </a:pPr>
            <a:r>
              <a:rPr lang="pt-BR" sz="1400" dirty="0">
                <a:solidFill>
                  <a:srgbClr val="000000"/>
                </a:solidFill>
                <a:latin typeface="Arial" pitchFamily="34" charset="0"/>
                <a:ea typeface="Arial" pitchFamily="34" charset="-122"/>
                <a:cs typeface="Arial" pitchFamily="34" charset="-120"/>
              </a:rPr>
              <a:t>Quando no modo de configuração da política ISAKMP, os SA para o túnel da fase 1 IKE podem ser configurados. Use o termo </a:t>
            </a:r>
            <a:r>
              <a:rPr lang="pt-BR" sz="1400" b="1" dirty="0">
                <a:solidFill>
                  <a:srgbClr val="000000"/>
                </a:solidFill>
                <a:latin typeface="Arial" pitchFamily="34" charset="0"/>
                <a:ea typeface="Arial" pitchFamily="34" charset="-122"/>
                <a:cs typeface="Arial" pitchFamily="34" charset="-120"/>
              </a:rPr>
              <a:t>HAGLE</a:t>
            </a:r>
            <a:r>
              <a:rPr lang="pt-BR" sz="1400" dirty="0">
                <a:solidFill>
                  <a:srgbClr val="000000"/>
                </a:solidFill>
                <a:latin typeface="Arial" pitchFamily="34" charset="0"/>
                <a:ea typeface="Arial" pitchFamily="34" charset="-122"/>
                <a:cs typeface="Arial" pitchFamily="34" charset="-120"/>
              </a:rPr>
              <a:t> para lembrar os cinco Sas (Security Association) para configurar:</a:t>
            </a:r>
          </a:p>
          <a:p>
            <a:pPr marL="285750" indent="-285750" rtl="0">
              <a:lnSpc>
                <a:spcPts val="2000"/>
              </a:lnSpc>
              <a:buFont typeface="Arial" panose="020B0604020202020204" pitchFamily="34" charset="0"/>
              <a:buChar char="•"/>
            </a:pPr>
            <a:r>
              <a:rPr lang="pt-BR" sz="1400" b="1" dirty="0">
                <a:solidFill>
                  <a:srgbClr val="000000"/>
                </a:solidFill>
                <a:latin typeface="Arial" pitchFamily="34" charset="0"/>
                <a:ea typeface="Arial" pitchFamily="34" charset="-122"/>
                <a:cs typeface="Arial" pitchFamily="34" charset="-120"/>
              </a:rPr>
              <a:t>H</a:t>
            </a:r>
            <a:r>
              <a:rPr lang="pt-BR" sz="1400" dirty="0">
                <a:solidFill>
                  <a:srgbClr val="000000"/>
                </a:solidFill>
                <a:latin typeface="Arial" pitchFamily="34" charset="0"/>
                <a:ea typeface="Arial" pitchFamily="34" charset="-122"/>
                <a:cs typeface="Arial" pitchFamily="34" charset="-120"/>
              </a:rPr>
              <a:t>ash</a:t>
            </a:r>
            <a:r>
              <a:rPr lang="pt-BR" sz="1400" b="1" dirty="0">
                <a:solidFill>
                  <a:srgbClr val="000000"/>
                </a:solidFill>
                <a:latin typeface="Arial" pitchFamily="34" charset="0"/>
                <a:ea typeface="Arial" pitchFamily="34" charset="-122"/>
                <a:cs typeface="Arial" pitchFamily="34" charset="-120"/>
              </a:rPr>
              <a:t> </a:t>
            </a:r>
          </a:p>
          <a:p>
            <a:pPr marL="285750" indent="-285750" rtl="0">
              <a:lnSpc>
                <a:spcPts val="2000"/>
              </a:lnSpc>
              <a:buFont typeface="Arial" panose="020B0604020202020204" pitchFamily="34" charset="0"/>
              <a:buChar char="•"/>
            </a:pPr>
            <a:r>
              <a:rPr lang="pt-BR" sz="1400" b="1" dirty="0">
                <a:solidFill>
                  <a:srgbClr val="000000"/>
                </a:solidFill>
                <a:latin typeface="Arial" pitchFamily="34" charset="0"/>
                <a:ea typeface="Arial" pitchFamily="34" charset="-122"/>
                <a:cs typeface="Arial" pitchFamily="34" charset="-120"/>
              </a:rPr>
              <a:t>A</a:t>
            </a:r>
            <a:r>
              <a:rPr lang="pt-BR" sz="1400" dirty="0">
                <a:solidFill>
                  <a:srgbClr val="000000"/>
                </a:solidFill>
                <a:latin typeface="Arial" pitchFamily="34" charset="0"/>
                <a:ea typeface="Arial" pitchFamily="34" charset="-122"/>
                <a:cs typeface="Arial" pitchFamily="34" charset="-120"/>
              </a:rPr>
              <a:t>uthentication</a:t>
            </a:r>
            <a:r>
              <a:rPr lang="pt-BR" sz="1400" b="1" dirty="0">
                <a:solidFill>
                  <a:srgbClr val="000000"/>
                </a:solidFill>
                <a:latin typeface="Arial" pitchFamily="34" charset="0"/>
                <a:ea typeface="Arial" pitchFamily="34" charset="-122"/>
                <a:cs typeface="Arial" pitchFamily="34" charset="-120"/>
              </a:rPr>
              <a:t> </a:t>
            </a:r>
          </a:p>
          <a:p>
            <a:pPr marL="285750" indent="-285750" rtl="0">
              <a:lnSpc>
                <a:spcPts val="2000"/>
              </a:lnSpc>
              <a:buFont typeface="Arial" panose="020B0604020202020204" pitchFamily="34" charset="0"/>
              <a:buChar char="•"/>
            </a:pPr>
            <a:r>
              <a:rPr lang="pt-BR" sz="1400" b="1" dirty="0">
                <a:solidFill>
                  <a:srgbClr val="000000"/>
                </a:solidFill>
                <a:latin typeface="Arial" pitchFamily="34" charset="0"/>
                <a:ea typeface="Arial" pitchFamily="34" charset="-122"/>
                <a:cs typeface="Arial" pitchFamily="34" charset="-120"/>
              </a:rPr>
              <a:t>G</a:t>
            </a:r>
            <a:r>
              <a:rPr lang="pt-BR" sz="1400" dirty="0">
                <a:solidFill>
                  <a:srgbClr val="000000"/>
                </a:solidFill>
                <a:latin typeface="Arial" pitchFamily="34" charset="0"/>
                <a:ea typeface="Arial" pitchFamily="34" charset="-122"/>
                <a:cs typeface="Arial" pitchFamily="34" charset="-120"/>
              </a:rPr>
              <a:t>roup</a:t>
            </a:r>
            <a:r>
              <a:rPr lang="pt-BR" sz="1400" b="1" dirty="0">
                <a:solidFill>
                  <a:srgbClr val="000000"/>
                </a:solidFill>
                <a:latin typeface="Arial" pitchFamily="34" charset="0"/>
                <a:ea typeface="Arial" pitchFamily="34" charset="-122"/>
                <a:cs typeface="Arial" pitchFamily="34" charset="-120"/>
              </a:rPr>
              <a:t> </a:t>
            </a:r>
          </a:p>
          <a:p>
            <a:pPr marL="285750" indent="-285750" rtl="0">
              <a:lnSpc>
                <a:spcPts val="2000"/>
              </a:lnSpc>
              <a:buFont typeface="Arial" panose="020B0604020202020204" pitchFamily="34" charset="0"/>
              <a:buChar char="•"/>
            </a:pPr>
            <a:r>
              <a:rPr lang="pt-BR" sz="1400" b="1" dirty="0">
                <a:solidFill>
                  <a:srgbClr val="000000"/>
                </a:solidFill>
                <a:latin typeface="Arial" pitchFamily="34" charset="0"/>
                <a:ea typeface="Arial" pitchFamily="34" charset="-122"/>
                <a:cs typeface="Arial" pitchFamily="34" charset="-120"/>
              </a:rPr>
              <a:t>L</a:t>
            </a:r>
            <a:r>
              <a:rPr lang="pt-BR" sz="1400" dirty="0">
                <a:solidFill>
                  <a:srgbClr val="000000"/>
                </a:solidFill>
                <a:latin typeface="Arial" pitchFamily="34" charset="0"/>
                <a:ea typeface="Arial" pitchFamily="34" charset="-122"/>
                <a:cs typeface="Arial" pitchFamily="34" charset="-120"/>
              </a:rPr>
              <a:t>ifetime</a:t>
            </a:r>
            <a:r>
              <a:rPr lang="pt-BR" sz="1400" b="1" dirty="0">
                <a:solidFill>
                  <a:srgbClr val="000000"/>
                </a:solidFill>
                <a:latin typeface="Arial" pitchFamily="34" charset="0"/>
                <a:ea typeface="Arial" pitchFamily="34" charset="-122"/>
                <a:cs typeface="Arial" pitchFamily="34" charset="-120"/>
              </a:rPr>
              <a:t> </a:t>
            </a:r>
          </a:p>
          <a:p>
            <a:pPr marL="285750" indent="-285750" rtl="0">
              <a:lnSpc>
                <a:spcPts val="2000"/>
              </a:lnSpc>
              <a:buFont typeface="Arial" panose="020B0604020202020204" pitchFamily="34" charset="0"/>
              <a:buChar char="•"/>
            </a:pPr>
            <a:r>
              <a:rPr lang="pt-BR" sz="1400" b="1" dirty="0">
                <a:solidFill>
                  <a:srgbClr val="000000"/>
                </a:solidFill>
                <a:latin typeface="Arial" pitchFamily="34" charset="0"/>
                <a:ea typeface="Arial" pitchFamily="34" charset="-122"/>
                <a:cs typeface="Arial" pitchFamily="34" charset="-120"/>
              </a:rPr>
              <a:t>E</a:t>
            </a:r>
            <a:r>
              <a:rPr lang="pt-BR" sz="1400" dirty="0">
                <a:solidFill>
                  <a:srgbClr val="000000"/>
                </a:solidFill>
                <a:latin typeface="Arial" pitchFamily="34" charset="0"/>
                <a:ea typeface="Arial" pitchFamily="34" charset="-122"/>
                <a:cs typeface="Arial" pitchFamily="34" charset="-120"/>
              </a:rPr>
              <a:t>ncryption</a:t>
            </a:r>
            <a:r>
              <a:rPr lang="pt-BR" sz="1400" b="1" dirty="0">
                <a:solidFill>
                  <a:srgbClr val="000000"/>
                </a:solidFill>
                <a:latin typeface="Arial" pitchFamily="34" charset="0"/>
                <a:ea typeface="Arial" pitchFamily="34" charset="-122"/>
                <a:cs typeface="Arial" pitchFamily="34" charset="-120"/>
              </a:rPr>
              <a:t> </a:t>
            </a:r>
          </a:p>
        </p:txBody>
      </p:sp>
      <p:pic>
        <p:nvPicPr>
          <p:cNvPr id="4" name="Picture 3">
            <a:extLst>
              <a:ext uri="{FF2B5EF4-FFF2-40B4-BE49-F238E27FC236}">
                <a16:creationId xmlns:a16="http://schemas.microsoft.com/office/drawing/2014/main" id="{DA2F3744-303D-484C-8F5F-EC29DAA269D8}"/>
              </a:ext>
            </a:extLst>
          </p:cNvPr>
          <p:cNvPicPr>
            <a:picLocks noChangeAspect="1"/>
          </p:cNvPicPr>
          <p:nvPr/>
        </p:nvPicPr>
        <p:blipFill>
          <a:blip r:embed="rId3"/>
          <a:stretch>
            <a:fillRect/>
          </a:stretch>
        </p:blipFill>
        <p:spPr>
          <a:xfrm>
            <a:off x="4505325" y="1019070"/>
            <a:ext cx="4410075" cy="2619765"/>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 xmlns:ma14="http://schemas.microsoft.com/office/mac/drawingml/2011/main" val="0"/>
            </a:ext>
          </a:extLst>
        </p:spPr>
        <p:txBody>
          <a:bodyPr/>
          <a:lstStyle>
            <a:lvl1pPr>
              <a:defRPr sz="600">
                <a:solidFill>
                  <a:srgbClr val="D9D9D9"/>
                </a:solidFill>
              </a:defRPr>
            </a:lvl1pPr>
          </a:lstStyle>
          <a:p>
            <a:pPr rtl="0"/>
            <a:fld id="{F7021451-1387-4CA6-816F-3879F97B5CBC}" type="slidenum">
              <a:rPr/>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Política de Isakmp. </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a:t>Configuração da política ISAKMP</a:t>
            </a:r>
          </a:p>
        </p:txBody>
      </p:sp>
      <p:sp>
        <p:nvSpPr>
          <p:cNvPr id="8" name="TextBox 7">
            <a:extLst>
              <a:ext uri="{FF2B5EF4-FFF2-40B4-BE49-F238E27FC236}">
                <a16:creationId xmlns:a16="http://schemas.microsoft.com/office/drawing/2014/main" id="{55D82136-9081-4862-9C42-F14FA300A4D3}"/>
              </a:ext>
            </a:extLst>
          </p:cNvPr>
          <p:cNvSpPr txBox="1"/>
          <p:nvPr/>
        </p:nvSpPr>
        <p:spPr>
          <a:xfrm>
            <a:off x="181537" y="2182918"/>
            <a:ext cx="3528972" cy="1815882"/>
          </a:xfrm>
          <a:prstGeom prst="rect">
            <a:avLst/>
          </a:prstGeom>
          <a:noFill/>
        </p:spPr>
        <p:txBody>
          <a:bodyPr wrap="square">
            <a:spAutoFit/>
          </a:bodyPr>
          <a:lstStyle/>
          <a:p>
            <a:pPr rtl="0"/>
            <a:r>
              <a:rPr lang="pt-BR" sz="1400">
                <a:latin typeface="Arial" panose="020B0604020202020204" pitchFamily="34" charset="0"/>
                <a:cs typeface="Arial" panose="020B0604020202020204" pitchFamily="34" charset="0"/>
              </a:rPr>
              <a:t>Para atender aos requisitos de política de segurança para XYZCORP, configure a política ISAKMP com as seguintes SAs:</a:t>
            </a:r>
          </a:p>
          <a:p>
            <a:pPr marL="285750" indent="-285750" rtl="0">
              <a:buFont typeface="Arial" panose="020B0604020202020204" pitchFamily="34" charset="0"/>
              <a:buChar char="•"/>
            </a:pPr>
            <a:r>
              <a:rPr lang="pt-BR" sz="1400">
                <a:latin typeface="Arial" panose="020B0604020202020204" pitchFamily="34" charset="0"/>
                <a:cs typeface="Arial" panose="020B0604020202020204" pitchFamily="34" charset="0"/>
              </a:rPr>
              <a:t>Hash é sha.</a:t>
            </a:r>
          </a:p>
          <a:p>
            <a:pPr marL="285750" indent="-285750" rtl="0">
              <a:buFont typeface="Arial" panose="020B0604020202020204" pitchFamily="34" charset="0"/>
              <a:buChar char="•"/>
            </a:pPr>
            <a:r>
              <a:rPr lang="pt-BR" sz="1400">
                <a:latin typeface="Arial" panose="020B0604020202020204" pitchFamily="34" charset="0"/>
                <a:cs typeface="Arial" panose="020B0604020202020204" pitchFamily="34" charset="0"/>
              </a:rPr>
              <a:t>Autenticação é a chave pré-compartilhada</a:t>
            </a:r>
          </a:p>
          <a:p>
            <a:pPr marL="285750" indent="-285750" rtl="0">
              <a:buFont typeface="Arial" panose="020B0604020202020204" pitchFamily="34" charset="0"/>
              <a:buChar char="•"/>
            </a:pPr>
            <a:r>
              <a:rPr lang="pt-BR" sz="1400">
                <a:latin typeface="Arial" panose="020B0604020202020204" pitchFamily="34" charset="0"/>
                <a:cs typeface="Arial" panose="020B0604020202020204" pitchFamily="34" charset="0"/>
              </a:rPr>
              <a:t>O grupo é 14</a:t>
            </a:r>
          </a:p>
          <a:p>
            <a:pPr marL="285750" indent="-285750" rtl="0">
              <a:buFont typeface="Arial" panose="020B0604020202020204" pitchFamily="34" charset="0"/>
              <a:buChar char="•"/>
            </a:pPr>
            <a:r>
              <a:rPr lang="pt-BR" sz="1400">
                <a:latin typeface="Arial" panose="020B0604020202020204" pitchFamily="34" charset="0"/>
                <a:cs typeface="Arial" panose="020B0604020202020204" pitchFamily="34" charset="0"/>
              </a:rPr>
              <a:t>A vida é de 3600 segundos</a:t>
            </a:r>
          </a:p>
          <a:p>
            <a:pPr marL="285750" indent="-285750" rtl="0">
              <a:buFont typeface="Arial" panose="020B0604020202020204" pitchFamily="34" charset="0"/>
              <a:buChar char="•"/>
            </a:pPr>
            <a:r>
              <a:rPr lang="pt-BR" sz="1400">
                <a:latin typeface="Arial" panose="020B0604020202020204" pitchFamily="34" charset="0"/>
                <a:cs typeface="Arial" panose="020B0604020202020204" pitchFamily="34" charset="0"/>
              </a:rPr>
              <a:t>A criptografia é AES</a:t>
            </a:r>
          </a:p>
        </p:txBody>
      </p:sp>
      <p:pic>
        <p:nvPicPr>
          <p:cNvPr id="4" name="Picture 3">
            <a:extLst>
              <a:ext uri="{FF2B5EF4-FFF2-40B4-BE49-F238E27FC236}">
                <a16:creationId xmlns:a16="http://schemas.microsoft.com/office/drawing/2014/main" id="{6FE84ACC-73C1-497C-AC0F-BD11B302A7F9}"/>
              </a:ext>
            </a:extLst>
          </p:cNvPr>
          <p:cNvPicPr>
            <a:picLocks noChangeAspect="1"/>
          </p:cNvPicPr>
          <p:nvPr/>
        </p:nvPicPr>
        <p:blipFill>
          <a:blip r:embed="rId3"/>
          <a:stretch>
            <a:fillRect/>
          </a:stretch>
        </p:blipFill>
        <p:spPr>
          <a:xfrm>
            <a:off x="1487115" y="756238"/>
            <a:ext cx="5585944" cy="1074513"/>
          </a:xfrm>
          <a:prstGeom prst="rect">
            <a:avLst/>
          </a:prstGeom>
        </p:spPr>
      </p:pic>
      <p:pic>
        <p:nvPicPr>
          <p:cNvPr id="6" name="Picture 5">
            <a:extLst>
              <a:ext uri="{FF2B5EF4-FFF2-40B4-BE49-F238E27FC236}">
                <a16:creationId xmlns:a16="http://schemas.microsoft.com/office/drawing/2014/main" id="{AE167C74-F968-4993-8926-3443C60A7286}"/>
              </a:ext>
            </a:extLst>
          </p:cNvPr>
          <p:cNvPicPr>
            <a:picLocks noChangeAspect="1"/>
          </p:cNvPicPr>
          <p:nvPr/>
        </p:nvPicPr>
        <p:blipFill>
          <a:blip r:embed="rId4"/>
          <a:stretch>
            <a:fillRect/>
          </a:stretch>
        </p:blipFill>
        <p:spPr>
          <a:xfrm>
            <a:off x="3710509" y="2182918"/>
            <a:ext cx="4976291" cy="2446232"/>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 xmlns:ma14="http://schemas.microsoft.com/office/mac/drawingml/2011/main" val="0"/>
            </a:ext>
          </a:extLst>
        </p:spPr>
        <p:txBody>
          <a:bodyPr/>
          <a:lstStyle>
            <a:lvl1pPr>
              <a:defRPr sz="600">
                <a:solidFill>
                  <a:srgbClr val="D9D9D9"/>
                </a:solidFill>
              </a:defRPr>
            </a:lvl1pPr>
          </a:lstStyle>
          <a:p>
            <a:pPr rtl="0"/>
            <a:fld id="{F7021451-1387-4CA6-816F-3879F97B5CBC}" type="slidenum">
              <a:rPr/>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Política de Isakmp.</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a:t>Configurando uma chave pré-compartilhada</a:t>
            </a:r>
          </a:p>
        </p:txBody>
      </p:sp>
      <p:sp>
        <p:nvSpPr>
          <p:cNvPr id="7" name="TextBox 6">
            <a:extLst>
              <a:ext uri="{FF2B5EF4-FFF2-40B4-BE49-F238E27FC236}">
                <a16:creationId xmlns:a16="http://schemas.microsoft.com/office/drawing/2014/main" id="{5E4EE5B9-0355-4B1B-8AE5-92CD66FB7DE8}"/>
              </a:ext>
            </a:extLst>
          </p:cNvPr>
          <p:cNvSpPr txBox="1"/>
          <p:nvPr/>
        </p:nvSpPr>
        <p:spPr>
          <a:xfrm>
            <a:off x="109820" y="761484"/>
            <a:ext cx="8339624" cy="338554"/>
          </a:xfrm>
          <a:prstGeom prst="rect">
            <a:avLst/>
          </a:prstGeom>
          <a:noFill/>
        </p:spPr>
        <p:txBody>
          <a:bodyPr wrap="square">
            <a:spAutoFit/>
          </a:bodyPr>
          <a:lstStyle/>
          <a:p>
            <a:pPr rtl="0"/>
            <a:r>
              <a:rPr lang="pt-BR" sz="1600">
                <a:latin typeface="Arial" panose="020B0604020202020204" pitchFamily="34" charset="0"/>
                <a:cs typeface="Arial" panose="020B0604020202020204" pitchFamily="34" charset="0"/>
              </a:rPr>
              <a:t>A sintaxe de comando de chave pré-compartilhada é a seguinte:</a:t>
            </a:r>
          </a:p>
        </p:txBody>
      </p:sp>
      <p:pic>
        <p:nvPicPr>
          <p:cNvPr id="8" name="Picture 7">
            <a:extLst>
              <a:ext uri="{FF2B5EF4-FFF2-40B4-BE49-F238E27FC236}">
                <a16:creationId xmlns:a16="http://schemas.microsoft.com/office/drawing/2014/main" id="{50C0F4B2-0D35-4A25-8798-0340762F1D53}"/>
              </a:ext>
            </a:extLst>
          </p:cNvPr>
          <p:cNvPicPr>
            <a:picLocks noChangeAspect="1"/>
          </p:cNvPicPr>
          <p:nvPr/>
        </p:nvPicPr>
        <p:blipFill>
          <a:blip r:embed="rId3"/>
          <a:stretch>
            <a:fillRect/>
          </a:stretch>
        </p:blipFill>
        <p:spPr>
          <a:xfrm>
            <a:off x="1448967" y="1269463"/>
            <a:ext cx="5493032" cy="406421"/>
          </a:xfrm>
          <a:prstGeom prst="rect">
            <a:avLst/>
          </a:prstGeom>
        </p:spPr>
      </p:pic>
      <p:sp>
        <p:nvSpPr>
          <p:cNvPr id="10" name="TextBox 9">
            <a:extLst>
              <a:ext uri="{FF2B5EF4-FFF2-40B4-BE49-F238E27FC236}">
                <a16:creationId xmlns:a16="http://schemas.microsoft.com/office/drawing/2014/main" id="{6CD252EA-30EA-44C1-96DB-0E7FC67BA1CB}"/>
              </a:ext>
            </a:extLst>
          </p:cNvPr>
          <p:cNvSpPr txBox="1"/>
          <p:nvPr/>
        </p:nvSpPr>
        <p:spPr>
          <a:xfrm>
            <a:off x="109820" y="2077334"/>
            <a:ext cx="8339624" cy="338554"/>
          </a:xfrm>
          <a:prstGeom prst="rect">
            <a:avLst/>
          </a:prstGeom>
          <a:noFill/>
        </p:spPr>
        <p:txBody>
          <a:bodyPr wrap="square">
            <a:spAutoFit/>
          </a:bodyPr>
          <a:lstStyle/>
          <a:p>
            <a:pPr rtl="0"/>
            <a:r>
              <a:rPr lang="pt-BR" sz="1600">
                <a:latin typeface="Arial" panose="020B0604020202020204" pitchFamily="34" charset="0"/>
                <a:cs typeface="Arial" panose="020B0604020202020204" pitchFamily="34" charset="0"/>
              </a:rPr>
              <a:t>XYZCORP usa a frase chave </a:t>
            </a:r>
            <a:r>
              <a:rPr lang="pt-BR" sz="1600" b="1">
                <a:latin typeface="Arial" panose="020B0604020202020204" pitchFamily="34" charset="0"/>
                <a:cs typeface="Arial" panose="020B0604020202020204" pitchFamily="34" charset="0"/>
              </a:rPr>
              <a:t>cisco12345</a:t>
            </a:r>
            <a:r>
              <a:rPr lang="pt-BR" sz="1600">
                <a:latin typeface="Arial" panose="020B0604020202020204" pitchFamily="34" charset="0"/>
                <a:cs typeface="Arial" panose="020B0604020202020204" pitchFamily="34" charset="0"/>
              </a:rPr>
              <a:t> e o endereço IP de Um ou Mais Servidores Cisco ICM NT do par</a:t>
            </a:r>
            <a:r>
              <a:rPr lang="pt-BR" sz="1400">
                <a:latin typeface="Arial" panose="020B0604020202020204" pitchFamily="34" charset="0"/>
                <a:cs typeface="Arial" panose="020B0604020202020204" pitchFamily="34" charset="0"/>
              </a:rPr>
              <a:t>:</a:t>
            </a:r>
          </a:p>
        </p:txBody>
      </p:sp>
      <p:pic>
        <p:nvPicPr>
          <p:cNvPr id="11" name="Picture 10">
            <a:extLst>
              <a:ext uri="{FF2B5EF4-FFF2-40B4-BE49-F238E27FC236}">
                <a16:creationId xmlns:a16="http://schemas.microsoft.com/office/drawing/2014/main" id="{F0D16CC7-5DF3-4311-883A-2089F6A2F916}"/>
              </a:ext>
            </a:extLst>
          </p:cNvPr>
          <p:cNvPicPr>
            <a:picLocks noChangeAspect="1"/>
          </p:cNvPicPr>
          <p:nvPr/>
        </p:nvPicPr>
        <p:blipFill>
          <a:blip r:embed="rId4"/>
          <a:stretch>
            <a:fillRect/>
          </a:stretch>
        </p:blipFill>
        <p:spPr>
          <a:xfrm>
            <a:off x="1448967" y="2758390"/>
            <a:ext cx="5486682" cy="1498677"/>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 xmlns:ma14="http://schemas.microsoft.com/office/mac/drawingml/2011/main" val="0"/>
            </a:ext>
          </a:extLst>
        </p:spPr>
        <p:txBody>
          <a:bodyPr/>
          <a:lstStyle>
            <a:lvl1pPr>
              <a:defRPr sz="600">
                <a:solidFill>
                  <a:srgbClr val="D9D9D9"/>
                </a:solidFill>
              </a:defRPr>
            </a:lvl1pPr>
          </a:lstStyle>
          <a:p>
            <a:pPr rtl="0"/>
            <a:fld id="{F7021451-1387-4CA6-816F-3879F97B5CBC}" type="slidenum">
              <a:rPr/>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rtl="0">
              <a:buNone/>
            </a:pPr>
            <a:r>
              <a:rPr lang="pt-BR" dirty="0"/>
              <a:t>Política IPsec</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 xmlns:ma14="http://schemas.microsoft.com/office/mac/drawingml/2011/main" val="0"/>
            </a:ext>
          </a:extLst>
        </p:spPr>
        <p:txBody>
          <a:bodyPr/>
          <a:lstStyle>
            <a:lvl1pPr>
              <a:defRPr sz="600">
                <a:solidFill>
                  <a:srgbClr val="D9D9D9"/>
                </a:solidFill>
              </a:defRPr>
            </a:lvl1pPr>
          </a:lstStyle>
          <a:p>
            <a:pPr rtl="0"/>
            <a:fld id="{F7021451-1387-4CA6-816F-3879F97B5CBC}" type="slidenum">
              <a:rPr/>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Política IPsec.</a:t>
            </a:r>
          </a:p>
        </p:txBody>
      </p:sp>
      <p:sp>
        <p:nvSpPr>
          <p:cNvPr id="3" name="Object2"/>
          <p:cNvSpPr>
            <a:spLocks noGrp="1"/>
          </p:cNvSpPr>
          <p:nvPr>
            <p:ph type="body" idx="100" hasCustomPrompt="1"/>
          </p:nvPr>
        </p:nvSpPr>
        <p:spPr>
          <a:xfrm>
            <a:off x="0" y="274320"/>
            <a:ext cx="9144000" cy="440055"/>
          </a:xfrm>
          <a:prstGeom prst="rect">
            <a:avLst/>
          </a:prstGeom>
          <a:noFill/>
          <a:ln/>
        </p:spPr>
        <p:txBody>
          <a:bodyPr wrap="square" rtlCol="0"/>
          <a:lstStyle/>
          <a:p>
            <a:pPr marL="0" indent="0" rtl="0">
              <a:buNone/>
            </a:pPr>
            <a:r>
              <a:rPr lang="pt-BR"/>
              <a:t>Definir tráfego interessante</a:t>
            </a:r>
          </a:p>
        </p:txBody>
      </p:sp>
      <p:sp>
        <p:nvSpPr>
          <p:cNvPr id="5" name="Object4"/>
          <p:cNvSpPr/>
          <p:nvPr/>
        </p:nvSpPr>
        <p:spPr>
          <a:xfrm>
            <a:off x="19750" y="978274"/>
            <a:ext cx="3495675" cy="1590675"/>
          </a:xfrm>
          <a:prstGeom prst="rect">
            <a:avLst/>
          </a:prstGeom>
          <a:noFill/>
          <a:ln/>
        </p:spPr>
        <p:txBody>
          <a:bodyPr wrap="square" rtlCol="0" anchor="t"/>
          <a:lstStyle/>
          <a:p>
            <a:pPr rtl="0">
              <a:lnSpc>
                <a:spcPts val="2000"/>
              </a:lnSpc>
            </a:pPr>
            <a:r>
              <a:rPr lang="pt-BR" sz="1400">
                <a:solidFill>
                  <a:srgbClr val="000000"/>
                </a:solidFill>
                <a:latin typeface="Arial" pitchFamily="34" charset="0"/>
                <a:ea typeface="Arial" pitchFamily="34" charset="-122"/>
                <a:cs typeface="Arial" pitchFamily="34" charset="-120"/>
              </a:rPr>
              <a:t>Embora a política ISAKMP para o túnel da fase 1 IKE esteja configurada, o túnel ainda não existe. Isto é verificado com o comando </a:t>
            </a:r>
            <a:r>
              <a:rPr lang="pt-BR" sz="1400" b="1">
                <a:solidFill>
                  <a:srgbClr val="000000"/>
                </a:solidFill>
                <a:latin typeface="Arial" pitchFamily="34" charset="0"/>
                <a:ea typeface="Arial" pitchFamily="34" charset="-122"/>
                <a:cs typeface="Arial" pitchFamily="34" charset="-120"/>
              </a:rPr>
              <a:t>show crypto isakmp sa </a:t>
            </a:r>
            <a:r>
              <a:rPr lang="pt-BR" sz="1400">
                <a:solidFill>
                  <a:srgbClr val="000000"/>
                </a:solidFill>
                <a:latin typeface="Arial" pitchFamily="34" charset="0"/>
                <a:ea typeface="Arial" pitchFamily="34" charset="-122"/>
                <a:cs typeface="Arial" pitchFamily="34" charset="-120"/>
              </a:rPr>
              <a:t>. </a:t>
            </a:r>
          </a:p>
        </p:txBody>
      </p:sp>
      <p:sp>
        <p:nvSpPr>
          <p:cNvPr id="11" name="Object4">
            <a:extLst>
              <a:ext uri="{FF2B5EF4-FFF2-40B4-BE49-F238E27FC236}">
                <a16:creationId xmlns:a16="http://schemas.microsoft.com/office/drawing/2014/main" id="{6EB05201-90BB-4BDC-8C74-82FFB6F2FC73}"/>
              </a:ext>
            </a:extLst>
          </p:cNvPr>
          <p:cNvSpPr/>
          <p:nvPr/>
        </p:nvSpPr>
        <p:spPr>
          <a:xfrm>
            <a:off x="19750" y="2025015"/>
            <a:ext cx="8162205" cy="1590675"/>
          </a:xfrm>
          <a:prstGeom prst="rect">
            <a:avLst/>
          </a:prstGeom>
          <a:noFill/>
          <a:ln/>
        </p:spPr>
        <p:txBody>
          <a:bodyPr wrap="square" rtlCol="0" anchor="t"/>
          <a:lstStyle/>
          <a:p>
            <a:pPr>
              <a:lnSpc>
                <a:spcPts val="2000"/>
              </a:lnSpc>
            </a:pPr>
            <a:endParaRPr lang="en-US" sz="1400" dirty="0">
              <a:solidFill>
                <a:srgbClr val="000000"/>
              </a:solidFill>
              <a:latin typeface="Arial" pitchFamily="34" charset="0"/>
              <a:ea typeface="Arial" pitchFamily="34" charset="-122"/>
              <a:cs typeface="Arial" pitchFamily="34" charset="-120"/>
            </a:endParaRPr>
          </a:p>
          <a:p>
            <a:pPr rtl="0">
              <a:lnSpc>
                <a:spcPts val="2000"/>
              </a:lnSpc>
            </a:pPr>
            <a:r>
              <a:rPr lang="pt-BR" sz="1400" dirty="0">
                <a:solidFill>
                  <a:srgbClr val="000000"/>
                </a:solidFill>
                <a:latin typeface="Arial" pitchFamily="34" charset="0"/>
                <a:ea typeface="Arial" pitchFamily="34" charset="-122"/>
                <a:cs typeface="Arial" pitchFamily="34" charset="-120"/>
              </a:rPr>
              <a:t>Para definir o tráfego interessante, configure cada router com um ACL para permitir o tráfego da LAN local à LAN remota. O ACL será usado na configuração do mapa cripto para especificar que tráfego provocará o início da fase 1 IKE.</a:t>
            </a:r>
          </a:p>
        </p:txBody>
      </p:sp>
      <p:pic>
        <p:nvPicPr>
          <p:cNvPr id="7" name="Picture 6">
            <a:extLst>
              <a:ext uri="{FF2B5EF4-FFF2-40B4-BE49-F238E27FC236}">
                <a16:creationId xmlns:a16="http://schemas.microsoft.com/office/drawing/2014/main" id="{D9EE9216-7B98-4E16-9BB1-FD42631D95A7}"/>
              </a:ext>
            </a:extLst>
          </p:cNvPr>
          <p:cNvPicPr>
            <a:picLocks noChangeAspect="1"/>
          </p:cNvPicPr>
          <p:nvPr/>
        </p:nvPicPr>
        <p:blipFill>
          <a:blip r:embed="rId3"/>
          <a:stretch>
            <a:fillRect/>
          </a:stretch>
        </p:blipFill>
        <p:spPr>
          <a:xfrm>
            <a:off x="3804274" y="806284"/>
            <a:ext cx="4762745" cy="1390721"/>
          </a:xfrm>
          <a:prstGeom prst="rect">
            <a:avLst/>
          </a:prstGeom>
        </p:spPr>
      </p:pic>
      <p:pic>
        <p:nvPicPr>
          <p:cNvPr id="9" name="Picture 8">
            <a:extLst>
              <a:ext uri="{FF2B5EF4-FFF2-40B4-BE49-F238E27FC236}">
                <a16:creationId xmlns:a16="http://schemas.microsoft.com/office/drawing/2014/main" id="{5CADAA5D-0E28-433E-819B-7A9517465FD7}"/>
              </a:ext>
            </a:extLst>
          </p:cNvPr>
          <p:cNvPicPr>
            <a:picLocks noChangeAspect="1"/>
          </p:cNvPicPr>
          <p:nvPr/>
        </p:nvPicPr>
        <p:blipFill>
          <a:blip r:embed="rId4"/>
          <a:stretch>
            <a:fillRect/>
          </a:stretch>
        </p:blipFill>
        <p:spPr>
          <a:xfrm>
            <a:off x="1320633" y="3302037"/>
            <a:ext cx="6502734" cy="1460575"/>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 xmlns:ma14="http://schemas.microsoft.com/office/mac/drawingml/2011/main" val="0"/>
            </a:ext>
          </a:extLst>
        </p:spPr>
        <p:txBody>
          <a:bodyPr/>
          <a:lstStyle>
            <a:lvl1pPr>
              <a:defRPr sz="600">
                <a:solidFill>
                  <a:srgbClr val="D9D9D9"/>
                </a:solidFill>
              </a:defRPr>
            </a:lvl1pPr>
          </a:lstStyle>
          <a:p>
            <a:pPr rtl="0"/>
            <a:fld id="{F7021451-1387-4CA6-816F-3879F97B5CBC}" type="slidenum">
              <a:rPr/>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Política IPsec.</a:t>
            </a:r>
          </a:p>
        </p:txBody>
      </p:sp>
      <p:sp>
        <p:nvSpPr>
          <p:cNvPr id="3" name="Object2"/>
          <p:cNvSpPr>
            <a:spLocks noGrp="1"/>
          </p:cNvSpPr>
          <p:nvPr>
            <p:ph type="body" idx="100" hasCustomPrompt="1"/>
          </p:nvPr>
        </p:nvSpPr>
        <p:spPr>
          <a:xfrm>
            <a:off x="0" y="274320"/>
            <a:ext cx="9144000" cy="392430"/>
          </a:xfrm>
          <a:prstGeom prst="rect">
            <a:avLst/>
          </a:prstGeom>
          <a:noFill/>
          <a:ln/>
        </p:spPr>
        <p:txBody>
          <a:bodyPr wrap="square" rtlCol="0">
            <a:normAutofit fontScale="92500" lnSpcReduction="10000"/>
          </a:bodyPr>
          <a:lstStyle/>
          <a:p>
            <a:pPr marL="0" indent="0" rtl="0">
              <a:buNone/>
            </a:pPr>
            <a:r>
              <a:rPr lang="pt-BR"/>
              <a:t>Configurar conjunto de transformação IPsec</a:t>
            </a:r>
          </a:p>
        </p:txBody>
      </p:sp>
      <p:sp>
        <p:nvSpPr>
          <p:cNvPr id="5" name="Object4"/>
          <p:cNvSpPr/>
          <p:nvPr/>
        </p:nvSpPr>
        <p:spPr>
          <a:xfrm>
            <a:off x="0" y="666750"/>
            <a:ext cx="4993341" cy="2571750"/>
          </a:xfrm>
          <a:prstGeom prst="rect">
            <a:avLst/>
          </a:prstGeom>
          <a:noFill/>
          <a:ln/>
        </p:spPr>
        <p:txBody>
          <a:bodyPr wrap="square" rtlCol="0" anchor="t"/>
          <a:lstStyle/>
          <a:p>
            <a:pPr rtl="0">
              <a:lnSpc>
                <a:spcPts val="2000"/>
              </a:lnSpc>
            </a:pPr>
            <a:r>
              <a:rPr lang="pt-BR" sz="1400">
                <a:solidFill>
                  <a:srgbClr val="000000"/>
                </a:solidFill>
                <a:latin typeface="Arial" pitchFamily="34" charset="0"/>
                <a:ea typeface="Arial" pitchFamily="34" charset="-122"/>
                <a:cs typeface="Arial" pitchFamily="34" charset="-120"/>
              </a:rPr>
              <a:t>A próxima etapa é configurar o conjunto de transformação, um conjunto de algoritmos de criptografia e hashing que serão usados para transformar os dados enviados através do túnel IPsec.  </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rtl="0">
              <a:lnSpc>
                <a:spcPts val="2000"/>
              </a:lnSpc>
            </a:pPr>
            <a:r>
              <a:rPr lang="pt-BR" sz="1400">
                <a:solidFill>
                  <a:srgbClr val="000000"/>
                </a:solidFill>
                <a:latin typeface="Arial" pitchFamily="34" charset="0"/>
                <a:ea typeface="Arial" pitchFamily="34" charset="-122"/>
                <a:cs typeface="Arial" pitchFamily="34" charset="-120"/>
              </a:rPr>
              <a:t>Configure um conjunto de transformação usando o comando </a:t>
            </a:r>
            <a:r>
              <a:rPr lang="pt-BR" sz="1400" b="1">
                <a:solidFill>
                  <a:srgbClr val="000000"/>
                </a:solidFill>
                <a:latin typeface="Arial" pitchFamily="34" charset="0"/>
                <a:ea typeface="Arial" pitchFamily="34" charset="-122"/>
                <a:cs typeface="Arial" pitchFamily="34" charset="-120"/>
              </a:rPr>
              <a:t>crypto ipsec transform-set </a:t>
            </a:r>
            <a:r>
              <a:rPr lang="pt-BR" sz="1400">
                <a:solidFill>
                  <a:srgbClr val="000000"/>
                </a:solidFill>
                <a:latin typeface="Arial" pitchFamily="34" charset="0"/>
                <a:ea typeface="Arial" pitchFamily="34" charset="-122"/>
                <a:cs typeface="Arial" pitchFamily="34" charset="-120"/>
              </a:rPr>
              <a:t>. Primeiro, especifique um nome para o conjunto de transformadas (R1-R2, no exemplo). O algoritmo de criptografia e hashing pode então ser configurado em qualquer ordem.</a:t>
            </a:r>
          </a:p>
        </p:txBody>
      </p:sp>
      <p:pic>
        <p:nvPicPr>
          <p:cNvPr id="7" name="Picture 6">
            <a:extLst>
              <a:ext uri="{FF2B5EF4-FFF2-40B4-BE49-F238E27FC236}">
                <a16:creationId xmlns:a16="http://schemas.microsoft.com/office/drawing/2014/main" id="{1DFF6C19-E303-4EB5-A576-8E15E2F62060}"/>
              </a:ext>
            </a:extLst>
          </p:cNvPr>
          <p:cNvPicPr>
            <a:picLocks noChangeAspect="1"/>
          </p:cNvPicPr>
          <p:nvPr/>
        </p:nvPicPr>
        <p:blipFill>
          <a:blip r:embed="rId3"/>
          <a:stretch>
            <a:fillRect/>
          </a:stretch>
        </p:blipFill>
        <p:spPr>
          <a:xfrm>
            <a:off x="5168021" y="470535"/>
            <a:ext cx="3639015" cy="2708010"/>
          </a:xfrm>
          <a:prstGeom prst="rect">
            <a:avLst/>
          </a:prstGeom>
        </p:spPr>
      </p:pic>
      <p:pic>
        <p:nvPicPr>
          <p:cNvPr id="9" name="Picture 8">
            <a:extLst>
              <a:ext uri="{FF2B5EF4-FFF2-40B4-BE49-F238E27FC236}">
                <a16:creationId xmlns:a16="http://schemas.microsoft.com/office/drawing/2014/main" id="{96387570-41B3-4B55-A821-85A9CDBE0BE0}"/>
              </a:ext>
            </a:extLst>
          </p:cNvPr>
          <p:cNvPicPr>
            <a:picLocks noChangeAspect="1"/>
          </p:cNvPicPr>
          <p:nvPr/>
        </p:nvPicPr>
        <p:blipFill>
          <a:blip r:embed="rId4"/>
          <a:stretch>
            <a:fillRect/>
          </a:stretch>
        </p:blipFill>
        <p:spPr>
          <a:xfrm>
            <a:off x="1118946" y="3417146"/>
            <a:ext cx="5740695" cy="1104957"/>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 xmlns:ma14="http://schemas.microsoft.com/office/mac/drawingml/2011/main" val="0"/>
            </a:ext>
          </a:extLst>
        </p:spPr>
        <p:txBody>
          <a:bodyPr/>
          <a:lstStyle>
            <a:lvl1pPr>
              <a:defRPr sz="600">
                <a:solidFill>
                  <a:srgbClr val="D9D9D9"/>
                </a:solidFill>
              </a:defRPr>
            </a:lvl1pPr>
          </a:lstStyle>
          <a:p>
            <a:pPr rtl="0"/>
            <a:fld id="{F7021451-1387-4CA6-816F-3879F97B5CBC}" type="slidenum">
              <a:rPr/>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rtl="0">
              <a:buNone/>
            </a:pPr>
            <a:r>
              <a:rPr lang="pt-BR" dirty="0"/>
              <a:t>Crypto Map </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 xmlns:ma14="http://schemas.microsoft.com/office/mac/drawingml/2011/main" val="0"/>
            </a:ext>
          </a:extLst>
        </p:spPr>
        <p:txBody>
          <a:bodyPr/>
          <a:lstStyle>
            <a:lvl1pPr>
              <a:defRPr sz="600">
                <a:solidFill>
                  <a:srgbClr val="D9D9D9"/>
                </a:solidFill>
              </a:defRPr>
            </a:lvl1pPr>
          </a:lstStyle>
          <a:p>
            <a:pPr rtl="0"/>
            <a:fld id="{F7021451-1387-4CA6-816F-3879F97B5CBC}" type="slidenum">
              <a:rPr/>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Crypto Map</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a:t>Sintaxe para configurar um mapa de criptografia</a:t>
            </a:r>
          </a:p>
        </p:txBody>
      </p:sp>
      <p:graphicFrame>
        <p:nvGraphicFramePr>
          <p:cNvPr id="27" name="Table 26"/>
          <p:cNvGraphicFramePr>
            <a:graphicFrameLocks noGrp="1"/>
          </p:cNvGraphicFramePr>
          <p:nvPr/>
        </p:nvGraphicFramePr>
        <p:xfrm>
          <a:off x="1448215" y="2594610"/>
          <a:ext cx="5898777" cy="2209800"/>
        </p:xfrm>
        <a:graphic>
          <a:graphicData uri="http://schemas.openxmlformats.org/drawingml/2006/table">
            <a:tbl>
              <a:tblPr/>
              <a:tblGrid>
                <a:gridCol w="1272989">
                  <a:extLst>
                    <a:ext uri="{9D8B030D-6E8A-4147-A177-3AD203B41FA5}">
                      <a16:colId xmlns:a16="http://schemas.microsoft.com/office/drawing/2014/main" val="20000"/>
                    </a:ext>
                  </a:extLst>
                </a:gridCol>
                <a:gridCol w="4625788">
                  <a:extLst>
                    <a:ext uri="{9D8B030D-6E8A-4147-A177-3AD203B41FA5}">
                      <a16:colId xmlns:a16="http://schemas.microsoft.com/office/drawing/2014/main" val="20001"/>
                    </a:ext>
                  </a:extLst>
                </a:gridCol>
              </a:tblGrid>
              <a:tr h="0">
                <a:tc>
                  <a:txBody>
                    <a:bodyPr/>
                    <a:lstStyle/>
                    <a:p>
                      <a:pPr rtl="0"/>
                      <a:r>
                        <a:rPr lang="pt-BR" sz="1200">
                          <a:solidFill>
                            <a:srgbClr val="FFFFFF"/>
                          </a:solidFill>
                        </a:rPr>
                        <a:t>Parameter</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pPr rtl="0"/>
                      <a:r>
                        <a:rPr lang="pt-BR" sz="1200">
                          <a:solidFill>
                            <a:srgbClr val="FFFFFF"/>
                          </a:solidFill>
                        </a:rPr>
                        <a:t>Description</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pPr rtl="0"/>
                      <a:r>
                        <a:rPr lang="pt-BR" sz="1200" i="1">
                          <a:solidFill>
                            <a:srgbClr val="58585B"/>
                          </a:solidFill>
                          <a:latin typeface="Courier New" panose="02070309020205020404" pitchFamily="49" charset="0"/>
                          <a:cs typeface="Courier New" panose="02070309020205020404" pitchFamily="49" charset="0"/>
                        </a:rPr>
                        <a:t>map-name </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rPr>
                        <a:t>Identifica o conjunto de cripto map.</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pPr rtl="0"/>
                      <a:r>
                        <a:rPr lang="pt-BR" sz="1200" i="1">
                          <a:solidFill>
                            <a:srgbClr val="58585B"/>
                          </a:solidFill>
                          <a:latin typeface="Courier New" panose="02070309020205020404" pitchFamily="49" charset="0"/>
                          <a:cs typeface="Courier New" panose="02070309020205020404" pitchFamily="49" charset="0"/>
                        </a:rPr>
                        <a:t>seq-num </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rPr>
                        <a:t>Número de seqüência que você atribui à entrada do mapa de criptografia. Use o comando </a:t>
                      </a:r>
                      <a:r>
                        <a:rPr lang="pt-BR" sz="1200" b="1">
                          <a:solidFill>
                            <a:srgbClr val="58585B"/>
                          </a:solidFill>
                        </a:rPr>
                        <a:t>crypto</a:t>
                      </a:r>
                      <a:r>
                        <a:rPr lang="pt-BR" sz="1200">
                          <a:solidFill>
                            <a:srgbClr val="58585B"/>
                          </a:solidFill>
                        </a:rPr>
                        <a:t> </a:t>
                      </a:r>
                      <a:r>
                        <a:rPr lang="pt-BR" sz="1200" b="1">
                          <a:solidFill>
                            <a:srgbClr val="58585B"/>
                          </a:solidFill>
                        </a:rPr>
                        <a:t>map</a:t>
                      </a:r>
                      <a:r>
                        <a:rPr lang="pt-BR" sz="1200">
                          <a:solidFill>
                            <a:srgbClr val="58585B"/>
                          </a:solidFill>
                        </a:rPr>
                        <a:t> </a:t>
                      </a:r>
                      <a:r>
                        <a:rPr lang="pt-BR" sz="1200" i="1">
                          <a:solidFill>
                            <a:srgbClr val="58585B"/>
                          </a:solidFill>
                        </a:rPr>
                        <a:t>map-name</a:t>
                      </a:r>
                      <a:r>
                        <a:rPr lang="pt-BR" sz="1200">
                          <a:solidFill>
                            <a:srgbClr val="58585B"/>
                          </a:solidFill>
                        </a:rPr>
                        <a:t> </a:t>
                      </a:r>
                      <a:r>
                        <a:rPr lang="pt-BR" sz="1200" i="1">
                          <a:solidFill>
                            <a:srgbClr val="58585B"/>
                          </a:solidFill>
                        </a:rPr>
                        <a:t>seq-num</a:t>
                      </a:r>
                      <a:r>
                        <a:rPr lang="pt-BR" sz="1200">
                          <a:solidFill>
                            <a:srgbClr val="58585B"/>
                          </a:solidFill>
                        </a:rPr>
                        <a:t> sem qualquer palavra-chave para modificar a entrada ou o perfil existente do crypto map.</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2"/>
                  </a:ext>
                </a:extLst>
              </a:tr>
              <a:tr h="0">
                <a:tc>
                  <a:txBody>
                    <a:bodyPr/>
                    <a:lstStyle/>
                    <a:p>
                      <a:pPr rtl="0"/>
                      <a:r>
                        <a:rPr lang="pt-BR" sz="1200" b="1">
                          <a:solidFill>
                            <a:srgbClr val="58585B"/>
                          </a:solidFill>
                          <a:latin typeface="Courier New" panose="02070309020205020404" pitchFamily="49" charset="0"/>
                          <a:cs typeface="Courier New" panose="02070309020205020404" pitchFamily="49" charset="0"/>
                        </a:rPr>
                        <a:t>ipsec-isakmp</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rPr>
                        <a:t>Indica que o IKE será usado para estabelecer o IPsec protegendo o tráfego especificado por esta entrada do crypto map.</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pPr rtl="0"/>
                      <a:r>
                        <a:rPr lang="pt-BR" sz="1200" b="1">
                          <a:solidFill>
                            <a:srgbClr val="58585B"/>
                          </a:solidFill>
                          <a:latin typeface="Courier New" panose="02070309020205020404" pitchFamily="49" charset="0"/>
                          <a:cs typeface="Courier New" panose="02070309020205020404" pitchFamily="49" charset="0"/>
                        </a:rPr>
                        <a:t>ipsec-manual </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a:solidFill>
                            <a:srgbClr val="58585B"/>
                          </a:solidFill>
                        </a:rPr>
                        <a:t>Indica que o IKE não será usado para estabelecer o IPsec SA para proteger o tráfego especificado por esta entrada do crypto map.</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4"/>
                  </a:ext>
                </a:extLst>
              </a:tr>
            </a:tbl>
          </a:graphicData>
        </a:graphic>
      </p:graphicFrame>
      <p:pic>
        <p:nvPicPr>
          <p:cNvPr id="6" name="Picture 5">
            <a:extLst>
              <a:ext uri="{FF2B5EF4-FFF2-40B4-BE49-F238E27FC236}">
                <a16:creationId xmlns:a16="http://schemas.microsoft.com/office/drawing/2014/main" id="{99041BFF-AE2E-4917-B15C-59E20D8D1C05}"/>
              </a:ext>
            </a:extLst>
          </p:cNvPr>
          <p:cNvPicPr>
            <a:picLocks noChangeAspect="1"/>
          </p:cNvPicPr>
          <p:nvPr/>
        </p:nvPicPr>
        <p:blipFill>
          <a:blip r:embed="rId3"/>
          <a:stretch>
            <a:fillRect/>
          </a:stretch>
        </p:blipFill>
        <p:spPr>
          <a:xfrm>
            <a:off x="1317694" y="1955725"/>
            <a:ext cx="6159817" cy="292115"/>
          </a:xfrm>
          <a:prstGeom prst="rect">
            <a:avLst/>
          </a:prstGeom>
        </p:spPr>
      </p:pic>
      <p:sp>
        <p:nvSpPr>
          <p:cNvPr id="7" name="TextBox 6">
            <a:extLst>
              <a:ext uri="{FF2B5EF4-FFF2-40B4-BE49-F238E27FC236}">
                <a16:creationId xmlns:a16="http://schemas.microsoft.com/office/drawing/2014/main" id="{B4916C14-6094-40CA-A65D-5FA1B56C61ED}"/>
              </a:ext>
            </a:extLst>
          </p:cNvPr>
          <p:cNvSpPr txBox="1"/>
          <p:nvPr/>
        </p:nvSpPr>
        <p:spPr>
          <a:xfrm>
            <a:off x="0" y="731520"/>
            <a:ext cx="8795385" cy="1169551"/>
          </a:xfrm>
          <a:prstGeom prst="rect">
            <a:avLst/>
          </a:prstGeom>
          <a:noFill/>
        </p:spPr>
        <p:txBody>
          <a:bodyPr wrap="square">
            <a:spAutoFit/>
          </a:bodyPr>
          <a:lstStyle/>
          <a:p>
            <a:pPr rtl="0"/>
            <a:r>
              <a:rPr lang="pt-BR" sz="1400">
                <a:latin typeface="Arial" panose="020B0604020202020204" pitchFamily="34" charset="0"/>
                <a:cs typeface="Arial" panose="020B0604020202020204" pitchFamily="34" charset="0"/>
              </a:rPr>
              <a:t>Agora que o tráfego interessante é definido, e um IPsec transforma o grupo está configurado, é hora de ligar aquelas configurações com o resto da política IPsec em um mapa cripto. As configurações disponíveis para uma entrada de mapa de criptografia quando você está no modo de configuração do mapa de criptografia são mostradas abaixo. Embora a opção </a:t>
            </a:r>
            <a:r>
              <a:rPr lang="pt-BR" sz="1400" b="1">
                <a:latin typeface="Arial" panose="020B0604020202020204" pitchFamily="34" charset="0"/>
                <a:cs typeface="Arial" panose="020B0604020202020204" pitchFamily="34" charset="0"/>
              </a:rPr>
              <a:t>ipsec-manual </a:t>
            </a:r>
            <a:r>
              <a:rPr lang="pt-BR" sz="1400">
                <a:latin typeface="Arial" panose="020B0604020202020204" pitchFamily="34" charset="0"/>
                <a:cs typeface="Arial" panose="020B0604020202020204" pitchFamily="34" charset="0"/>
              </a:rPr>
              <a:t>seja mostrada, seu uso está além do escopo deste curso.</a:t>
            </a:r>
          </a:p>
          <a:p>
            <a:endParaRPr lang="en-US" sz="1400" dirty="0">
              <a:latin typeface="Arial" panose="020B0604020202020204" pitchFamily="34" charset="0"/>
              <a:cs typeface="Arial" panose="020B0604020202020204" pitchFamily="34" charset="0"/>
            </a:endParaRP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 xmlns:ma14="http://schemas.microsoft.com/office/mac/drawingml/2011/main" val="0"/>
            </a:ext>
          </a:extLst>
        </p:spPr>
        <p:txBody>
          <a:bodyPr/>
          <a:lstStyle>
            <a:lvl1pPr>
              <a:defRPr sz="600">
                <a:solidFill>
                  <a:srgbClr val="D9D9D9"/>
                </a:solidFill>
              </a:defRPr>
            </a:lvl1pPr>
          </a:lstStyle>
          <a:p>
            <a:pPr rtl="0"/>
            <a:fld id="{F7021451-1387-4CA6-816F-3879F97B5CBC}" type="slidenum">
              <a:rPr/>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Crypto Map </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a:t>Sintaxe para configurar um mapa de criptografia (Cont.)</a:t>
            </a:r>
          </a:p>
        </p:txBody>
      </p:sp>
      <p:sp>
        <p:nvSpPr>
          <p:cNvPr id="7" name="TextBox 6">
            <a:extLst>
              <a:ext uri="{FF2B5EF4-FFF2-40B4-BE49-F238E27FC236}">
                <a16:creationId xmlns:a16="http://schemas.microsoft.com/office/drawing/2014/main" id="{B4916C14-6094-40CA-A65D-5FA1B56C61ED}"/>
              </a:ext>
            </a:extLst>
          </p:cNvPr>
          <p:cNvSpPr txBox="1"/>
          <p:nvPr/>
        </p:nvSpPr>
        <p:spPr>
          <a:xfrm>
            <a:off x="0" y="731520"/>
            <a:ext cx="8795385" cy="830997"/>
          </a:xfrm>
          <a:prstGeom prst="rect">
            <a:avLst/>
          </a:prstGeom>
          <a:noFill/>
        </p:spPr>
        <p:txBody>
          <a:bodyPr wrap="square">
            <a:spAutoFit/>
          </a:bodyPr>
          <a:lstStyle/>
          <a:p>
            <a:pPr rtl="0"/>
            <a:r>
              <a:rPr lang="pt-BR" sz="1600" dirty="0">
                <a:latin typeface="Arial" panose="020B0604020202020204" pitchFamily="34" charset="0"/>
                <a:cs typeface="Arial" panose="020B0604020202020204" pitchFamily="34" charset="0"/>
              </a:rPr>
              <a:t>As configurações disponíveis para uma entrada de mapa de criptografia quando você está no modo de configuração do mapa de criptografia são mostradas abaixo. O nome do mapa é </a:t>
            </a:r>
            <a:r>
              <a:rPr lang="pt-BR" sz="1600" b="1" dirty="0">
                <a:latin typeface="Arial" panose="020B0604020202020204" pitchFamily="34" charset="0"/>
                <a:cs typeface="Arial" panose="020B0604020202020204" pitchFamily="34" charset="0"/>
              </a:rPr>
              <a:t>R1-R2_MAP</a:t>
            </a:r>
            <a:r>
              <a:rPr lang="pt-BR" sz="1600" dirty="0">
                <a:latin typeface="Arial" panose="020B0604020202020204" pitchFamily="34" charset="0"/>
                <a:cs typeface="Arial" panose="020B0604020202020204" pitchFamily="34" charset="0"/>
              </a:rPr>
              <a:t>, e o número de sequência é </a:t>
            </a:r>
            <a:r>
              <a:rPr lang="pt-BR" sz="1600" b="1" dirty="0">
                <a:latin typeface="Arial" panose="020B0604020202020204" pitchFamily="34" charset="0"/>
                <a:cs typeface="Arial" panose="020B0604020202020204" pitchFamily="34" charset="0"/>
              </a:rPr>
              <a:t>10</a:t>
            </a:r>
            <a:r>
              <a:rPr lang="pt-BR" sz="1600" dirty="0">
                <a:latin typeface="Arial" panose="020B0604020202020204" pitchFamily="34" charset="0"/>
                <a:cs typeface="Arial" panose="020B0604020202020204" pitchFamily="34" charset="0"/>
              </a:rPr>
              <a:t>.</a:t>
            </a:r>
          </a:p>
        </p:txBody>
      </p:sp>
      <p:pic>
        <p:nvPicPr>
          <p:cNvPr id="6" name="Picture 5">
            <a:extLst>
              <a:ext uri="{FF2B5EF4-FFF2-40B4-BE49-F238E27FC236}">
                <a16:creationId xmlns:a16="http://schemas.microsoft.com/office/drawing/2014/main" id="{47F5ECE3-6129-4010-9F99-5FBDD2AB80FE}"/>
              </a:ext>
            </a:extLst>
          </p:cNvPr>
          <p:cNvPicPr>
            <a:picLocks noChangeAspect="1"/>
          </p:cNvPicPr>
          <p:nvPr/>
        </p:nvPicPr>
        <p:blipFill>
          <a:blip r:embed="rId3"/>
          <a:stretch>
            <a:fillRect/>
          </a:stretch>
        </p:blipFill>
        <p:spPr>
          <a:xfrm>
            <a:off x="1775007" y="1544095"/>
            <a:ext cx="5245370" cy="2933851"/>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 xmlns:ma14="http://schemas.microsoft.com/office/mac/drawingml/2011/main" val="0"/>
            </a:ext>
          </a:extLst>
        </p:spPr>
        <p:txBody>
          <a:bodyPr/>
          <a:lstStyle>
            <a:lvl1pPr>
              <a:defRPr sz="600">
                <a:solidFill>
                  <a:srgbClr val="D9D9D9"/>
                </a:solidFill>
              </a:defRPr>
            </a:lvl1pPr>
          </a:lstStyle>
          <a:p>
            <a:pPr rtl="0"/>
            <a:fld id="{F7021451-1387-4CA6-816F-3879F97B5CBC}" type="slidenum">
              <a:rPr/>
              <a:t>48</a:t>
            </a:fld>
            <a:endParaRPr/>
          </a:p>
        </p:txBody>
      </p:sp>
    </p:spTree>
    <p:extLst>
      <p:ext uri="{BB962C8B-B14F-4D97-AF65-F5344CB8AC3E}">
        <p14:creationId xmlns:p14="http://schemas.microsoft.com/office/powerpoint/2010/main" val="6853214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Crypto Map </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a:t>Configuração do Mapa Crypto</a:t>
            </a:r>
          </a:p>
        </p:txBody>
      </p:sp>
      <p:sp>
        <p:nvSpPr>
          <p:cNvPr id="5" name="Object4"/>
          <p:cNvSpPr/>
          <p:nvPr/>
        </p:nvSpPr>
        <p:spPr>
          <a:xfrm>
            <a:off x="0" y="914400"/>
            <a:ext cx="3433482" cy="3540228"/>
          </a:xfrm>
          <a:prstGeom prst="rect">
            <a:avLst/>
          </a:prstGeom>
          <a:noFill/>
          <a:ln/>
        </p:spPr>
        <p:txBody>
          <a:bodyPr wrap="square" rtlCol="0" anchor="t"/>
          <a:lstStyle/>
          <a:p>
            <a:pPr rtl="0">
              <a:lnSpc>
                <a:spcPts val="2000"/>
              </a:lnSpc>
            </a:pPr>
            <a:r>
              <a:rPr lang="pt-BR" sz="1600" dirty="0">
                <a:solidFill>
                  <a:srgbClr val="000000"/>
                </a:solidFill>
                <a:latin typeface="Arial" pitchFamily="34" charset="0"/>
                <a:ea typeface="Arial" pitchFamily="34" charset="-122"/>
                <a:cs typeface="Arial" pitchFamily="34" charset="-120"/>
              </a:rPr>
              <a:t>Para concluir a configuração para atender à política de segurança IPsec para XYZCORP, conclua o seguinte:</a:t>
            </a:r>
          </a:p>
          <a:p>
            <a:pPr>
              <a:lnSpc>
                <a:spcPts val="2000"/>
              </a:lnSpc>
            </a:pPr>
            <a:endParaRPr lang="en-US" sz="1600" dirty="0">
              <a:solidFill>
                <a:srgbClr val="000000"/>
              </a:solidFill>
              <a:latin typeface="Arial" pitchFamily="34" charset="0"/>
              <a:ea typeface="Arial" pitchFamily="34" charset="-122"/>
              <a:cs typeface="Arial" pitchFamily="34" charset="-120"/>
            </a:endParaRPr>
          </a:p>
          <a:p>
            <a:pPr rtl="0">
              <a:lnSpc>
                <a:spcPts val="2000"/>
              </a:lnSpc>
            </a:pPr>
            <a:r>
              <a:rPr lang="pt-BR" sz="1600" b="1" dirty="0">
                <a:solidFill>
                  <a:srgbClr val="000000"/>
                </a:solidFill>
                <a:latin typeface="Arial" pitchFamily="34" charset="0"/>
                <a:ea typeface="Arial" pitchFamily="34" charset="-122"/>
                <a:cs typeface="Arial" pitchFamily="34" charset="-120"/>
              </a:rPr>
              <a:t>Etapa 1. </a:t>
            </a:r>
            <a:r>
              <a:rPr lang="pt-BR" sz="1600" dirty="0">
                <a:solidFill>
                  <a:srgbClr val="000000"/>
                </a:solidFill>
                <a:latin typeface="Arial" pitchFamily="34" charset="0"/>
                <a:ea typeface="Arial" pitchFamily="34" charset="-122"/>
                <a:cs typeface="Arial" pitchFamily="34" charset="-120"/>
              </a:rPr>
              <a:t>Vincule a ACL e o conjunto de transformação ao mapa.</a:t>
            </a:r>
          </a:p>
          <a:p>
            <a:pPr rtl="0">
              <a:lnSpc>
                <a:spcPts val="2000"/>
              </a:lnSpc>
            </a:pPr>
            <a:r>
              <a:rPr lang="pt-BR" sz="1600" b="1" dirty="0">
                <a:solidFill>
                  <a:srgbClr val="000000"/>
                </a:solidFill>
                <a:latin typeface="Arial" pitchFamily="34" charset="0"/>
                <a:ea typeface="Arial" pitchFamily="34" charset="-122"/>
                <a:cs typeface="Arial" pitchFamily="34" charset="-120"/>
              </a:rPr>
              <a:t>Etapa 2.</a:t>
            </a:r>
            <a:r>
              <a:rPr lang="pt-BR" sz="1600" dirty="0">
                <a:solidFill>
                  <a:srgbClr val="000000"/>
                </a:solidFill>
                <a:latin typeface="Arial" pitchFamily="34" charset="0"/>
                <a:ea typeface="Arial" pitchFamily="34" charset="-122"/>
                <a:cs typeface="Arial" pitchFamily="34" charset="-120"/>
              </a:rPr>
              <a:t> Especifique o endereço IP do peer.</a:t>
            </a:r>
          </a:p>
          <a:p>
            <a:pPr rtl="0">
              <a:lnSpc>
                <a:spcPts val="2000"/>
              </a:lnSpc>
            </a:pPr>
            <a:r>
              <a:rPr lang="pt-BR" sz="1600" b="1" dirty="0">
                <a:solidFill>
                  <a:srgbClr val="000000"/>
                </a:solidFill>
                <a:latin typeface="Arial" pitchFamily="34" charset="0"/>
                <a:ea typeface="Arial" pitchFamily="34" charset="-122"/>
                <a:cs typeface="Arial" pitchFamily="34" charset="-120"/>
              </a:rPr>
              <a:t>Etapa 3.</a:t>
            </a:r>
            <a:r>
              <a:rPr lang="pt-BR" sz="1600" dirty="0">
                <a:solidFill>
                  <a:srgbClr val="000000"/>
                </a:solidFill>
                <a:latin typeface="Arial" pitchFamily="34" charset="0"/>
                <a:ea typeface="Arial" pitchFamily="34" charset="-122"/>
                <a:cs typeface="Arial" pitchFamily="34" charset="-120"/>
              </a:rPr>
              <a:t> Configurar o grupo DH.</a:t>
            </a:r>
          </a:p>
          <a:p>
            <a:pPr rtl="0">
              <a:lnSpc>
                <a:spcPts val="2000"/>
              </a:lnSpc>
            </a:pPr>
            <a:r>
              <a:rPr lang="pt-BR" sz="1600" b="1" dirty="0">
                <a:solidFill>
                  <a:srgbClr val="000000"/>
                </a:solidFill>
                <a:latin typeface="Arial" pitchFamily="34" charset="0"/>
                <a:ea typeface="Arial" pitchFamily="34" charset="-122"/>
                <a:cs typeface="Arial" pitchFamily="34" charset="-120"/>
              </a:rPr>
              <a:t>Etapa 4.</a:t>
            </a:r>
            <a:r>
              <a:rPr lang="pt-BR" sz="1600" dirty="0">
                <a:solidFill>
                  <a:srgbClr val="000000"/>
                </a:solidFill>
                <a:latin typeface="Arial" pitchFamily="34" charset="0"/>
                <a:ea typeface="Arial" pitchFamily="34" charset="-122"/>
                <a:cs typeface="Arial" pitchFamily="34" charset="-120"/>
              </a:rPr>
              <a:t> Configurar a vida do túnel IPsec.</a:t>
            </a:r>
          </a:p>
        </p:txBody>
      </p:sp>
      <p:pic>
        <p:nvPicPr>
          <p:cNvPr id="7" name="Picture 6">
            <a:extLst>
              <a:ext uri="{FF2B5EF4-FFF2-40B4-BE49-F238E27FC236}">
                <a16:creationId xmlns:a16="http://schemas.microsoft.com/office/drawing/2014/main" id="{329CE5BA-17E0-45B1-B675-F93B593D10EE}"/>
              </a:ext>
            </a:extLst>
          </p:cNvPr>
          <p:cNvPicPr>
            <a:picLocks noChangeAspect="1"/>
          </p:cNvPicPr>
          <p:nvPr/>
        </p:nvPicPr>
        <p:blipFill>
          <a:blip r:embed="rId3"/>
          <a:stretch>
            <a:fillRect/>
          </a:stretch>
        </p:blipFill>
        <p:spPr>
          <a:xfrm>
            <a:off x="3536575" y="731520"/>
            <a:ext cx="5047131" cy="3723108"/>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 xmlns:ma14="http://schemas.microsoft.com/office/mac/drawingml/2011/main" val="0"/>
            </a:ext>
          </a:extLst>
        </p:spPr>
        <p:txBody>
          <a:bodyPr/>
          <a:lstStyle>
            <a:lvl1pPr>
              <a:defRPr sz="600">
                <a:solidFill>
                  <a:srgbClr val="D9D9D9"/>
                </a:solidFill>
              </a:defRPr>
            </a:lvl1pPr>
          </a:lstStyle>
          <a:p>
            <a:pPr rtl="0"/>
            <a:fld id="{F7021451-1387-4CA6-816F-3879F97B5CBC}" type="slidenum">
              <a:rPr/>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rtl="0">
              <a:buNone/>
            </a:pPr>
            <a:r>
              <a:rPr lang="pt-BR" dirty="0"/>
              <a:t>Topologias VPN</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ma14="http://schemas.microsoft.com/office/mac/drawingml/2011/main" xmlns="" val="0"/>
            </a:ext>
          </a:extLst>
        </p:spPr>
        <p:txBody>
          <a:bodyPr/>
          <a:lstStyle>
            <a:lvl1pPr>
              <a:defRPr sz="600">
                <a:solidFill>
                  <a:srgbClr val="D9D9D9"/>
                </a:solidFill>
              </a:defRPr>
            </a:lvl1pPr>
          </a:lstStyle>
          <a:p>
            <a:pPr rtl="0"/>
            <a:fld id="{F7021451-1387-4CA6-816F-3879F97B5CBC}" type="slidenum">
              <a:rPr/>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Crypto Map </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a:t>Configuração do Mapa de Criptografia (Cont.)</a:t>
            </a:r>
          </a:p>
        </p:txBody>
      </p:sp>
      <p:sp>
        <p:nvSpPr>
          <p:cNvPr id="5" name="Object4"/>
          <p:cNvSpPr/>
          <p:nvPr/>
        </p:nvSpPr>
        <p:spPr>
          <a:xfrm>
            <a:off x="-1" y="914400"/>
            <a:ext cx="8830235" cy="2571750"/>
          </a:xfrm>
          <a:prstGeom prst="rect">
            <a:avLst/>
          </a:prstGeom>
          <a:noFill/>
          <a:ln/>
        </p:spPr>
        <p:txBody>
          <a:bodyPr wrap="square" rtlCol="0" anchor="t"/>
          <a:lstStyle/>
          <a:p>
            <a:pPr rtl="0">
              <a:lnSpc>
                <a:spcPts val="2000"/>
              </a:lnSpc>
            </a:pPr>
            <a:r>
              <a:rPr lang="pt-BR" sz="1600">
                <a:solidFill>
                  <a:srgbClr val="000000"/>
                </a:solidFill>
                <a:latin typeface="Arial" pitchFamily="34" charset="0"/>
                <a:ea typeface="Arial" pitchFamily="34" charset="-122"/>
                <a:cs typeface="Arial" pitchFamily="34" charset="-120"/>
              </a:rPr>
              <a:t>Use o comando </a:t>
            </a:r>
            <a:r>
              <a:rPr lang="pt-BR" sz="1600" b="1">
                <a:solidFill>
                  <a:srgbClr val="000000"/>
                </a:solidFill>
                <a:latin typeface="Arial" pitchFamily="34" charset="0"/>
                <a:ea typeface="Arial" pitchFamily="34" charset="-122"/>
                <a:cs typeface="Arial" pitchFamily="34" charset="-120"/>
              </a:rPr>
              <a:t>show crypto map </a:t>
            </a:r>
            <a:r>
              <a:rPr lang="pt-BR" sz="1600">
                <a:solidFill>
                  <a:srgbClr val="000000"/>
                </a:solidFill>
                <a:latin typeface="Arial" pitchFamily="34" charset="0"/>
                <a:ea typeface="Arial" pitchFamily="34" charset="-122"/>
                <a:cs typeface="Arial" pitchFamily="34" charset="-120"/>
              </a:rPr>
              <a:t>verificar a configuração do crypto map, segundo as indicações aqui. Todas as SAs necessárias devem estar no lugar.</a:t>
            </a:r>
          </a:p>
        </p:txBody>
      </p:sp>
      <p:pic>
        <p:nvPicPr>
          <p:cNvPr id="7" name="Picture 6">
            <a:extLst>
              <a:ext uri="{FF2B5EF4-FFF2-40B4-BE49-F238E27FC236}">
                <a16:creationId xmlns:a16="http://schemas.microsoft.com/office/drawing/2014/main" id="{9B26F7C4-F3F6-48C6-AE4C-1DA47793488A}"/>
              </a:ext>
            </a:extLst>
          </p:cNvPr>
          <p:cNvPicPr>
            <a:picLocks noChangeAspect="1"/>
          </p:cNvPicPr>
          <p:nvPr/>
        </p:nvPicPr>
        <p:blipFill>
          <a:blip r:embed="rId3"/>
          <a:stretch>
            <a:fillRect/>
          </a:stretch>
        </p:blipFill>
        <p:spPr>
          <a:xfrm>
            <a:off x="1527018" y="1530191"/>
            <a:ext cx="6089963" cy="3098959"/>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 xmlns:ma14="http://schemas.microsoft.com/office/mac/drawingml/2011/main" val="0"/>
            </a:ext>
          </a:extLst>
        </p:spPr>
        <p:txBody>
          <a:bodyPr/>
          <a:lstStyle>
            <a:lvl1pPr>
              <a:defRPr sz="600">
                <a:solidFill>
                  <a:srgbClr val="D9D9D9"/>
                </a:solidFill>
              </a:defRPr>
            </a:lvl1pPr>
          </a:lstStyle>
          <a:p>
            <a:pPr rtl="0"/>
            <a:fld id="{F7021451-1387-4CA6-816F-3879F97B5CBC}" type="slidenum">
              <a:rPr/>
              <a:t>50</a:t>
            </a:fld>
            <a:endParaRPr/>
          </a:p>
        </p:txBody>
      </p:sp>
    </p:spTree>
    <p:extLst>
      <p:ext uri="{BB962C8B-B14F-4D97-AF65-F5344CB8AC3E}">
        <p14:creationId xmlns:p14="http://schemas.microsoft.com/office/powerpoint/2010/main" val="10243648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Crypto Map </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a:t>Aplique e verifique o mapa de criptografia</a:t>
            </a:r>
          </a:p>
        </p:txBody>
      </p:sp>
      <p:sp>
        <p:nvSpPr>
          <p:cNvPr id="5" name="Object4"/>
          <p:cNvSpPr/>
          <p:nvPr/>
        </p:nvSpPr>
        <p:spPr>
          <a:xfrm>
            <a:off x="0" y="914400"/>
            <a:ext cx="3073706" cy="2571750"/>
          </a:xfrm>
          <a:prstGeom prst="rect">
            <a:avLst/>
          </a:prstGeom>
          <a:noFill/>
          <a:ln/>
        </p:spPr>
        <p:txBody>
          <a:bodyPr wrap="square" rtlCol="0" anchor="t"/>
          <a:lstStyle/>
          <a:p>
            <a:pPr rtl="0">
              <a:lnSpc>
                <a:spcPts val="2000"/>
              </a:lnSpc>
            </a:pPr>
            <a:r>
              <a:rPr lang="pt-BR" sz="1600">
                <a:solidFill>
                  <a:srgbClr val="000000"/>
                </a:solidFill>
                <a:latin typeface="Arial" pitchFamily="34" charset="0"/>
                <a:ea typeface="Arial" pitchFamily="34" charset="-122"/>
                <a:cs typeface="Arial" pitchFamily="34" charset="-120"/>
              </a:rPr>
              <a:t>Para aplicar o mapa de criptografia, use o comando </a:t>
            </a:r>
            <a:r>
              <a:rPr lang="pt-BR" sz="1600" b="1">
                <a:solidFill>
                  <a:srgbClr val="000000"/>
                </a:solidFill>
                <a:latin typeface="Arial" pitchFamily="34" charset="0"/>
                <a:ea typeface="Arial" pitchFamily="34" charset="-122"/>
                <a:cs typeface="Arial" pitchFamily="34" charset="-120"/>
              </a:rPr>
              <a:t>crypto map </a:t>
            </a:r>
            <a:r>
              <a:rPr lang="pt-BR" sz="1600" i="1">
                <a:solidFill>
                  <a:srgbClr val="000000"/>
                </a:solidFill>
                <a:latin typeface="Arial" pitchFamily="34" charset="0"/>
                <a:ea typeface="Arial" pitchFamily="34" charset="-122"/>
                <a:cs typeface="Arial" pitchFamily="34" charset="-120"/>
              </a:rPr>
              <a:t>map-name</a:t>
            </a:r>
            <a:r>
              <a:rPr lang="pt-BR" sz="1600">
                <a:solidFill>
                  <a:srgbClr val="000000"/>
                </a:solidFill>
                <a:latin typeface="Arial" pitchFamily="34" charset="0"/>
                <a:ea typeface="Arial" pitchFamily="34" charset="-122"/>
                <a:cs typeface="Arial" pitchFamily="34" charset="-120"/>
              </a:rPr>
              <a:t> interface configuration aplicar o crypto map.</a:t>
            </a:r>
          </a:p>
          <a:p>
            <a:pPr>
              <a:lnSpc>
                <a:spcPts val="2000"/>
              </a:lnSpc>
            </a:pPr>
            <a:endParaRPr lang="en-US" sz="1600" dirty="0">
              <a:solidFill>
                <a:srgbClr val="000000"/>
              </a:solidFill>
              <a:latin typeface="Arial" pitchFamily="34" charset="0"/>
              <a:cs typeface="Arial" pitchFamily="34" charset="-120"/>
            </a:endParaRPr>
          </a:p>
          <a:p>
            <a:pPr rtl="0">
              <a:lnSpc>
                <a:spcPts val="2000"/>
              </a:lnSpc>
            </a:pPr>
            <a:r>
              <a:rPr lang="pt-BR" sz="1600">
                <a:solidFill>
                  <a:srgbClr val="000000"/>
                </a:solidFill>
                <a:latin typeface="Arial" pitchFamily="34" charset="0"/>
                <a:cs typeface="Arial" pitchFamily="34" charset="-120"/>
              </a:rPr>
              <a:t>Use o </a:t>
            </a:r>
            <a:r>
              <a:rPr lang="pt-BR" sz="1600" b="1">
                <a:solidFill>
                  <a:srgbClr val="000000"/>
                </a:solidFill>
                <a:latin typeface="Arial" pitchFamily="34" charset="0"/>
                <a:cs typeface="Arial" pitchFamily="34" charset="-120"/>
              </a:rPr>
              <a:t>mapa cripto </a:t>
            </a:r>
            <a:r>
              <a:rPr lang="pt-BR" sz="1600">
                <a:solidFill>
                  <a:srgbClr val="000000"/>
                </a:solidFill>
                <a:latin typeface="Arial" pitchFamily="34" charset="0"/>
                <a:cs typeface="Arial" pitchFamily="34" charset="-120"/>
              </a:rPr>
              <a:t>da mostra para verificar se o mapa de criptografia não está aplicado à relação.</a:t>
            </a:r>
          </a:p>
        </p:txBody>
      </p:sp>
      <p:pic>
        <p:nvPicPr>
          <p:cNvPr id="7" name="Picture 6">
            <a:extLst>
              <a:ext uri="{FF2B5EF4-FFF2-40B4-BE49-F238E27FC236}">
                <a16:creationId xmlns:a16="http://schemas.microsoft.com/office/drawing/2014/main" id="{80DD6805-ED01-455A-A9F5-76D673529FC2}"/>
              </a:ext>
            </a:extLst>
          </p:cNvPr>
          <p:cNvPicPr>
            <a:picLocks noChangeAspect="1"/>
          </p:cNvPicPr>
          <p:nvPr/>
        </p:nvPicPr>
        <p:blipFill>
          <a:blip r:embed="rId3"/>
          <a:stretch>
            <a:fillRect/>
          </a:stretch>
        </p:blipFill>
        <p:spPr>
          <a:xfrm>
            <a:off x="3301000" y="914400"/>
            <a:ext cx="5385800" cy="3189444"/>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 xmlns:ma14="http://schemas.microsoft.com/office/mac/drawingml/2011/main" val="0"/>
            </a:ext>
          </a:extLst>
        </p:spPr>
        <p:txBody>
          <a:bodyPr/>
          <a:lstStyle>
            <a:lvl1pPr>
              <a:defRPr sz="600">
                <a:solidFill>
                  <a:srgbClr val="D9D9D9"/>
                </a:solidFill>
              </a:defRPr>
            </a:lvl1pPr>
          </a:lstStyle>
          <a:p>
            <a:pPr rtl="0"/>
            <a:fld id="{F7021451-1387-4CA6-816F-3879F97B5CBC}" type="slidenum">
              <a:rPr/>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rtl="0">
              <a:buNone/>
            </a:pPr>
            <a:r>
              <a:rPr lang="pt-BR" dirty="0"/>
              <a:t>VPN IPsec</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 xmlns:ma14="http://schemas.microsoft.com/office/mac/drawingml/2011/main" val="0"/>
            </a:ext>
          </a:extLst>
        </p:spPr>
        <p:txBody>
          <a:bodyPr/>
          <a:lstStyle>
            <a:lvl1pPr>
              <a:defRPr sz="600">
                <a:solidFill>
                  <a:srgbClr val="D9D9D9"/>
                </a:solidFill>
              </a:defRPr>
            </a:lvl1pPr>
          </a:lstStyle>
          <a:p>
            <a:pPr rtl="0"/>
            <a:fld id="{F7021451-1387-4CA6-816F-3879F97B5CBC}" type="slidenum">
              <a:rPr/>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VPN IPsec</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a:t>Envie tráfego interessante</a:t>
            </a:r>
          </a:p>
        </p:txBody>
      </p:sp>
      <p:sp>
        <p:nvSpPr>
          <p:cNvPr id="5" name="Object4"/>
          <p:cNvSpPr/>
          <p:nvPr/>
        </p:nvSpPr>
        <p:spPr>
          <a:xfrm>
            <a:off x="0" y="937214"/>
            <a:ext cx="8686800" cy="2571750"/>
          </a:xfrm>
          <a:prstGeom prst="rect">
            <a:avLst/>
          </a:prstGeom>
          <a:noFill/>
          <a:ln/>
        </p:spPr>
        <p:txBody>
          <a:bodyPr wrap="square" rtlCol="0" anchor="t"/>
          <a:lstStyle/>
          <a:p>
            <a:pPr rtl="0">
              <a:lnSpc>
                <a:spcPts val="2000"/>
              </a:lnSpc>
            </a:pPr>
            <a:r>
              <a:rPr lang="pt-BR" sz="1600" dirty="0">
                <a:solidFill>
                  <a:srgbClr val="000000"/>
                </a:solidFill>
                <a:latin typeface="Arial" pitchFamily="34" charset="0"/>
                <a:ea typeface="Arial" pitchFamily="34" charset="-122"/>
                <a:cs typeface="Arial" pitchFamily="34" charset="-120"/>
              </a:rPr>
              <a:t>O tráfego da interface LAN no R1 destinado para a interface LAN no R2 é considerado tráfego interessante porque combina os ACL configurados em ambos os routers. Um ping estendido do R1 testará eficazmente a configuração VPN. </a:t>
            </a:r>
          </a:p>
        </p:txBody>
      </p:sp>
      <p:pic>
        <p:nvPicPr>
          <p:cNvPr id="7" name="Picture 6">
            <a:extLst>
              <a:ext uri="{FF2B5EF4-FFF2-40B4-BE49-F238E27FC236}">
                <a16:creationId xmlns:a16="http://schemas.microsoft.com/office/drawing/2014/main" id="{3BE31805-88D9-4ABD-95FB-66BB30621EE7}"/>
              </a:ext>
            </a:extLst>
          </p:cNvPr>
          <p:cNvPicPr>
            <a:picLocks noChangeAspect="1"/>
          </p:cNvPicPr>
          <p:nvPr/>
        </p:nvPicPr>
        <p:blipFill>
          <a:blip r:embed="rId3"/>
          <a:stretch>
            <a:fillRect/>
          </a:stretch>
        </p:blipFill>
        <p:spPr>
          <a:xfrm>
            <a:off x="782860" y="2188407"/>
            <a:ext cx="7154786" cy="1636297"/>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 xmlns:ma14="http://schemas.microsoft.com/office/mac/drawingml/2011/main" val="0"/>
            </a:ext>
          </a:extLst>
        </p:spPr>
        <p:txBody>
          <a:bodyPr/>
          <a:lstStyle>
            <a:lvl1pPr>
              <a:defRPr sz="600">
                <a:solidFill>
                  <a:srgbClr val="D9D9D9"/>
                </a:solidFill>
              </a:defRPr>
            </a:lvl1pPr>
          </a:lstStyle>
          <a:p>
            <a:pPr rtl="0"/>
            <a:fld id="{F7021451-1387-4CA6-816F-3879F97B5CBC}" type="slidenum">
              <a:rPr/>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VPN IPsec</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a:t>Verifique os túneis ISAKMP e IPsec</a:t>
            </a:r>
          </a:p>
        </p:txBody>
      </p:sp>
      <p:sp>
        <p:nvSpPr>
          <p:cNvPr id="5" name="Object4"/>
          <p:cNvSpPr/>
          <p:nvPr/>
        </p:nvSpPr>
        <p:spPr>
          <a:xfrm>
            <a:off x="0" y="731520"/>
            <a:ext cx="8686800" cy="2571750"/>
          </a:xfrm>
          <a:prstGeom prst="rect">
            <a:avLst/>
          </a:prstGeom>
          <a:noFill/>
          <a:ln/>
        </p:spPr>
        <p:txBody>
          <a:bodyPr wrap="square" rtlCol="0" anchor="t"/>
          <a:lstStyle/>
          <a:p>
            <a:pPr rtl="0">
              <a:lnSpc>
                <a:spcPts val="2000"/>
              </a:lnSpc>
            </a:pPr>
            <a:r>
              <a:rPr lang="pt-BR" sz="1600">
                <a:solidFill>
                  <a:srgbClr val="000000"/>
                </a:solidFill>
                <a:latin typeface="Arial" pitchFamily="34" charset="0"/>
                <a:ea typeface="Arial" pitchFamily="34" charset="-122"/>
                <a:cs typeface="Arial" pitchFamily="34" charset="-120"/>
              </a:rPr>
              <a:t>Para verificar se os túneis foram estabelecidos, use os</a:t>
            </a:r>
            <a:r>
              <a:rPr lang="pt-BR" sz="1600" b="1">
                <a:solidFill>
                  <a:srgbClr val="000000"/>
                </a:solidFill>
                <a:latin typeface="Arial" pitchFamily="34" charset="0"/>
                <a:ea typeface="Arial" pitchFamily="34" charset="-122"/>
                <a:cs typeface="Arial" pitchFamily="34" charset="-120"/>
              </a:rPr>
              <a:t> </a:t>
            </a:r>
            <a:r>
              <a:rPr lang="pt-BR" sz="1600">
                <a:solidFill>
                  <a:srgbClr val="000000"/>
                </a:solidFill>
                <a:latin typeface="Arial" pitchFamily="34" charset="0"/>
                <a:ea typeface="Arial" pitchFamily="34" charset="-122"/>
                <a:cs typeface="Arial" pitchFamily="34" charset="-120"/>
              </a:rPr>
              <a:t>comandos </a:t>
            </a:r>
            <a:r>
              <a:rPr lang="pt-BR" sz="1600" b="1">
                <a:solidFill>
                  <a:srgbClr val="000000"/>
                </a:solidFill>
                <a:latin typeface="Arial" pitchFamily="34" charset="0"/>
                <a:ea typeface="Arial" pitchFamily="34" charset="-122"/>
                <a:cs typeface="Arial" pitchFamily="34" charset="-120"/>
              </a:rPr>
              <a:t>show crypto isakmp sa </a:t>
            </a:r>
            <a:r>
              <a:rPr lang="pt-BR" sz="1600">
                <a:solidFill>
                  <a:srgbClr val="000000"/>
                </a:solidFill>
                <a:latin typeface="Arial" pitchFamily="34" charset="0"/>
                <a:ea typeface="Arial" pitchFamily="34" charset="-122"/>
                <a:cs typeface="Arial" pitchFamily="34" charset="-120"/>
              </a:rPr>
              <a:t>e </a:t>
            </a:r>
            <a:r>
              <a:rPr lang="pt-BR" sz="1600" b="1">
                <a:solidFill>
                  <a:srgbClr val="000000"/>
                </a:solidFill>
                <a:latin typeface="Arial" pitchFamily="34" charset="0"/>
                <a:ea typeface="Arial" pitchFamily="34" charset="-122"/>
                <a:cs typeface="Arial" pitchFamily="34" charset="-120"/>
              </a:rPr>
              <a:t>show crypto ipsec sa </a:t>
            </a:r>
            <a:r>
              <a:rPr lang="pt-BR" sz="1600">
                <a:solidFill>
                  <a:srgbClr val="000000"/>
                </a:solidFill>
                <a:latin typeface="Arial" pitchFamily="34" charset="0"/>
                <a:ea typeface="Arial" pitchFamily="34" charset="-122"/>
                <a:cs typeface="Arial" pitchFamily="34" charset="-120"/>
              </a:rPr>
              <a:t>(slide seguinte).</a:t>
            </a:r>
          </a:p>
        </p:txBody>
      </p:sp>
      <p:pic>
        <p:nvPicPr>
          <p:cNvPr id="7" name="Picture 6">
            <a:extLst>
              <a:ext uri="{FF2B5EF4-FFF2-40B4-BE49-F238E27FC236}">
                <a16:creationId xmlns:a16="http://schemas.microsoft.com/office/drawing/2014/main" id="{44CC6B49-8F82-474B-AC0E-78C286682002}"/>
              </a:ext>
            </a:extLst>
          </p:cNvPr>
          <p:cNvPicPr>
            <a:picLocks noChangeAspect="1"/>
          </p:cNvPicPr>
          <p:nvPr/>
        </p:nvPicPr>
        <p:blipFill>
          <a:blip r:embed="rId3"/>
          <a:stretch>
            <a:fillRect/>
          </a:stretch>
        </p:blipFill>
        <p:spPr>
          <a:xfrm>
            <a:off x="1545687" y="1553210"/>
            <a:ext cx="5743195" cy="20370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 xmlns:ma14="http://schemas.microsoft.com/office/mac/drawingml/2011/main" val="0"/>
            </a:ext>
          </a:extLst>
        </p:spPr>
        <p:txBody>
          <a:bodyPr/>
          <a:lstStyle>
            <a:lvl1pPr>
              <a:defRPr sz="600">
                <a:solidFill>
                  <a:srgbClr val="D9D9D9"/>
                </a:solidFill>
              </a:defRPr>
            </a:lvl1pPr>
          </a:lstStyle>
          <a:p>
            <a:pPr rtl="0"/>
            <a:fld id="{F7021451-1387-4CA6-816F-3879F97B5CBC}" type="slidenum">
              <a:rPr/>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VPN IPsec</a:t>
            </a:r>
          </a:p>
        </p:txBody>
      </p:sp>
      <p:sp>
        <p:nvSpPr>
          <p:cNvPr id="3" name="Object2"/>
          <p:cNvSpPr>
            <a:spLocks noGrp="1"/>
          </p:cNvSpPr>
          <p:nvPr>
            <p:ph type="body" idx="100" hasCustomPrompt="1"/>
          </p:nvPr>
        </p:nvSpPr>
        <p:spPr>
          <a:xfrm>
            <a:off x="0" y="274320"/>
            <a:ext cx="4384713" cy="914400"/>
          </a:xfrm>
          <a:prstGeom prst="rect">
            <a:avLst/>
          </a:prstGeom>
          <a:noFill/>
          <a:ln/>
        </p:spPr>
        <p:txBody>
          <a:bodyPr wrap="square" rtlCol="0"/>
          <a:lstStyle/>
          <a:p>
            <a:pPr marL="0" indent="0" rtl="0">
              <a:buNone/>
            </a:pPr>
            <a:r>
              <a:rPr lang="pt-BR"/>
              <a:t>Verifique os túneis ISAKMP e IPsec (Cont.)</a:t>
            </a:r>
          </a:p>
        </p:txBody>
      </p:sp>
      <p:sp>
        <p:nvSpPr>
          <p:cNvPr id="5" name="Object4"/>
          <p:cNvSpPr/>
          <p:nvPr/>
        </p:nvSpPr>
        <p:spPr>
          <a:xfrm>
            <a:off x="409575" y="1211718"/>
            <a:ext cx="3628107" cy="601980"/>
          </a:xfrm>
          <a:prstGeom prst="rect">
            <a:avLst/>
          </a:prstGeom>
          <a:noFill/>
          <a:ln/>
        </p:spPr>
        <p:txBody>
          <a:bodyPr wrap="square" rtlCol="0" anchor="t"/>
          <a:lstStyle/>
          <a:p>
            <a:pPr rtl="0">
              <a:lnSpc>
                <a:spcPts val="2000"/>
              </a:lnSpc>
            </a:pPr>
            <a:r>
              <a:rPr lang="pt-BR" sz="1600">
                <a:solidFill>
                  <a:srgbClr val="000000"/>
                </a:solidFill>
                <a:latin typeface="Arial" pitchFamily="34" charset="0"/>
                <a:ea typeface="Arial" pitchFamily="34" charset="-122"/>
                <a:cs typeface="Arial" pitchFamily="34" charset="-120"/>
              </a:rPr>
              <a:t>A saída para o túnel ISAKMP é mostrada abaixo. Observe que o túnel é ativo entre os dois pares, 172.30.2.1 e 172.30.2.2.</a:t>
            </a:r>
          </a:p>
        </p:txBody>
      </p:sp>
      <p:pic>
        <p:nvPicPr>
          <p:cNvPr id="8" name="Picture 7">
            <a:extLst>
              <a:ext uri="{FF2B5EF4-FFF2-40B4-BE49-F238E27FC236}">
                <a16:creationId xmlns:a16="http://schemas.microsoft.com/office/drawing/2014/main" id="{7F8B0389-6D11-4F3C-A108-3C1AC199267D}"/>
              </a:ext>
            </a:extLst>
          </p:cNvPr>
          <p:cNvPicPr>
            <a:picLocks noChangeAspect="1"/>
          </p:cNvPicPr>
          <p:nvPr/>
        </p:nvPicPr>
        <p:blipFill>
          <a:blip r:embed="rId3"/>
          <a:stretch>
            <a:fillRect/>
          </a:stretch>
        </p:blipFill>
        <p:spPr>
          <a:xfrm>
            <a:off x="4572000" y="199175"/>
            <a:ext cx="3883446" cy="4788203"/>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 xmlns:ma14="http://schemas.microsoft.com/office/mac/drawingml/2011/main" val="0"/>
            </a:ext>
          </a:extLst>
        </p:spPr>
        <p:txBody>
          <a:bodyPr/>
          <a:lstStyle>
            <a:lvl1pPr>
              <a:defRPr sz="600">
                <a:solidFill>
                  <a:srgbClr val="D9D9D9"/>
                </a:solidFill>
              </a:defRPr>
            </a:lvl1pPr>
          </a:lstStyle>
          <a:p>
            <a:pPr rtl="0"/>
            <a:fld id="{F7021451-1387-4CA6-816F-3879F97B5CBC}" type="slidenum">
              <a:rPr/>
              <a:t>55</a:t>
            </a:fld>
            <a:endParaRPr/>
          </a:p>
        </p:txBody>
      </p:sp>
    </p:spTree>
    <p:extLst>
      <p:ext uri="{BB962C8B-B14F-4D97-AF65-F5344CB8AC3E}">
        <p14:creationId xmlns:p14="http://schemas.microsoft.com/office/powerpoint/2010/main" val="32664277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p:txBody>
          <a:bodyPr/>
          <a:lstStyle/>
          <a:p>
            <a:pPr marL="0" indent="0" algn="ctr">
              <a:buNone/>
            </a:pPr>
            <a:endParaRPr lang="pt-PT" sz="4950" dirty="0">
              <a:solidFill>
                <a:schemeClr val="tx2"/>
              </a:solidFill>
            </a:endParaRPr>
          </a:p>
          <a:p>
            <a:pPr marL="0" indent="0" algn="ctr">
              <a:buNone/>
            </a:pPr>
            <a:r>
              <a:rPr lang="pt-PT" sz="4950" dirty="0">
                <a:solidFill>
                  <a:schemeClr val="tx2"/>
                </a:solidFill>
              </a:rPr>
              <a:t>DÚVIDAS ?!</a:t>
            </a:r>
          </a:p>
          <a:p>
            <a:endParaRPr lang="pt-PT" dirty="0"/>
          </a:p>
        </p:txBody>
      </p:sp>
    </p:spTree>
    <p:extLst>
      <p:ext uri="{BB962C8B-B14F-4D97-AF65-F5344CB8AC3E}">
        <p14:creationId xmlns:p14="http://schemas.microsoft.com/office/powerpoint/2010/main" val="1347191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Topologias VPN.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a:t>VPNs site a site e de acesso remoto</a:t>
            </a:r>
          </a:p>
        </p:txBody>
      </p:sp>
      <p:sp>
        <p:nvSpPr>
          <p:cNvPr id="5" name="Object4"/>
          <p:cNvSpPr/>
          <p:nvPr/>
        </p:nvSpPr>
        <p:spPr>
          <a:xfrm>
            <a:off x="0" y="914400"/>
            <a:ext cx="2724150" cy="2571750"/>
          </a:xfrm>
          <a:prstGeom prst="rect">
            <a:avLst/>
          </a:prstGeom>
          <a:noFill/>
          <a:ln/>
        </p:spPr>
        <p:txBody>
          <a:bodyPr wrap="square" rtlCol="0" anchor="t"/>
          <a:lstStyle/>
          <a:p>
            <a:pPr rtl="0">
              <a:lnSpc>
                <a:spcPts val="2000"/>
              </a:lnSpc>
            </a:pPr>
            <a:r>
              <a:rPr lang="pt-BR" sz="1400">
                <a:solidFill>
                  <a:srgbClr val="000000"/>
                </a:solidFill>
                <a:latin typeface="Arial" pitchFamily="34" charset="0"/>
                <a:ea typeface="Arial" pitchFamily="34" charset="-122"/>
                <a:cs typeface="Arial" pitchFamily="34" charset="-120"/>
              </a:rPr>
              <a:t>Uma VPN site a site é criada quando os dispositivos de terminação da VPN, também chamados de gateways VPN, são pré-configurados com informações para estabelecer um túnel seguro. O tráfego da VPN é criptografado apenas entre esses dispositivos. Os hosts internos não sabem que uma VPN está sendo usada.</a:t>
            </a:r>
          </a:p>
        </p:txBody>
      </p:sp>
      <p:pic>
        <p:nvPicPr>
          <p:cNvPr id="4" name="Picture 3">
            <a:extLst>
              <a:ext uri="{FF2B5EF4-FFF2-40B4-BE49-F238E27FC236}">
                <a16:creationId xmlns:a16="http://schemas.microsoft.com/office/drawing/2014/main" id="{02F7B2D2-519E-485B-BCB4-FD67C9BCD2C7}"/>
              </a:ext>
            </a:extLst>
          </p:cNvPr>
          <p:cNvPicPr>
            <a:picLocks noChangeAspect="1"/>
          </p:cNvPicPr>
          <p:nvPr/>
        </p:nvPicPr>
        <p:blipFill>
          <a:blip r:embed="rId3"/>
          <a:stretch>
            <a:fillRect/>
          </a:stretch>
        </p:blipFill>
        <p:spPr>
          <a:xfrm>
            <a:off x="3215146" y="914400"/>
            <a:ext cx="5700254" cy="2408129"/>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ma14="http://schemas.microsoft.com/office/mac/drawingml/2011/main" xmlns="" val="0"/>
            </a:ext>
          </a:extLst>
        </p:spPr>
        <p:txBody>
          <a:bodyPr/>
          <a:lstStyle>
            <a:lvl1pPr>
              <a:defRPr sz="600">
                <a:solidFill>
                  <a:srgbClr val="D9D9D9"/>
                </a:solidFill>
              </a:defRPr>
            </a:lvl1pPr>
          </a:lstStyle>
          <a:p>
            <a:pPr rtl="0"/>
            <a:fld id="{F7021451-1387-4CA6-816F-3879F97B5CBC}" type="slidenum">
              <a:r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Topologias VPN. </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a:t>VPNs site a site e de acesso remoto (cont.)</a:t>
            </a:r>
          </a:p>
        </p:txBody>
      </p:sp>
      <p:sp>
        <p:nvSpPr>
          <p:cNvPr id="5" name="Object4"/>
          <p:cNvSpPr/>
          <p:nvPr/>
        </p:nvSpPr>
        <p:spPr>
          <a:xfrm>
            <a:off x="0" y="914400"/>
            <a:ext cx="2733675" cy="2571750"/>
          </a:xfrm>
          <a:prstGeom prst="rect">
            <a:avLst/>
          </a:prstGeom>
          <a:noFill/>
          <a:ln/>
        </p:spPr>
        <p:txBody>
          <a:bodyPr wrap="square" rtlCol="0" anchor="t"/>
          <a:lstStyle/>
          <a:p>
            <a:pPr rtl="0">
              <a:lnSpc>
                <a:spcPts val="2000"/>
              </a:lnSpc>
            </a:pPr>
            <a:r>
              <a:rPr lang="pt-BR" sz="1600">
                <a:solidFill>
                  <a:srgbClr val="000000"/>
                </a:solidFill>
                <a:latin typeface="Arial" pitchFamily="34" charset="0"/>
                <a:ea typeface="Arial" pitchFamily="34" charset="-122"/>
                <a:cs typeface="Arial" pitchFamily="34" charset="-120"/>
              </a:rPr>
              <a:t>Uma VPN de acesso remoto é criada dinamicamente para estabelecer uma conexão segura entre um cliente e um dispositivo de terminação da VPN. Por exemplo, uma VPN SSL de acesso remoto é usada quando você verifica suas informações bancárias online.</a:t>
            </a:r>
          </a:p>
          <a:p>
            <a:pPr>
              <a:lnSpc>
                <a:spcPts val="2000"/>
              </a:lnSpc>
            </a:pPr>
            <a:endParaRPr lang="en-US" sz="1400" dirty="0">
              <a:solidFill>
                <a:srgbClr val="000000"/>
              </a:solidFill>
              <a:latin typeface="Arial" pitchFamily="34" charset="0"/>
              <a:ea typeface="Arial" pitchFamily="34" charset="-122"/>
              <a:cs typeface="Arial" pitchFamily="34" charset="-120"/>
            </a:endParaRPr>
          </a:p>
        </p:txBody>
      </p:sp>
      <p:pic>
        <p:nvPicPr>
          <p:cNvPr id="4" name="Picture 3">
            <a:extLst>
              <a:ext uri="{FF2B5EF4-FFF2-40B4-BE49-F238E27FC236}">
                <a16:creationId xmlns:a16="http://schemas.microsoft.com/office/drawing/2014/main" id="{66C3492D-85C0-4B85-839D-8CE281011843}"/>
              </a:ext>
            </a:extLst>
          </p:cNvPr>
          <p:cNvPicPr>
            <a:picLocks noChangeAspect="1"/>
          </p:cNvPicPr>
          <p:nvPr/>
        </p:nvPicPr>
        <p:blipFill>
          <a:blip r:embed="rId3"/>
          <a:stretch>
            <a:fillRect/>
          </a:stretch>
        </p:blipFill>
        <p:spPr>
          <a:xfrm>
            <a:off x="3184663" y="1026693"/>
            <a:ext cx="5730737" cy="2347163"/>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ma14="http://schemas.microsoft.com/office/mac/drawingml/2011/main" xmlns="" val="0"/>
            </a:ext>
          </a:extLst>
        </p:spPr>
        <p:txBody>
          <a:bodyPr/>
          <a:lstStyle>
            <a:lvl1pPr>
              <a:defRPr sz="600">
                <a:solidFill>
                  <a:srgbClr val="D9D9D9"/>
                </a:solidFill>
              </a:defRPr>
            </a:lvl1pPr>
          </a:lstStyle>
          <a:p>
            <a:pPr rtl="0"/>
            <a:fld id="{F7021451-1387-4CA6-816F-3879F97B5CBC}" type="slidenum">
              <a:rPr/>
              <a:t>7</a:t>
            </a:fld>
            <a:endParaRPr/>
          </a:p>
        </p:txBody>
      </p:sp>
    </p:spTree>
    <p:extLst>
      <p:ext uri="{BB962C8B-B14F-4D97-AF65-F5344CB8AC3E}">
        <p14:creationId xmlns:p14="http://schemas.microsoft.com/office/powerpoint/2010/main" val="405834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Topologias VPN. </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a:t>VPNs de acesso remoto</a:t>
            </a:r>
          </a:p>
        </p:txBody>
      </p:sp>
      <p:sp>
        <p:nvSpPr>
          <p:cNvPr id="5" name="Object4"/>
          <p:cNvSpPr/>
          <p:nvPr/>
        </p:nvSpPr>
        <p:spPr>
          <a:xfrm>
            <a:off x="0" y="914400"/>
            <a:ext cx="2990850" cy="2571750"/>
          </a:xfrm>
          <a:prstGeom prst="rect">
            <a:avLst/>
          </a:prstGeom>
          <a:noFill/>
          <a:ln/>
        </p:spPr>
        <p:txBody>
          <a:bodyPr wrap="square" rtlCol="0" anchor="t"/>
          <a:lstStyle/>
          <a:p>
            <a:pPr rtl="0">
              <a:lnSpc>
                <a:spcPts val="2000"/>
              </a:lnSpc>
            </a:pPr>
            <a:r>
              <a:rPr lang="pt-BR" sz="1600" dirty="0">
                <a:solidFill>
                  <a:srgbClr val="000000"/>
                </a:solidFill>
                <a:latin typeface="Arial" pitchFamily="34" charset="0"/>
                <a:ea typeface="Arial" pitchFamily="34" charset="-122"/>
                <a:cs typeface="Arial" pitchFamily="34" charset="-120"/>
              </a:rPr>
              <a:t>As VPNs de acesso remoto geralmente são ativadas dinamicamente pelo utilizador quando necessário. As VPNs de acesso remoto podem ser criadas usando IPsec ou SSL. Um utilizador remoto deve iniciar uma conexão VPN de acesso remoto. A figura mostra duas maneiras pelas quais um utilizador remoto pode iniciar uma conexão VPN de acesso remoto: VPN sem cliente e VPN baseada em cliente.</a:t>
            </a:r>
          </a:p>
        </p:txBody>
      </p:sp>
      <p:pic>
        <p:nvPicPr>
          <p:cNvPr id="4" name="Picture 3">
            <a:extLst>
              <a:ext uri="{FF2B5EF4-FFF2-40B4-BE49-F238E27FC236}">
                <a16:creationId xmlns:a16="http://schemas.microsoft.com/office/drawing/2014/main" id="{CB8552DF-D66E-4411-9A70-C239675CE7BA}"/>
              </a:ext>
            </a:extLst>
          </p:cNvPr>
          <p:cNvPicPr>
            <a:picLocks noChangeAspect="1"/>
          </p:cNvPicPr>
          <p:nvPr/>
        </p:nvPicPr>
        <p:blipFill>
          <a:blip r:embed="rId3"/>
          <a:stretch>
            <a:fillRect/>
          </a:stretch>
        </p:blipFill>
        <p:spPr>
          <a:xfrm>
            <a:off x="3409007" y="852404"/>
            <a:ext cx="5488289" cy="3438692"/>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ma14="http://schemas.microsoft.com/office/mac/drawingml/2011/main" xmlns="" val="0"/>
            </a:ext>
          </a:extLst>
        </p:spPr>
        <p:txBody>
          <a:bodyPr/>
          <a:lstStyle>
            <a:lvl1pPr>
              <a:defRPr sz="600">
                <a:solidFill>
                  <a:srgbClr val="D9D9D9"/>
                </a:solidFill>
              </a:defRPr>
            </a:lvl1pPr>
          </a:lstStyle>
          <a:p>
            <a:pPr rtl="0"/>
            <a:fld id="{F7021451-1387-4CA6-816F-3879F97B5CBC}" type="slidenum">
              <a:r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normAutofit fontScale="92500" lnSpcReduction="20000"/>
          </a:bodyPr>
          <a:lstStyle/>
          <a:p>
            <a:pPr marL="0" indent="0" rtl="0">
              <a:buNone/>
            </a:pPr>
            <a:r>
              <a:rPr lang="pt-BR"/>
              <a:t>Topologias VPN.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rtl="0">
              <a:buNone/>
            </a:pPr>
            <a:r>
              <a:rPr lang="pt-BR"/>
              <a:t>SSL VPNs  </a:t>
            </a:r>
          </a:p>
        </p:txBody>
      </p:sp>
      <p:graphicFrame>
        <p:nvGraphicFramePr>
          <p:cNvPr id="15" name="Table 14"/>
          <p:cNvGraphicFramePr>
            <a:graphicFrameLocks noGrp="1"/>
          </p:cNvGraphicFramePr>
          <p:nvPr/>
        </p:nvGraphicFramePr>
        <p:xfrm>
          <a:off x="987909" y="2116455"/>
          <a:ext cx="7367197" cy="3017520"/>
        </p:xfrm>
        <a:graphic>
          <a:graphicData uri="http://schemas.openxmlformats.org/drawingml/2006/table">
            <a:tbl>
              <a:tblPr/>
              <a:tblGrid>
                <a:gridCol w="1592780">
                  <a:extLst>
                    <a:ext uri="{9D8B030D-6E8A-4147-A177-3AD203B41FA5}">
                      <a16:colId xmlns:a16="http://schemas.microsoft.com/office/drawing/2014/main" val="20000"/>
                    </a:ext>
                  </a:extLst>
                </a:gridCol>
                <a:gridCol w="2920881">
                  <a:extLst>
                    <a:ext uri="{9D8B030D-6E8A-4147-A177-3AD203B41FA5}">
                      <a16:colId xmlns:a16="http://schemas.microsoft.com/office/drawing/2014/main" val="20001"/>
                    </a:ext>
                  </a:extLst>
                </a:gridCol>
                <a:gridCol w="2853536">
                  <a:extLst>
                    <a:ext uri="{9D8B030D-6E8A-4147-A177-3AD203B41FA5}">
                      <a16:colId xmlns:a16="http://schemas.microsoft.com/office/drawing/2014/main" val="20002"/>
                    </a:ext>
                  </a:extLst>
                </a:gridCol>
              </a:tblGrid>
              <a:tr h="0">
                <a:tc>
                  <a:txBody>
                    <a:bodyPr/>
                    <a:lstStyle/>
                    <a:p>
                      <a:pPr rtl="0"/>
                      <a:r>
                        <a:rPr lang="pt-BR" sz="1200">
                          <a:solidFill>
                            <a:srgbClr val="FFFFFF"/>
                          </a:solidFill>
                        </a:rPr>
                        <a:t>Recurso</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pPr rtl="0"/>
                      <a:r>
                        <a:rPr lang="pt-BR" sz="1200">
                          <a:solidFill>
                            <a:srgbClr val="FFFFFF"/>
                          </a:solidFill>
                        </a:rPr>
                        <a:t>IPSec</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pPr rtl="0"/>
                      <a:r>
                        <a:rPr lang="pt-BR" sz="1200">
                          <a:solidFill>
                            <a:srgbClr val="FFFFFF"/>
                          </a:solidFill>
                        </a:rPr>
                        <a:t>SSL</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pPr rtl="0"/>
                      <a:r>
                        <a:rPr lang="pt-BR" sz="1200" b="1">
                          <a:solidFill>
                            <a:srgbClr val="58585B"/>
                          </a:solidFill>
                        </a:rPr>
                        <a:t>Suporte a aplicativos</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b="1">
                          <a:solidFill>
                            <a:srgbClr val="58585B"/>
                          </a:solidFill>
                        </a:rPr>
                        <a:t>Extensivo</a:t>
                      </a:r>
                      <a:r>
                        <a:rPr lang="pt-BR" sz="1200">
                          <a:solidFill>
                            <a:srgbClr val="58585B"/>
                          </a:solidFill>
                        </a:rPr>
                        <a:t> - todos os aplicativos baseados em IP são suportados.</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b="1" dirty="0">
                          <a:solidFill>
                            <a:srgbClr val="58585B"/>
                          </a:solidFill>
                        </a:rPr>
                        <a:t>Limitado </a:t>
                      </a:r>
                      <a:r>
                        <a:rPr lang="pt-BR" sz="1200" dirty="0">
                          <a:solidFill>
                            <a:srgbClr val="58585B"/>
                          </a:solidFill>
                        </a:rPr>
                        <a:t>- apenas aplicativos baseados na web e compartilhamento de arquivos</a:t>
                      </a:r>
                      <a:r>
                        <a:rPr lang="pt-BR" sz="1200" dirty="0">
                          <a:solidFill>
                            <a:schemeClr val="tx1"/>
                          </a:solidFill>
                        </a:rPr>
                        <a:t> </a:t>
                      </a:r>
                      <a:r>
                        <a:rPr lang="pt-BR" sz="1200" dirty="0">
                          <a:solidFill>
                            <a:srgbClr val="58585B"/>
                          </a:solidFill>
                        </a:rPr>
                        <a:t> são suportados.</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pPr rtl="0"/>
                      <a:r>
                        <a:rPr lang="pt-BR" sz="1200" b="1">
                          <a:solidFill>
                            <a:srgbClr val="58585B"/>
                          </a:solidFill>
                        </a:rPr>
                        <a:t>Força de autenticação</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rtl="0"/>
                      <a:r>
                        <a:rPr lang="pt-BR" sz="1200" b="1">
                          <a:solidFill>
                            <a:srgbClr val="58585B"/>
                          </a:solidFill>
                        </a:rPr>
                        <a:t>Forte</a:t>
                      </a:r>
                      <a:r>
                        <a:rPr lang="pt-BR" sz="1200">
                          <a:solidFill>
                            <a:srgbClr val="58585B"/>
                          </a:solidFill>
                        </a:rPr>
                        <a:t> - Usa autenticação bidirecional com chaves compartilhadas </a:t>
                      </a:r>
                      <a:r>
                        <a:rPr lang="pt-BR" sz="1200">
                          <a:solidFill>
                            <a:schemeClr val="tx1"/>
                          </a:solidFill>
                        </a:rPr>
                        <a:t> </a:t>
                      </a:r>
                      <a:r>
                        <a:rPr lang="pt-BR" sz="1200">
                          <a:solidFill>
                            <a:srgbClr val="58585B"/>
                          </a:solidFill>
                        </a:rPr>
                        <a:t>ou certificados digitais.</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rtl="0"/>
                      <a:r>
                        <a:rPr lang="pt-BR" sz="1200" b="1">
                          <a:solidFill>
                            <a:srgbClr val="58585B"/>
                          </a:solidFill>
                        </a:rPr>
                        <a:t>Moderado</a:t>
                      </a:r>
                      <a:r>
                        <a:rPr lang="pt-BR" sz="1200">
                          <a:solidFill>
                            <a:srgbClr val="58585B"/>
                          </a:solidFill>
                        </a:rPr>
                        <a:t> - usando autenticação unilateral ou bidirecional.</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pPr rtl="0"/>
                      <a:r>
                        <a:rPr lang="pt-BR" sz="1200" b="1">
                          <a:solidFill>
                            <a:srgbClr val="58585B"/>
                          </a:solidFill>
                        </a:rPr>
                        <a:t>Força de criptografia</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b="1" dirty="0">
                          <a:solidFill>
                            <a:srgbClr val="58585B"/>
                          </a:solidFill>
                        </a:rPr>
                        <a:t>Forte</a:t>
                      </a:r>
                      <a:r>
                        <a:rPr lang="pt-BR" sz="1200" dirty="0">
                          <a:solidFill>
                            <a:srgbClr val="58585B"/>
                          </a:solidFill>
                        </a:rPr>
                        <a:t> - usa comprimentos de chave de 56 a 256 bits.</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b="1">
                          <a:solidFill>
                            <a:srgbClr val="58585B"/>
                          </a:solidFill>
                        </a:rPr>
                        <a:t>Moderado a forte</a:t>
                      </a:r>
                      <a:r>
                        <a:rPr lang="pt-BR" sz="1200">
                          <a:solidFill>
                            <a:srgbClr val="58585B"/>
                          </a:solidFill>
                        </a:rPr>
                        <a:t> - Com comprimentos de chave de 40 bits a </a:t>
                      </a:r>
                      <a:r>
                        <a:rPr lang="pt-BR" sz="1200">
                          <a:solidFill>
                            <a:schemeClr val="tx1"/>
                          </a:solidFill>
                        </a:rPr>
                        <a:t> </a:t>
                      </a:r>
                      <a:r>
                        <a:rPr lang="pt-BR" sz="1200">
                          <a:solidFill>
                            <a:srgbClr val="58585B"/>
                          </a:solidFill>
                        </a:rPr>
                        <a:t>256 bits.</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pPr rtl="0"/>
                      <a:r>
                        <a:rPr lang="pt-BR" sz="1200" b="1">
                          <a:solidFill>
                            <a:srgbClr val="58585B"/>
                          </a:solidFill>
                        </a:rPr>
                        <a:t>Complexidade da conexão</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rtl="0"/>
                      <a:r>
                        <a:rPr lang="pt-BR" sz="1200" b="1">
                          <a:solidFill>
                            <a:srgbClr val="58585B"/>
                          </a:solidFill>
                        </a:rPr>
                        <a:t>Médio </a:t>
                      </a:r>
                      <a:r>
                        <a:rPr lang="pt-BR" sz="1200">
                          <a:solidFill>
                            <a:srgbClr val="58585B"/>
                          </a:solidFill>
                        </a:rPr>
                        <a:t>- porque requer um cliente VPN </a:t>
                      </a:r>
                      <a:r>
                        <a:rPr lang="pt-BR" sz="1200">
                          <a:solidFill>
                            <a:schemeClr val="tx1"/>
                          </a:solidFill>
                        </a:rPr>
                        <a:t> </a:t>
                      </a:r>
                      <a:r>
                        <a:rPr lang="pt-BR" sz="1200">
                          <a:solidFill>
                            <a:srgbClr val="58585B"/>
                          </a:solidFill>
                        </a:rPr>
                        <a:t>pré-instalado em um host.</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rtl="0"/>
                      <a:r>
                        <a:rPr lang="pt-BR" sz="1200" b="1">
                          <a:solidFill>
                            <a:srgbClr val="58585B"/>
                          </a:solidFill>
                        </a:rPr>
                        <a:t>Baixo</a:t>
                      </a:r>
                      <a:r>
                        <a:rPr lang="pt-BR" sz="1200">
                          <a:solidFill>
                            <a:srgbClr val="58585B"/>
                          </a:solidFill>
                        </a:rPr>
                        <a:t> - requer apenas um navegador da web em um host.</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0">
                <a:tc>
                  <a:txBody>
                    <a:bodyPr/>
                    <a:lstStyle/>
                    <a:p>
                      <a:pPr rtl="0"/>
                      <a:r>
                        <a:rPr lang="pt-BR" sz="1200" b="1">
                          <a:solidFill>
                            <a:srgbClr val="58585B"/>
                          </a:solidFill>
                        </a:rPr>
                        <a:t>Opção de conexão</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b="1">
                          <a:solidFill>
                            <a:srgbClr val="58585B"/>
                          </a:solidFill>
                        </a:rPr>
                        <a:t>Limitado </a:t>
                      </a:r>
                      <a:r>
                        <a:rPr lang="pt-BR" sz="1200">
                          <a:solidFill>
                            <a:srgbClr val="58585B"/>
                          </a:solidFill>
                        </a:rPr>
                        <a:t>- apenas dispositivos específicos com</a:t>
                      </a:r>
                      <a:r>
                        <a:rPr lang="pt-BR" sz="1200">
                          <a:solidFill>
                            <a:schemeClr val="tx1"/>
                          </a:solidFill>
                        </a:rPr>
                        <a:t> </a:t>
                      </a:r>
                      <a:r>
                        <a:rPr lang="pt-BR" sz="1200">
                          <a:solidFill>
                            <a:srgbClr val="58585B"/>
                          </a:solidFill>
                        </a:rPr>
                        <a:t> configurações específicas podem se conectar.</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rtl="0"/>
                      <a:r>
                        <a:rPr lang="pt-BR" sz="1200" b="1" dirty="0">
                          <a:solidFill>
                            <a:srgbClr val="58585B"/>
                          </a:solidFill>
                        </a:rPr>
                        <a:t>Extensivo</a:t>
                      </a:r>
                      <a:r>
                        <a:rPr lang="pt-BR" sz="1200" dirty="0">
                          <a:solidFill>
                            <a:srgbClr val="58585B"/>
                          </a:solidFill>
                        </a:rPr>
                        <a:t> - qualquer dispositivo com um navegador da web pode se</a:t>
                      </a:r>
                      <a:r>
                        <a:rPr lang="pt-BR" sz="1200" dirty="0">
                          <a:solidFill>
                            <a:schemeClr val="tx1"/>
                          </a:solidFill>
                        </a:rPr>
                        <a:t> </a:t>
                      </a:r>
                      <a:r>
                        <a:rPr lang="pt-BR" sz="1200" dirty="0">
                          <a:solidFill>
                            <a:srgbClr val="58585B"/>
                          </a:solidFill>
                        </a:rPr>
                        <a:t> conectar.</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bl>
          </a:graphicData>
        </a:graphic>
      </p:graphicFrame>
      <p:sp>
        <p:nvSpPr>
          <p:cNvPr id="7" name="TextBox 6">
            <a:extLst>
              <a:ext uri="{FF2B5EF4-FFF2-40B4-BE49-F238E27FC236}">
                <a16:creationId xmlns:a16="http://schemas.microsoft.com/office/drawing/2014/main" id="{1B56DA3E-4D31-4968-8989-F620C1270C04}"/>
              </a:ext>
            </a:extLst>
          </p:cNvPr>
          <p:cNvSpPr txBox="1"/>
          <p:nvPr/>
        </p:nvSpPr>
        <p:spPr>
          <a:xfrm>
            <a:off x="91438" y="677183"/>
            <a:ext cx="8961119" cy="1477328"/>
          </a:xfrm>
          <a:prstGeom prst="rect">
            <a:avLst/>
          </a:prstGeom>
          <a:noFill/>
        </p:spPr>
        <p:txBody>
          <a:bodyPr wrap="square">
            <a:spAutoFit/>
          </a:bodyPr>
          <a:lstStyle/>
          <a:p>
            <a:pPr rtl="0"/>
            <a:r>
              <a:rPr lang="pt-BR" sz="1500" dirty="0">
                <a:latin typeface="Arial" panose="020B0604020202020204" pitchFamily="34" charset="0"/>
                <a:cs typeface="Arial" panose="020B0604020202020204" pitchFamily="34" charset="0"/>
              </a:rPr>
              <a:t>O SSL usa a infraestrutura de chave pública e os certificados digitais para autenticar pares. As tecnologias IPsec e SSL VPN oferecem acesso a praticamente qualquer recurso ou aplicativo de rede. </a:t>
            </a:r>
            <a:r>
              <a:rPr lang="pt-BR" sz="1500" dirty="0">
                <a:highlight>
                  <a:srgbClr val="FFFF00"/>
                </a:highlight>
                <a:latin typeface="Arial" panose="020B0604020202020204" pitchFamily="34" charset="0"/>
                <a:cs typeface="Arial" panose="020B0604020202020204" pitchFamily="34" charset="0"/>
              </a:rPr>
              <a:t>No entanto, quando a segurança é um problema, o IPsec é a escolha superior</a:t>
            </a:r>
            <a:r>
              <a:rPr lang="pt-BR" sz="1500" dirty="0">
                <a:latin typeface="Arial" panose="020B0604020202020204" pitchFamily="34" charset="0"/>
                <a:cs typeface="Arial" panose="020B0604020202020204" pitchFamily="34" charset="0"/>
              </a:rPr>
              <a:t>. Se o suporte e a facilidade de implementação forem os principais problemas, considere o SSL. O tipo de método de VPN implementado é baseado nos requisitos de acesso dos utilizadores e nos processos de TI da organização. A tabela compara implantações de acesso remoto IPsec e SSL.</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c="http://schemas.openxmlformats.org/drawingml/2006/chart" xmlns:c15="http://schemas.microsoft.com/office/drawing/2012/chart" xmlns:ma14="http://schemas.microsoft.com/office/mac/drawingml/2011/main" xmlns="" val="0"/>
            </a:ext>
          </a:extLst>
        </p:spPr>
        <p:txBody>
          <a:bodyPr/>
          <a:lstStyle>
            <a:lvl1pPr>
              <a:defRPr sz="600">
                <a:solidFill>
                  <a:srgbClr val="D9D9D9"/>
                </a:solidFill>
              </a:defRPr>
            </a:lvl1pPr>
          </a:lstStyle>
          <a:p>
            <a:pPr rtl="0"/>
            <a:fld id="{F7021451-1387-4CA6-816F-3879F97B5CBC}" type="slidenum">
              <a:rPr/>
              <a:t>9</a:t>
            </a:f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1572</TotalTime>
  <Words>5745</Words>
  <Application>Microsoft Office PowerPoint</Application>
  <PresentationFormat>Apresentação no Ecrã (16:9)</PresentationFormat>
  <Paragraphs>450</Paragraphs>
  <Slides>57</Slides>
  <Notes>54</Notes>
  <HiddenSlides>0</HiddenSlides>
  <MMClips>0</MMClips>
  <ScaleCrop>false</ScaleCrop>
  <HeadingPairs>
    <vt:vector size="6" baseType="variant">
      <vt:variant>
        <vt:lpstr>Tipos de letra usados</vt:lpstr>
      </vt:variant>
      <vt:variant>
        <vt:i4>5</vt:i4>
      </vt:variant>
      <vt:variant>
        <vt:lpstr>Tema</vt:lpstr>
      </vt:variant>
      <vt:variant>
        <vt:i4>2</vt:i4>
      </vt:variant>
      <vt:variant>
        <vt:lpstr>Títulos dos diapositivos</vt:lpstr>
      </vt:variant>
      <vt:variant>
        <vt:i4>57</vt:i4>
      </vt:variant>
    </vt:vector>
  </HeadingPairs>
  <TitlesOfParts>
    <vt:vector size="64" baseType="lpstr">
      <vt:lpstr>Arial</vt:lpstr>
      <vt:lpstr>Calibri</vt:lpstr>
      <vt:lpstr>Consolas</vt:lpstr>
      <vt:lpstr>Courier New</vt:lpstr>
      <vt:lpstr>Google Sans</vt:lpstr>
      <vt:lpstr>Office Theme</vt:lpstr>
      <vt:lpstr>2_Office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Universidade da Madeira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Marco Bruno Ferreira Câmara</dc:creator>
  <cp:lastModifiedBy>Lisandro Henrique Gouveia de Olim Marote</cp:lastModifiedBy>
  <cp:revision>161</cp:revision>
  <dcterms:created xsi:type="dcterms:W3CDTF">2015-11-24T13:06:15Z</dcterms:created>
  <dcterms:modified xsi:type="dcterms:W3CDTF">2023-11-12T18:39:59Z</dcterms:modified>
</cp:coreProperties>
</file>