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jhumbrac/tripassistant" TargetMode="External"/><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hyperlink" Target="https://jhumbrac.github.io/tripassistan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EED2-B879-455E-97B4-61BC5AF8E883}"/>
              </a:ext>
            </a:extLst>
          </p:cNvPr>
          <p:cNvSpPr>
            <a:spLocks noGrp="1"/>
          </p:cNvSpPr>
          <p:nvPr>
            <p:ph type="ctrTitle"/>
          </p:nvPr>
        </p:nvSpPr>
        <p:spPr>
          <a:xfrm>
            <a:off x="2589213" y="3823855"/>
            <a:ext cx="8915399" cy="953524"/>
          </a:xfrm>
        </p:spPr>
        <p:txBody>
          <a:bodyPr/>
          <a:lstStyle/>
          <a:p>
            <a:r>
              <a:rPr lang="en-US" dirty="0"/>
              <a:t>Trip Assistant App	</a:t>
            </a:r>
          </a:p>
        </p:txBody>
      </p:sp>
      <p:sp>
        <p:nvSpPr>
          <p:cNvPr id="3" name="Subtitle 2">
            <a:extLst>
              <a:ext uri="{FF2B5EF4-FFF2-40B4-BE49-F238E27FC236}">
                <a16:creationId xmlns:a16="http://schemas.microsoft.com/office/drawing/2014/main" id="{38AD0DC7-6BB5-49A8-93B1-32E6530EE08E}"/>
              </a:ext>
            </a:extLst>
          </p:cNvPr>
          <p:cNvSpPr>
            <a:spLocks noGrp="1"/>
          </p:cNvSpPr>
          <p:nvPr>
            <p:ph type="subTitle" idx="1"/>
          </p:nvPr>
        </p:nvSpPr>
        <p:spPr>
          <a:xfrm>
            <a:off x="2589213" y="5017786"/>
            <a:ext cx="8915399" cy="1193930"/>
          </a:xfrm>
        </p:spPr>
        <p:txBody>
          <a:bodyPr numCol="2">
            <a:normAutofit/>
          </a:bodyPr>
          <a:lstStyle/>
          <a:p>
            <a:r>
              <a:rPr lang="en-US" dirty="0"/>
              <a:t>Authors:</a:t>
            </a:r>
          </a:p>
          <a:p>
            <a:pPr marL="285750" indent="-285750">
              <a:buFont typeface="Wingdings" panose="05000000000000000000" pitchFamily="2" charset="2"/>
              <a:buChar char="Ø"/>
            </a:pPr>
            <a:r>
              <a:rPr lang="en-US" dirty="0"/>
              <a:t>John </a:t>
            </a:r>
            <a:r>
              <a:rPr lang="en-US" dirty="0" err="1"/>
              <a:t>Humbracht</a:t>
            </a:r>
            <a:endParaRPr lang="en-US" dirty="0"/>
          </a:p>
          <a:p>
            <a:pPr marL="285750" indent="-285750">
              <a:buFont typeface="Wingdings" panose="05000000000000000000" pitchFamily="2" charset="2"/>
              <a:buChar char="Ø"/>
            </a:pPr>
            <a:r>
              <a:rPr lang="en-US" dirty="0"/>
              <a:t>Eric Simmons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Zac Talley</a:t>
            </a:r>
          </a:p>
          <a:p>
            <a:pPr marL="285750" indent="-285750">
              <a:buFont typeface="Wingdings" panose="05000000000000000000" pitchFamily="2" charset="2"/>
              <a:buChar char="Ø"/>
            </a:pPr>
            <a:r>
              <a:rPr lang="en-US" dirty="0"/>
              <a:t>Mario Cortes</a:t>
            </a:r>
          </a:p>
        </p:txBody>
      </p:sp>
    </p:spTree>
    <p:extLst>
      <p:ext uri="{BB962C8B-B14F-4D97-AF65-F5344CB8AC3E}">
        <p14:creationId xmlns:p14="http://schemas.microsoft.com/office/powerpoint/2010/main" val="10248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B8EC-C843-466B-8E91-BAF823912CA9}"/>
              </a:ext>
            </a:extLst>
          </p:cNvPr>
          <p:cNvSpPr>
            <a:spLocks noGrp="1"/>
          </p:cNvSpPr>
          <p:nvPr>
            <p:ph type="title"/>
          </p:nvPr>
        </p:nvSpPr>
        <p:spPr>
          <a:xfrm>
            <a:off x="2589212" y="446088"/>
            <a:ext cx="3505199" cy="976312"/>
          </a:xfrm>
        </p:spPr>
        <p:txBody>
          <a:bodyPr>
            <a:normAutofit/>
          </a:bodyPr>
          <a:lstStyle/>
          <a:p>
            <a:r>
              <a:rPr lang="en-US" sz="2400" b="1" dirty="0"/>
              <a:t>In a Nutshell</a:t>
            </a:r>
          </a:p>
        </p:txBody>
      </p:sp>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2589212" y="1598613"/>
            <a:ext cx="6513224" cy="2543896"/>
          </a:xfrm>
        </p:spPr>
        <p:txBody>
          <a:bodyPr/>
          <a:lstStyle/>
          <a:p>
            <a:r>
              <a:rPr lang="en-US" dirty="0"/>
              <a:t>This application was developed with the purpose of creating a tool that will be helpful for any person that will be travelling to a place that they may not be familiar with.</a:t>
            </a:r>
          </a:p>
          <a:p>
            <a:r>
              <a:rPr lang="en-US" dirty="0"/>
              <a:t>It leverages existing third party APIs to provide the user with information that may be relevant for it’s upcoming trip.</a:t>
            </a:r>
          </a:p>
          <a:p>
            <a:r>
              <a:rPr lang="en-US" dirty="0"/>
              <a:t>Additionally, it utilizes the browser’s as a database to save their data; thus, avoiding the need for external data storage such as physical or cloud servers.</a:t>
            </a:r>
          </a:p>
        </p:txBody>
      </p:sp>
      <p:pic>
        <p:nvPicPr>
          <p:cNvPr id="6" name="Picture 5">
            <a:extLst>
              <a:ext uri="{FF2B5EF4-FFF2-40B4-BE49-F238E27FC236}">
                <a16:creationId xmlns:a16="http://schemas.microsoft.com/office/drawing/2014/main" id="{A3EECE5A-3BB8-4B1F-8FA9-E042535A6581}"/>
              </a:ext>
            </a:extLst>
          </p:cNvPr>
          <p:cNvPicPr>
            <a:picLocks noChangeAspect="1"/>
          </p:cNvPicPr>
          <p:nvPr/>
        </p:nvPicPr>
        <p:blipFill>
          <a:blip r:embed="rId2"/>
          <a:stretch>
            <a:fillRect/>
          </a:stretch>
        </p:blipFill>
        <p:spPr>
          <a:xfrm>
            <a:off x="6583679" y="3799668"/>
            <a:ext cx="4979963" cy="2680419"/>
          </a:xfrm>
          <a:prstGeom prst="rect">
            <a:avLst/>
          </a:prstGeom>
        </p:spPr>
      </p:pic>
    </p:spTree>
    <p:extLst>
      <p:ext uri="{BB962C8B-B14F-4D97-AF65-F5344CB8AC3E}">
        <p14:creationId xmlns:p14="http://schemas.microsoft.com/office/powerpoint/2010/main" val="259817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B8EC-C843-466B-8E91-BAF823912CA9}"/>
              </a:ext>
            </a:extLst>
          </p:cNvPr>
          <p:cNvSpPr>
            <a:spLocks noGrp="1"/>
          </p:cNvSpPr>
          <p:nvPr>
            <p:ph type="title"/>
          </p:nvPr>
        </p:nvSpPr>
        <p:spPr/>
        <p:txBody>
          <a:bodyPr>
            <a:normAutofit/>
          </a:bodyPr>
          <a:lstStyle/>
          <a:p>
            <a:r>
              <a:rPr lang="en-US" sz="2400" b="1" dirty="0"/>
              <a:t>Concept / User Story</a:t>
            </a:r>
          </a:p>
        </p:txBody>
      </p:sp>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2589212" y="1598612"/>
            <a:ext cx="9339552" cy="4994131"/>
          </a:xfrm>
        </p:spPr>
        <p:txBody>
          <a:bodyPr>
            <a:normAutofit fontScale="85000" lnSpcReduction="10000"/>
          </a:bodyPr>
          <a:lstStyle/>
          <a:p>
            <a:pPr>
              <a:lnSpc>
                <a:spcPct val="150000"/>
              </a:lnSpc>
            </a:pPr>
            <a:r>
              <a:rPr lang="en-US" dirty="0"/>
              <a:t>Whether you are a seasoned traveler or this is your first time visiting an unfamiliar place, all trips require proper planning. </a:t>
            </a:r>
          </a:p>
          <a:p>
            <a:pPr marL="285750" indent="-285750">
              <a:lnSpc>
                <a:spcPct val="150000"/>
              </a:lnSpc>
              <a:buFont typeface="Arial" panose="020B0604020202020204" pitchFamily="34" charset="0"/>
              <a:buChar char="•"/>
            </a:pPr>
            <a:r>
              <a:rPr lang="en-US" dirty="0"/>
              <a:t>Will it be sunny or rainy?</a:t>
            </a:r>
          </a:p>
          <a:p>
            <a:pPr marL="285750" indent="-285750">
              <a:lnSpc>
                <a:spcPct val="150000"/>
              </a:lnSpc>
              <a:buFont typeface="Arial" panose="020B0604020202020204" pitchFamily="34" charset="0"/>
              <a:buChar char="•"/>
            </a:pPr>
            <a:r>
              <a:rPr lang="en-US" dirty="0"/>
              <a:t>Where am I going to go for dinner?</a:t>
            </a:r>
          </a:p>
          <a:p>
            <a:pPr marL="285750" indent="-285750">
              <a:lnSpc>
                <a:spcPct val="150000"/>
              </a:lnSpc>
              <a:buFont typeface="Arial" panose="020B0604020202020204" pitchFamily="34" charset="0"/>
              <a:buChar char="•"/>
            </a:pPr>
            <a:r>
              <a:rPr lang="en-US" dirty="0"/>
              <a:t>If the kids get bored, where can I take them to have some fun?</a:t>
            </a:r>
          </a:p>
          <a:p>
            <a:pPr marL="285750" indent="-285750">
              <a:lnSpc>
                <a:spcPct val="150000"/>
              </a:lnSpc>
              <a:buFont typeface="Arial" panose="020B0604020202020204" pitchFamily="34" charset="0"/>
              <a:buChar char="•"/>
            </a:pPr>
            <a:r>
              <a:rPr lang="en-US" dirty="0"/>
              <a:t>I’d like to go meet some locals at a bar but where can I find one?</a:t>
            </a:r>
          </a:p>
          <a:p>
            <a:pPr>
              <a:lnSpc>
                <a:spcPct val="150000"/>
              </a:lnSpc>
            </a:pPr>
            <a:r>
              <a:rPr lang="en-US" dirty="0"/>
              <a:t>These are just some questions that may pop up at anytime when planning or during a trip. Well now…</a:t>
            </a:r>
          </a:p>
          <a:p>
            <a:pPr algn="ctr">
              <a:lnSpc>
                <a:spcPct val="150000"/>
              </a:lnSpc>
            </a:pPr>
            <a:r>
              <a:rPr lang="en-US" b="1" u="sng" dirty="0"/>
              <a:t>There’s an app for that!</a:t>
            </a:r>
          </a:p>
          <a:p>
            <a:pPr>
              <a:lnSpc>
                <a:spcPct val="150000"/>
              </a:lnSpc>
            </a:pPr>
            <a:r>
              <a:rPr lang="en-US" dirty="0"/>
              <a:t>The objective of this application is to provide some level of assistance to any user who is planning a trip. By using the app, they will be able to research places of interest by category close to their trip destination. Also, by providing the user with the weather forecast, they are able to make better selections as to which places they would like to visit.</a:t>
            </a:r>
          </a:p>
          <a:p>
            <a:pPr>
              <a:lnSpc>
                <a:spcPct val="150000"/>
              </a:lnSpc>
            </a:pPr>
            <a:r>
              <a:rPr lang="en-US" dirty="0"/>
              <a:t>Additionally, the application provides users with an itinerary tool that allows them to add the places they would like to check out for planning and reference.</a:t>
            </a:r>
          </a:p>
          <a:p>
            <a:pPr>
              <a:lnSpc>
                <a:spcPct val="150000"/>
              </a:lnSpc>
            </a:pPr>
            <a:r>
              <a:rPr lang="en-US" b="1" dirty="0"/>
              <a:t>All of these within just one app!</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322980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B8EC-C843-466B-8E91-BAF823912CA9}"/>
              </a:ext>
            </a:extLst>
          </p:cNvPr>
          <p:cNvSpPr>
            <a:spLocks noGrp="1"/>
          </p:cNvSpPr>
          <p:nvPr>
            <p:ph type="title"/>
          </p:nvPr>
        </p:nvSpPr>
        <p:spPr/>
        <p:txBody>
          <a:bodyPr>
            <a:normAutofit/>
          </a:bodyPr>
          <a:lstStyle/>
          <a:p>
            <a:r>
              <a:rPr lang="en-US" sz="2400" b="1" dirty="0"/>
              <a:t>Technologies Used</a:t>
            </a:r>
          </a:p>
        </p:txBody>
      </p:sp>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2589212" y="1598613"/>
            <a:ext cx="8702243" cy="5120842"/>
          </a:xfrm>
        </p:spPr>
        <p:txBody>
          <a:bodyPr>
            <a:normAutofit/>
          </a:bodyPr>
          <a:lstStyle/>
          <a:p>
            <a:r>
              <a:rPr lang="en-US" dirty="0"/>
              <a:t>In creating this app, these are some of the technologies/skills that were used:</a:t>
            </a:r>
          </a:p>
          <a:p>
            <a:pPr marL="285750" indent="-285750">
              <a:buFont typeface="Arial" panose="020B0604020202020204" pitchFamily="34" charset="0"/>
              <a:buChar char="•"/>
            </a:pPr>
            <a:r>
              <a:rPr lang="en-US" dirty="0"/>
              <a:t>CSS Framework</a:t>
            </a:r>
          </a:p>
          <a:p>
            <a:pPr marL="742950" lvl="1" indent="-285750">
              <a:buFont typeface="Arial" panose="020B0604020202020204" pitchFamily="34" charset="0"/>
              <a:buChar char="•"/>
            </a:pPr>
            <a:r>
              <a:rPr lang="en-US" dirty="0"/>
              <a:t>Grid</a:t>
            </a:r>
          </a:p>
          <a:p>
            <a:pPr marL="285750" indent="-285750">
              <a:buFont typeface="Arial" panose="020B0604020202020204" pitchFamily="34" charset="0"/>
              <a:buChar char="•"/>
            </a:pPr>
            <a:r>
              <a:rPr lang="en-US" dirty="0"/>
              <a:t>API’s (server-side and local)</a:t>
            </a:r>
          </a:p>
          <a:p>
            <a:pPr marL="742950" lvl="1" indent="-285750">
              <a:buFont typeface="Arial" panose="020B0604020202020204" pitchFamily="34" charset="0"/>
              <a:buChar char="•"/>
            </a:pPr>
            <a:r>
              <a:rPr lang="en-US" dirty="0" err="1"/>
              <a:t>OpenWeatherMap</a:t>
            </a:r>
            <a:endParaRPr lang="en-US" dirty="0"/>
          </a:p>
          <a:p>
            <a:pPr marL="742950" lvl="1" indent="-285750">
              <a:buFont typeface="Arial" panose="020B0604020202020204" pitchFamily="34" charset="0"/>
              <a:buChar char="•"/>
            </a:pPr>
            <a:r>
              <a:rPr lang="en-US" dirty="0" err="1"/>
              <a:t>OpenTripMap</a:t>
            </a:r>
            <a:endParaRPr lang="en-US" dirty="0"/>
          </a:p>
          <a:p>
            <a:pPr marL="742950" lvl="1" indent="-285750">
              <a:buFont typeface="Arial" panose="020B0604020202020204" pitchFamily="34" charset="0"/>
              <a:buChar char="•"/>
            </a:pPr>
            <a:r>
              <a:rPr lang="en-US" dirty="0"/>
              <a:t>Browser’s Local Storage</a:t>
            </a:r>
          </a:p>
          <a:p>
            <a:pPr marL="285750" indent="-285750">
              <a:buFont typeface="Arial" panose="020B0604020202020204" pitchFamily="34" charset="0"/>
              <a:buChar char="•"/>
            </a:pPr>
            <a:r>
              <a:rPr lang="en-US" dirty="0"/>
              <a:t>GitHub</a:t>
            </a:r>
          </a:p>
          <a:p>
            <a:pPr marL="742950" lvl="1" indent="-285750">
              <a:buFont typeface="Arial" panose="020B0604020202020204" pitchFamily="34" charset="0"/>
              <a:buChar char="•"/>
            </a:pPr>
            <a:r>
              <a:rPr lang="en-US" dirty="0"/>
              <a:t>Version Control</a:t>
            </a:r>
          </a:p>
          <a:p>
            <a:pPr marL="742950" lvl="1" indent="-285750">
              <a:buFont typeface="Arial" panose="020B0604020202020204" pitchFamily="34" charset="0"/>
              <a:buChar char="•"/>
            </a:pPr>
            <a:r>
              <a:rPr lang="en-US" dirty="0"/>
              <a:t>Projects</a:t>
            </a:r>
          </a:p>
          <a:p>
            <a:pPr marL="285750" indent="-285750">
              <a:buFont typeface="Arial" panose="020B0604020202020204" pitchFamily="34" charset="0"/>
              <a:buChar char="•"/>
            </a:pPr>
            <a:r>
              <a:rPr lang="en-US" dirty="0"/>
              <a:t>Libraries</a:t>
            </a:r>
          </a:p>
          <a:p>
            <a:pPr marL="742950" lvl="1" indent="-285750">
              <a:buFont typeface="Arial" panose="020B0604020202020204" pitchFamily="34" charset="0"/>
              <a:buChar char="•"/>
            </a:pPr>
            <a:r>
              <a:rPr lang="en-US" dirty="0"/>
              <a:t>Moment JS</a:t>
            </a:r>
          </a:p>
          <a:p>
            <a:pPr marL="742950" lvl="1" indent="-285750">
              <a:buFont typeface="Arial" panose="020B0604020202020204" pitchFamily="34" charset="0"/>
              <a:buChar char="•"/>
            </a:pPr>
            <a:r>
              <a:rPr lang="en-US" dirty="0"/>
              <a:t>jQuery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832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B8EC-C843-466B-8E91-BAF823912CA9}"/>
              </a:ext>
            </a:extLst>
          </p:cNvPr>
          <p:cNvSpPr>
            <a:spLocks noGrp="1"/>
          </p:cNvSpPr>
          <p:nvPr>
            <p:ph type="title"/>
          </p:nvPr>
        </p:nvSpPr>
        <p:spPr/>
        <p:txBody>
          <a:bodyPr>
            <a:normAutofit/>
          </a:bodyPr>
          <a:lstStyle/>
          <a:p>
            <a:r>
              <a:rPr lang="en-US" sz="2400" b="1" dirty="0"/>
              <a:t>Process /Challenges</a:t>
            </a:r>
          </a:p>
        </p:txBody>
      </p:sp>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2589212" y="2078181"/>
            <a:ext cx="8702243" cy="4641273"/>
          </a:xfrm>
        </p:spPr>
        <p:txBody>
          <a:bodyPr>
            <a:normAutofit/>
          </a:bodyPr>
          <a:lstStyle/>
          <a:p>
            <a:r>
              <a:rPr lang="en-US" dirty="0"/>
              <a:t>Initially, the project was broken down into multiple areas:</a:t>
            </a:r>
          </a:p>
          <a:p>
            <a:pPr marL="285750" indent="-285750">
              <a:buFont typeface="Arial" panose="020B0604020202020204" pitchFamily="34" charset="0"/>
              <a:buChar char="•"/>
            </a:pPr>
            <a:r>
              <a:rPr lang="en-US" dirty="0"/>
              <a:t>UI</a:t>
            </a:r>
          </a:p>
          <a:p>
            <a:pPr marL="285750" indent="-285750">
              <a:buFont typeface="Arial" panose="020B0604020202020204" pitchFamily="34" charset="0"/>
              <a:buChar char="•"/>
            </a:pPr>
            <a:r>
              <a:rPr lang="en-US" dirty="0"/>
              <a:t>API calls</a:t>
            </a:r>
          </a:p>
          <a:p>
            <a:pPr marL="285750" indent="-285750">
              <a:buFont typeface="Arial" panose="020B0604020202020204" pitchFamily="34" charset="0"/>
              <a:buChar char="•"/>
            </a:pPr>
            <a:r>
              <a:rPr lang="en-US" dirty="0"/>
              <a:t>Data storage functions</a:t>
            </a:r>
          </a:p>
          <a:p>
            <a:r>
              <a:rPr lang="en-US" dirty="0"/>
              <a:t>Within each of these areas, additional tasks were identified. Even though each collaborator focused on one of the areas, as challenges emerged, the whole team would assist to find a solution.</a:t>
            </a:r>
          </a:p>
          <a:p>
            <a:endParaRPr lang="en-US" dirty="0"/>
          </a:p>
          <a:p>
            <a:r>
              <a:rPr lang="en-US" dirty="0"/>
              <a:t>Challenges</a:t>
            </a:r>
          </a:p>
          <a:p>
            <a:pPr marL="285750" indent="-285750">
              <a:buFont typeface="Arial" panose="020B0604020202020204" pitchFamily="34" charset="0"/>
              <a:buChar char="•"/>
            </a:pPr>
            <a:r>
              <a:rPr lang="en-US" dirty="0"/>
              <a:t>Ran into multiple issues regarding limitations and accessibility into APIs</a:t>
            </a:r>
          </a:p>
          <a:p>
            <a:pPr marL="285750" indent="-285750">
              <a:buFont typeface="Arial" panose="020B0604020202020204" pitchFamily="34" charset="0"/>
              <a:buChar char="•"/>
            </a:pPr>
            <a:r>
              <a:rPr lang="en-US" dirty="0"/>
              <a:t>Referencing multi-level objects in local storage</a:t>
            </a:r>
          </a:p>
          <a:p>
            <a:pPr marL="285750" indent="-285750">
              <a:buFont typeface="Arial" panose="020B0604020202020204" pitchFamily="34" charset="0"/>
              <a:buChar char="•"/>
            </a:pPr>
            <a:r>
              <a:rPr lang="en-US" dirty="0"/>
              <a:t>Scoping issues</a:t>
            </a:r>
          </a:p>
          <a:p>
            <a:pPr marL="285750" indent="-285750">
              <a:buFont typeface="Arial" panose="020B0604020202020204" pitchFamily="34" charset="0"/>
              <a:buChar char="•"/>
            </a:pPr>
            <a:r>
              <a:rPr lang="en-US" dirty="0"/>
              <a:t>Working with date objects</a:t>
            </a:r>
          </a:p>
          <a:p>
            <a:pPr marL="285750" indent="-285750">
              <a:buFont typeface="Arial" panose="020B0604020202020204" pitchFamily="34" charset="0"/>
              <a:buChar char="•"/>
            </a:pPr>
            <a:r>
              <a:rPr lang="en-US" dirty="0"/>
              <a:t>Project Management and Planning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4413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B8EC-C843-466B-8E91-BAF823912CA9}"/>
              </a:ext>
            </a:extLst>
          </p:cNvPr>
          <p:cNvSpPr>
            <a:spLocks noGrp="1"/>
          </p:cNvSpPr>
          <p:nvPr>
            <p:ph type="title"/>
          </p:nvPr>
        </p:nvSpPr>
        <p:spPr/>
        <p:txBody>
          <a:bodyPr>
            <a:normAutofit/>
          </a:bodyPr>
          <a:lstStyle/>
          <a:p>
            <a:r>
              <a:rPr lang="en-US" sz="2400" b="1" dirty="0"/>
              <a:t>Live Demo / Links</a:t>
            </a:r>
          </a:p>
        </p:txBody>
      </p:sp>
      <p:pic>
        <p:nvPicPr>
          <p:cNvPr id="5" name="Content Placeholder 4">
            <a:extLst>
              <a:ext uri="{FF2B5EF4-FFF2-40B4-BE49-F238E27FC236}">
                <a16:creationId xmlns:a16="http://schemas.microsoft.com/office/drawing/2014/main" id="{C58037CC-DDC1-434E-874F-6E25AF0C27A6}"/>
              </a:ext>
            </a:extLst>
          </p:cNvPr>
          <p:cNvPicPr>
            <a:picLocks noGrp="1" noChangeAspect="1"/>
          </p:cNvPicPr>
          <p:nvPr>
            <p:ph idx="1"/>
          </p:nvPr>
        </p:nvPicPr>
        <p:blipFill>
          <a:blip r:embed="rId2"/>
          <a:stretch>
            <a:fillRect/>
          </a:stretch>
        </p:blipFill>
        <p:spPr>
          <a:xfrm>
            <a:off x="6414318" y="2483289"/>
            <a:ext cx="1667589" cy="1505193"/>
          </a:xfrm>
          <a:prstGeom prst="rect">
            <a:avLst/>
          </a:prstGeom>
        </p:spPr>
      </p:pic>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6970291" y="649423"/>
            <a:ext cx="4559733" cy="1833866"/>
          </a:xfrm>
        </p:spPr>
        <p:txBody>
          <a:bodyPr numCol="1" anchor="ctr">
            <a:normAutofit/>
          </a:bodyPr>
          <a:lstStyle/>
          <a:p>
            <a:r>
              <a:rPr lang="en-US" dirty="0"/>
              <a:t>Link to repository:</a:t>
            </a:r>
          </a:p>
          <a:p>
            <a:r>
              <a:rPr lang="en-US" dirty="0">
                <a:hlinkClick r:id="rId3"/>
              </a:rPr>
              <a:t>https://github.com/jhumbrac/tripassistant</a:t>
            </a:r>
            <a:endParaRPr lang="en-US" dirty="0"/>
          </a:p>
          <a:p>
            <a:r>
              <a:rPr lang="en-US" dirty="0"/>
              <a:t>Link to live site:</a:t>
            </a:r>
          </a:p>
          <a:p>
            <a:r>
              <a:rPr lang="en-US" dirty="0">
                <a:hlinkClick r:id="rId4"/>
              </a:rPr>
              <a:t>https://jhumbrac.github.io/tripassistant/</a:t>
            </a:r>
            <a:endParaRPr lang="en-US" dirty="0"/>
          </a:p>
        </p:txBody>
      </p:sp>
      <p:pic>
        <p:nvPicPr>
          <p:cNvPr id="7" name="Picture 6">
            <a:extLst>
              <a:ext uri="{FF2B5EF4-FFF2-40B4-BE49-F238E27FC236}">
                <a16:creationId xmlns:a16="http://schemas.microsoft.com/office/drawing/2014/main" id="{A3A7B9DE-64A0-4E8C-AD36-F228DEE6AB4E}"/>
              </a:ext>
            </a:extLst>
          </p:cNvPr>
          <p:cNvPicPr>
            <a:picLocks noChangeAspect="1"/>
          </p:cNvPicPr>
          <p:nvPr/>
        </p:nvPicPr>
        <p:blipFill>
          <a:blip r:embed="rId5"/>
          <a:stretch>
            <a:fillRect/>
          </a:stretch>
        </p:blipFill>
        <p:spPr>
          <a:xfrm>
            <a:off x="2586026" y="2483289"/>
            <a:ext cx="2796504" cy="1505193"/>
          </a:xfrm>
          <a:prstGeom prst="rect">
            <a:avLst/>
          </a:prstGeom>
        </p:spPr>
      </p:pic>
      <p:pic>
        <p:nvPicPr>
          <p:cNvPr id="8" name="Picture 7">
            <a:extLst>
              <a:ext uri="{FF2B5EF4-FFF2-40B4-BE49-F238E27FC236}">
                <a16:creationId xmlns:a16="http://schemas.microsoft.com/office/drawing/2014/main" id="{6E2457FA-B502-453C-83D4-B4D473B2F490}"/>
              </a:ext>
            </a:extLst>
          </p:cNvPr>
          <p:cNvPicPr>
            <a:picLocks noChangeAspect="1"/>
          </p:cNvPicPr>
          <p:nvPr/>
        </p:nvPicPr>
        <p:blipFill>
          <a:blip r:embed="rId6"/>
          <a:stretch>
            <a:fillRect/>
          </a:stretch>
        </p:blipFill>
        <p:spPr>
          <a:xfrm>
            <a:off x="9113695" y="2790084"/>
            <a:ext cx="2909355" cy="973618"/>
          </a:xfrm>
          <a:prstGeom prst="rect">
            <a:avLst/>
          </a:prstGeom>
        </p:spPr>
      </p:pic>
      <p:pic>
        <p:nvPicPr>
          <p:cNvPr id="9" name="Picture 8">
            <a:extLst>
              <a:ext uri="{FF2B5EF4-FFF2-40B4-BE49-F238E27FC236}">
                <a16:creationId xmlns:a16="http://schemas.microsoft.com/office/drawing/2014/main" id="{C091A6F0-0480-4F00-B098-06259738E9CD}"/>
              </a:ext>
            </a:extLst>
          </p:cNvPr>
          <p:cNvPicPr>
            <a:picLocks noChangeAspect="1"/>
          </p:cNvPicPr>
          <p:nvPr/>
        </p:nvPicPr>
        <p:blipFill>
          <a:blip r:embed="rId7"/>
          <a:stretch>
            <a:fillRect/>
          </a:stretch>
        </p:blipFill>
        <p:spPr>
          <a:xfrm>
            <a:off x="5382530" y="4231536"/>
            <a:ext cx="981534" cy="2525938"/>
          </a:xfrm>
          <a:prstGeom prst="rect">
            <a:avLst/>
          </a:prstGeom>
        </p:spPr>
      </p:pic>
      <p:pic>
        <p:nvPicPr>
          <p:cNvPr id="10" name="Picture 9">
            <a:extLst>
              <a:ext uri="{FF2B5EF4-FFF2-40B4-BE49-F238E27FC236}">
                <a16:creationId xmlns:a16="http://schemas.microsoft.com/office/drawing/2014/main" id="{E3D7CDC8-EEDF-4139-AD12-E05C87100967}"/>
              </a:ext>
            </a:extLst>
          </p:cNvPr>
          <p:cNvPicPr>
            <a:picLocks noChangeAspect="1"/>
          </p:cNvPicPr>
          <p:nvPr/>
        </p:nvPicPr>
        <p:blipFill>
          <a:blip r:embed="rId8"/>
          <a:stretch>
            <a:fillRect/>
          </a:stretch>
        </p:blipFill>
        <p:spPr>
          <a:xfrm>
            <a:off x="7923539" y="4231536"/>
            <a:ext cx="2230067" cy="2525938"/>
          </a:xfrm>
          <a:prstGeom prst="rect">
            <a:avLst/>
          </a:prstGeom>
        </p:spPr>
      </p:pic>
      <p:sp>
        <p:nvSpPr>
          <p:cNvPr id="11" name="Arrow: Right 10">
            <a:extLst>
              <a:ext uri="{FF2B5EF4-FFF2-40B4-BE49-F238E27FC236}">
                <a16:creationId xmlns:a16="http://schemas.microsoft.com/office/drawing/2014/main" id="{E5ACC0BA-5A7B-48D4-B532-2AF46C38349F}"/>
              </a:ext>
            </a:extLst>
          </p:cNvPr>
          <p:cNvSpPr/>
          <p:nvPr/>
        </p:nvSpPr>
        <p:spPr>
          <a:xfrm>
            <a:off x="5590291" y="3070802"/>
            <a:ext cx="614811" cy="426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43F82D4C-B735-4F74-AC6D-870EFBC76805}"/>
              </a:ext>
            </a:extLst>
          </p:cNvPr>
          <p:cNvSpPr/>
          <p:nvPr/>
        </p:nvSpPr>
        <p:spPr>
          <a:xfrm>
            <a:off x="8291123" y="3070802"/>
            <a:ext cx="614811" cy="426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3C06DBC1-40B6-45DD-909D-E648EB43ACAF}"/>
              </a:ext>
            </a:extLst>
          </p:cNvPr>
          <p:cNvSpPr/>
          <p:nvPr/>
        </p:nvSpPr>
        <p:spPr>
          <a:xfrm>
            <a:off x="6836396" y="5281177"/>
            <a:ext cx="614811" cy="426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789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B8EC-C843-466B-8E91-BAF823912CA9}"/>
              </a:ext>
            </a:extLst>
          </p:cNvPr>
          <p:cNvSpPr>
            <a:spLocks noGrp="1"/>
          </p:cNvSpPr>
          <p:nvPr>
            <p:ph type="title"/>
          </p:nvPr>
        </p:nvSpPr>
        <p:spPr/>
        <p:txBody>
          <a:bodyPr>
            <a:normAutofit/>
          </a:bodyPr>
          <a:lstStyle/>
          <a:p>
            <a:r>
              <a:rPr lang="en-US" sz="2400" b="1" dirty="0"/>
              <a:t>Future Development</a:t>
            </a:r>
          </a:p>
        </p:txBody>
      </p:sp>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2589212" y="1598613"/>
            <a:ext cx="4143807" cy="4262436"/>
          </a:xfrm>
        </p:spPr>
        <p:txBody>
          <a:bodyPr/>
          <a:lstStyle/>
          <a:p>
            <a:pPr marL="285750" indent="-285750">
              <a:buFont typeface="Arial" panose="020B0604020202020204" pitchFamily="34" charset="0"/>
              <a:buChar char="•"/>
            </a:pPr>
            <a:r>
              <a:rPr lang="en-US" dirty="0"/>
              <a:t>Multi-user functionality</a:t>
            </a:r>
          </a:p>
          <a:p>
            <a:pPr marL="285750" indent="-285750">
              <a:buFont typeface="Arial" panose="020B0604020202020204" pitchFamily="34" charset="0"/>
              <a:buChar char="•"/>
            </a:pPr>
            <a:r>
              <a:rPr lang="en-US" dirty="0"/>
              <a:t>Feature to remove dates from trip</a:t>
            </a:r>
          </a:p>
          <a:p>
            <a:pPr marL="285750" indent="-285750">
              <a:buFont typeface="Arial" panose="020B0604020202020204" pitchFamily="34" charset="0"/>
              <a:buChar char="•"/>
            </a:pPr>
            <a:r>
              <a:rPr lang="en-US" dirty="0"/>
              <a:t>Feature to remove entire trips from database</a:t>
            </a:r>
          </a:p>
          <a:p>
            <a:pPr marL="285750" indent="-285750">
              <a:buFont typeface="Arial" panose="020B0604020202020204" pitchFamily="34" charset="0"/>
              <a:buChar char="•"/>
            </a:pPr>
            <a:r>
              <a:rPr lang="en-US" dirty="0"/>
              <a:t>Display additional details for places</a:t>
            </a:r>
          </a:p>
          <a:p>
            <a:pPr marL="285750" indent="-285750">
              <a:buFont typeface="Arial" panose="020B0604020202020204" pitchFamily="34" charset="0"/>
              <a:buChar char="•"/>
            </a:pPr>
            <a:r>
              <a:rPr lang="en-US" dirty="0"/>
              <a:t>Advanced search options:</a:t>
            </a:r>
          </a:p>
          <a:p>
            <a:pPr marL="742950" lvl="1" indent="-285750">
              <a:buFont typeface="Arial" panose="020B0604020202020204" pitchFamily="34" charset="0"/>
              <a:buChar char="•"/>
            </a:pPr>
            <a:r>
              <a:rPr lang="en-US" dirty="0"/>
              <a:t>Radius</a:t>
            </a:r>
          </a:p>
          <a:p>
            <a:pPr marL="742950" lvl="1" indent="-285750">
              <a:buFont typeface="Arial" panose="020B0604020202020204" pitchFamily="34" charset="0"/>
              <a:buChar char="•"/>
            </a:pPr>
            <a:r>
              <a:rPr lang="en-US" dirty="0"/>
              <a:t># of results</a:t>
            </a:r>
          </a:p>
        </p:txBody>
      </p:sp>
      <p:pic>
        <p:nvPicPr>
          <p:cNvPr id="6" name="Picture 5">
            <a:extLst>
              <a:ext uri="{FF2B5EF4-FFF2-40B4-BE49-F238E27FC236}">
                <a16:creationId xmlns:a16="http://schemas.microsoft.com/office/drawing/2014/main" id="{03E0FA6E-3FC2-4882-8431-D13C687F1631}"/>
              </a:ext>
            </a:extLst>
          </p:cNvPr>
          <p:cNvPicPr>
            <a:picLocks noChangeAspect="1"/>
          </p:cNvPicPr>
          <p:nvPr/>
        </p:nvPicPr>
        <p:blipFill>
          <a:blip r:embed="rId2"/>
          <a:stretch>
            <a:fillRect/>
          </a:stretch>
        </p:blipFill>
        <p:spPr>
          <a:xfrm>
            <a:off x="5711483" y="3923462"/>
            <a:ext cx="5841186" cy="2274138"/>
          </a:xfrm>
          <a:prstGeom prst="rect">
            <a:avLst/>
          </a:prstGeom>
        </p:spPr>
      </p:pic>
    </p:spTree>
    <p:extLst>
      <p:ext uri="{BB962C8B-B14F-4D97-AF65-F5344CB8AC3E}">
        <p14:creationId xmlns:p14="http://schemas.microsoft.com/office/powerpoint/2010/main" val="34792304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355</TotalTime>
  <Words>496</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Wisp</vt:lpstr>
      <vt:lpstr>Trip Assistant App </vt:lpstr>
      <vt:lpstr>In a Nutshell</vt:lpstr>
      <vt:lpstr>Concept / User Story</vt:lpstr>
      <vt:lpstr>Technologies Used</vt:lpstr>
      <vt:lpstr>Process /Challenges</vt:lpstr>
      <vt:lpstr>Live Demo / Links</vt:lpstr>
      <vt:lpstr>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Mario cortes</dc:creator>
  <cp:lastModifiedBy>Mario cortes</cp:lastModifiedBy>
  <cp:revision>20</cp:revision>
  <dcterms:created xsi:type="dcterms:W3CDTF">2019-11-18T17:05:54Z</dcterms:created>
  <dcterms:modified xsi:type="dcterms:W3CDTF">2019-11-22T07:42:31Z</dcterms:modified>
</cp:coreProperties>
</file>