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88F"/>
    <a:srgbClr val="33B458"/>
    <a:srgbClr val="00A69C"/>
    <a:srgbClr val="000000"/>
    <a:srgbClr val="1B75BB"/>
    <a:srgbClr val="155D93"/>
    <a:srgbClr val="114C79"/>
    <a:srgbClr val="029FCA"/>
    <a:srgbClr val="0483A0"/>
    <a:srgbClr val="00B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o cortez" userId="fbe8239e3f3b1edb" providerId="LiveId" clId="{67B01DF5-48FE-41AA-94D3-99192D9E59CE}"/>
    <pc:docChg chg="undo custSel modSld">
      <pc:chgData name="marcio cortez" userId="fbe8239e3f3b1edb" providerId="LiveId" clId="{67B01DF5-48FE-41AA-94D3-99192D9E59CE}" dt="2022-06-08T12:33:03.865" v="794" actId="20577"/>
      <pc:docMkLst>
        <pc:docMk/>
      </pc:docMkLst>
      <pc:sldChg chg="modSp mod">
        <pc:chgData name="marcio cortez" userId="fbe8239e3f3b1edb" providerId="LiveId" clId="{67B01DF5-48FE-41AA-94D3-99192D9E59CE}" dt="2022-06-08T12:33:03.865" v="794" actId="20577"/>
        <pc:sldMkLst>
          <pc:docMk/>
          <pc:sldMk cId="366227920" sldId="256"/>
        </pc:sldMkLst>
        <pc:spChg chg="mod">
          <ac:chgData name="marcio cortez" userId="fbe8239e3f3b1edb" providerId="LiveId" clId="{67B01DF5-48FE-41AA-94D3-99192D9E59CE}" dt="2022-06-08T12:20:34.044" v="113" actId="20577"/>
          <ac:spMkLst>
            <pc:docMk/>
            <pc:sldMk cId="366227920" sldId="256"/>
            <ac:spMk id="22" creationId="{ACE6746D-3D6E-4F8E-9473-15EBD7648B39}"/>
          </ac:spMkLst>
        </pc:spChg>
        <pc:spChg chg="mod">
          <ac:chgData name="marcio cortez" userId="fbe8239e3f3b1edb" providerId="LiveId" clId="{67B01DF5-48FE-41AA-94D3-99192D9E59CE}" dt="2022-06-08T12:21:29.839" v="155" actId="5793"/>
          <ac:spMkLst>
            <pc:docMk/>
            <pc:sldMk cId="366227920" sldId="256"/>
            <ac:spMk id="32" creationId="{253CA9B4-F23E-4636-8519-90977B7B0348}"/>
          </ac:spMkLst>
        </pc:spChg>
        <pc:spChg chg="mod">
          <ac:chgData name="marcio cortez" userId="fbe8239e3f3b1edb" providerId="LiveId" clId="{67B01DF5-48FE-41AA-94D3-99192D9E59CE}" dt="2022-06-08T12:26:53.566" v="505" actId="313"/>
          <ac:spMkLst>
            <pc:docMk/>
            <pc:sldMk cId="366227920" sldId="256"/>
            <ac:spMk id="33" creationId="{7F15917F-B385-4BB0-9FE0-46218A585E45}"/>
          </ac:spMkLst>
        </pc:spChg>
        <pc:spChg chg="mod">
          <ac:chgData name="marcio cortez" userId="fbe8239e3f3b1edb" providerId="LiveId" clId="{67B01DF5-48FE-41AA-94D3-99192D9E59CE}" dt="2022-06-08T12:26:49.832" v="504" actId="20577"/>
          <ac:spMkLst>
            <pc:docMk/>
            <pc:sldMk cId="366227920" sldId="256"/>
            <ac:spMk id="34" creationId="{4DAD4175-C46E-4F9B-9BFA-C88E18AA3585}"/>
          </ac:spMkLst>
        </pc:spChg>
        <pc:spChg chg="mod">
          <ac:chgData name="marcio cortez" userId="fbe8239e3f3b1edb" providerId="LiveId" clId="{67B01DF5-48FE-41AA-94D3-99192D9E59CE}" dt="2022-06-08T12:30:56.768" v="790" actId="404"/>
          <ac:spMkLst>
            <pc:docMk/>
            <pc:sldMk cId="366227920" sldId="256"/>
            <ac:spMk id="35" creationId="{96212211-A58B-463A-86A3-9F0B9FC35144}"/>
          </ac:spMkLst>
        </pc:spChg>
        <pc:spChg chg="mod">
          <ac:chgData name="marcio cortez" userId="fbe8239e3f3b1edb" providerId="LiveId" clId="{67B01DF5-48FE-41AA-94D3-99192D9E59CE}" dt="2022-06-08T12:28:30.333" v="702" actId="255"/>
          <ac:spMkLst>
            <pc:docMk/>
            <pc:sldMk cId="366227920" sldId="256"/>
            <ac:spMk id="36" creationId="{73DA06B9-3AD8-498A-B44C-7FEAD8166F6C}"/>
          </ac:spMkLst>
        </pc:spChg>
        <pc:spChg chg="mod">
          <ac:chgData name="marcio cortez" userId="fbe8239e3f3b1edb" providerId="LiveId" clId="{67B01DF5-48FE-41AA-94D3-99192D9E59CE}" dt="2022-06-08T12:21:03.335" v="116"/>
          <ac:spMkLst>
            <pc:docMk/>
            <pc:sldMk cId="366227920" sldId="256"/>
            <ac:spMk id="38" creationId="{280E898D-6574-4E31-889C-6D5E122FAE7B}"/>
          </ac:spMkLst>
        </pc:spChg>
        <pc:spChg chg="mod">
          <ac:chgData name="marcio cortez" userId="fbe8239e3f3b1edb" providerId="LiveId" clId="{67B01DF5-48FE-41AA-94D3-99192D9E59CE}" dt="2022-06-08T12:32:51.451" v="791"/>
          <ac:spMkLst>
            <pc:docMk/>
            <pc:sldMk cId="366227920" sldId="256"/>
            <ac:spMk id="45" creationId="{3B2B06B9-C0E5-46C7-BE3F-5949B15ABD38}"/>
          </ac:spMkLst>
        </pc:spChg>
        <pc:spChg chg="mod">
          <ac:chgData name="marcio cortez" userId="fbe8239e3f3b1edb" providerId="LiveId" clId="{67B01DF5-48FE-41AA-94D3-99192D9E59CE}" dt="2022-06-08T12:33:00.171" v="792" actId="20577"/>
          <ac:spMkLst>
            <pc:docMk/>
            <pc:sldMk cId="366227920" sldId="256"/>
            <ac:spMk id="46" creationId="{73711FCA-BDFA-43C6-9081-F9FB9C1AE381}"/>
          </ac:spMkLst>
        </pc:spChg>
        <pc:spChg chg="mod">
          <ac:chgData name="marcio cortez" userId="fbe8239e3f3b1edb" providerId="LiveId" clId="{67B01DF5-48FE-41AA-94D3-99192D9E59CE}" dt="2022-06-08T12:33:02.192" v="793" actId="20577"/>
          <ac:spMkLst>
            <pc:docMk/>
            <pc:sldMk cId="366227920" sldId="256"/>
            <ac:spMk id="47" creationId="{6D73B4A4-FBE0-4BC7-88A4-6669C90296EB}"/>
          </ac:spMkLst>
        </pc:spChg>
        <pc:spChg chg="mod">
          <ac:chgData name="marcio cortez" userId="fbe8239e3f3b1edb" providerId="LiveId" clId="{67B01DF5-48FE-41AA-94D3-99192D9E59CE}" dt="2022-06-08T12:33:03.865" v="794" actId="20577"/>
          <ac:spMkLst>
            <pc:docMk/>
            <pc:sldMk cId="366227920" sldId="256"/>
            <ac:spMk id="48" creationId="{B0BFC0D1-71A4-44FF-B386-89E73A302F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>
            <a:extLst>
              <a:ext uri="{FF2B5EF4-FFF2-40B4-BE49-F238E27FC236}">
                <a16:creationId xmlns:a16="http://schemas.microsoft.com/office/drawing/2014/main" id="{DA5D32FE-7A83-43CB-86EE-1106242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813853"/>
            <a:ext cx="4753098" cy="56292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D8E0333-61CE-4D40-933E-86BE121181BD}"/>
              </a:ext>
            </a:extLst>
          </p:cNvPr>
          <p:cNvSpPr/>
          <p:nvPr/>
        </p:nvSpPr>
        <p:spPr>
          <a:xfrm>
            <a:off x="2673005" y="4111352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B75044A-4908-4934-B7AB-C2D84C256471}"/>
              </a:ext>
            </a:extLst>
          </p:cNvPr>
          <p:cNvSpPr/>
          <p:nvPr/>
        </p:nvSpPr>
        <p:spPr>
          <a:xfrm>
            <a:off x="769405" y="4111352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15B2882-4651-417C-9D8D-79A2B7B21073}"/>
              </a:ext>
            </a:extLst>
          </p:cNvPr>
          <p:cNvSpPr/>
          <p:nvPr/>
        </p:nvSpPr>
        <p:spPr>
          <a:xfrm>
            <a:off x="2673005" y="1676841"/>
            <a:ext cx="1716391" cy="2056660"/>
          </a:xfrm>
          <a:prstGeom prst="roundRect">
            <a:avLst>
              <a:gd name="adj" fmla="val 8391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559B82-FAD9-45DA-9256-2B136BFA4291}"/>
              </a:ext>
            </a:extLst>
          </p:cNvPr>
          <p:cNvSpPr/>
          <p:nvPr/>
        </p:nvSpPr>
        <p:spPr>
          <a:xfrm>
            <a:off x="769405" y="1676841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E6746D-3D6E-4F8E-9473-15EBD7648B39}"/>
              </a:ext>
            </a:extLst>
          </p:cNvPr>
          <p:cNvSpPr txBox="1"/>
          <p:nvPr/>
        </p:nvSpPr>
        <p:spPr>
          <a:xfrm>
            <a:off x="91263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Com o uso das Lojas </a:t>
            </a:r>
            <a:r>
              <a:rPr lang="pt-BR" sz="1400" dirty="0" err="1">
                <a:solidFill>
                  <a:schemeClr val="bg1"/>
                </a:solidFill>
              </a:rPr>
              <a:t>Onlines</a:t>
            </a:r>
            <a:r>
              <a:rPr lang="pt-BR" sz="1400" dirty="0">
                <a:solidFill>
                  <a:schemeClr val="bg1"/>
                </a:solidFill>
              </a:rPr>
              <a:t> foi verificado a necessidade de reaproveitar os carrinhos abandonados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A228A5-4035-4E01-8F8D-8258A7C69298}"/>
              </a:ext>
            </a:extLst>
          </p:cNvPr>
          <p:cNvSpPr/>
          <p:nvPr/>
        </p:nvSpPr>
        <p:spPr>
          <a:xfrm>
            <a:off x="4576605" y="1676841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7612713F-86B6-4019-8811-F0B1C8592CC1}"/>
              </a:ext>
            </a:extLst>
          </p:cNvPr>
          <p:cNvSpPr/>
          <p:nvPr/>
        </p:nvSpPr>
        <p:spPr>
          <a:xfrm>
            <a:off x="4576605" y="4107728"/>
            <a:ext cx="1716391" cy="2056660"/>
          </a:xfrm>
          <a:prstGeom prst="roundRect">
            <a:avLst>
              <a:gd name="adj" fmla="val 6322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1BE9E6-32F1-4909-9343-7DB2AC1BAFC5}"/>
              </a:ext>
            </a:extLst>
          </p:cNvPr>
          <p:cNvSpPr/>
          <p:nvPr/>
        </p:nvSpPr>
        <p:spPr>
          <a:xfrm>
            <a:off x="6477025" y="1676840"/>
            <a:ext cx="1716391" cy="4487547"/>
          </a:xfrm>
          <a:prstGeom prst="roundRect">
            <a:avLst>
              <a:gd name="adj" fmla="val 684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3CA9B4-F23E-4636-8519-90977B7B0348}"/>
              </a:ext>
            </a:extLst>
          </p:cNvPr>
          <p:cNvSpPr txBox="1"/>
          <p:nvPr/>
        </p:nvSpPr>
        <p:spPr>
          <a:xfrm>
            <a:off x="2751189" y="2060944"/>
            <a:ext cx="15731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>
                <a:solidFill>
                  <a:schemeClr val="bg1"/>
                </a:solidFill>
              </a:rPr>
              <a:t>Cliente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Diretor</a:t>
            </a:r>
          </a:p>
          <a:p>
            <a:pPr marL="171450" indent="-171450">
              <a:buFontTx/>
              <a:buChar char="-"/>
            </a:pP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15917F-B385-4BB0-9FE0-46218A585E45}"/>
              </a:ext>
            </a:extLst>
          </p:cNvPr>
          <p:cNvSpPr txBox="1"/>
          <p:nvPr/>
        </p:nvSpPr>
        <p:spPr>
          <a:xfrm>
            <a:off x="912639" y="4502989"/>
            <a:ext cx="157315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Justificativas</a:t>
            </a:r>
          </a:p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Aumento de uso;</a:t>
            </a:r>
          </a:p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A utilização cada vez maior da internet;</a:t>
            </a:r>
          </a:p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LGPD</a:t>
            </a:r>
          </a:p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Perda de vendas</a:t>
            </a:r>
          </a:p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</a:p>
          <a:p>
            <a:pPr marL="342900" indent="-342900">
              <a:buAutoNum type="alphaLcParenR"/>
            </a:pP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Conhecimento</a:t>
            </a:r>
          </a:p>
          <a:p>
            <a:pPr marL="342900" indent="-342900">
              <a:buAutoNum type="alphaLcParenR"/>
            </a:pP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  <a:p>
            <a:pPr marL="342900" indent="-342900">
              <a:buAutoNum type="alphaLcParenR"/>
            </a:pP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</a:p>
          <a:p>
            <a:pPr marL="342900" indent="-342900">
              <a:buAutoNum type="alphaLcParenR"/>
            </a:pP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Aumento de valor</a:t>
            </a:r>
          </a:p>
          <a:p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DAD4175-C46E-4F9B-9BFA-C88E18AA3585}"/>
              </a:ext>
            </a:extLst>
          </p:cNvPr>
          <p:cNvSpPr txBox="1"/>
          <p:nvPr/>
        </p:nvSpPr>
        <p:spPr>
          <a:xfrm>
            <a:off x="2751189" y="4502989"/>
            <a:ext cx="1573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 cliente já se interessou ele poderá voltar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desconto pode incentivar o retorno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vez que o cliente voltou ele tende a finalizar a compra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6212211-A58B-463A-86A3-9F0B9FC35144}"/>
              </a:ext>
            </a:extLst>
          </p:cNvPr>
          <p:cNvSpPr txBox="1"/>
          <p:nvPr/>
        </p:nvSpPr>
        <p:spPr>
          <a:xfrm>
            <a:off x="4648221" y="2060944"/>
            <a:ext cx="1573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Premissas:</a:t>
            </a:r>
          </a:p>
          <a:p>
            <a:r>
              <a: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Não será criado </a:t>
            </a:r>
            <a:r>
              <a:rPr lang="pt-BR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POCs</a:t>
            </a:r>
            <a:r>
              <a: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MVPs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Não será feito desenho de sistemas externos.</a:t>
            </a:r>
          </a:p>
          <a:p>
            <a:r>
              <a: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3.Os sistemas externos a plataforma já existem e possuem APIs consumíveis</a:t>
            </a:r>
          </a:p>
          <a:p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Restrições:</a:t>
            </a:r>
          </a:p>
          <a:p>
            <a:r>
              <a: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1.O processo precisa ser automatizado e integrado</a:t>
            </a:r>
          </a:p>
          <a:p>
            <a:r>
              <a: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2.Falhas em sistemas periféricos não podem impedir a entrada de pedidos</a:t>
            </a:r>
          </a:p>
          <a:p>
            <a:r>
              <a: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3.O presente trabalho irá entregar apenas o desenho de arquitetura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DA06B9-3AD8-498A-B44C-7FEAD8166F6C}"/>
              </a:ext>
            </a:extLst>
          </p:cNvPr>
          <p:cNvSpPr txBox="1"/>
          <p:nvPr/>
        </p:nvSpPr>
        <p:spPr>
          <a:xfrm>
            <a:off x="4648221" y="4502989"/>
            <a:ext cx="15731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S – Criar uma plataforma robusta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– Visualizar taxas de aproveitamento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 Criação de um modelo de arquitetura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– Factível de sem implementado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– Aumento progressivo de vendas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457D3ED-4436-4C19-9985-AD18B323A0FA}"/>
              </a:ext>
            </a:extLst>
          </p:cNvPr>
          <p:cNvSpPr/>
          <p:nvPr/>
        </p:nvSpPr>
        <p:spPr>
          <a:xfrm>
            <a:off x="8383805" y="1676840"/>
            <a:ext cx="3401795" cy="4487547"/>
          </a:xfrm>
          <a:prstGeom prst="roundRect">
            <a:avLst>
              <a:gd name="adj" fmla="val 439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94388C6-E483-4A24-B77A-277A9A236850}"/>
              </a:ext>
            </a:extLst>
          </p:cNvPr>
          <p:cNvSpPr/>
          <p:nvPr/>
        </p:nvSpPr>
        <p:spPr>
          <a:xfrm>
            <a:off x="8377446" y="3832860"/>
            <a:ext cx="3408154" cy="2331525"/>
          </a:xfrm>
          <a:prstGeom prst="roundRect">
            <a:avLst>
              <a:gd name="adj" fmla="val 7897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4D42F4-9D54-4D15-ABEB-477050901133}"/>
              </a:ext>
            </a:extLst>
          </p:cNvPr>
          <p:cNvSpPr/>
          <p:nvPr/>
        </p:nvSpPr>
        <p:spPr>
          <a:xfrm>
            <a:off x="10390276" y="4247908"/>
            <a:ext cx="1395324" cy="1916477"/>
          </a:xfrm>
          <a:prstGeom prst="roundRect">
            <a:avLst>
              <a:gd name="adj" fmla="val 4725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D7CD663-2A80-4190-9B85-76012D321598}"/>
              </a:ext>
            </a:extLst>
          </p:cNvPr>
          <p:cNvSpPr/>
          <p:nvPr/>
        </p:nvSpPr>
        <p:spPr>
          <a:xfrm>
            <a:off x="8377445" y="4247908"/>
            <a:ext cx="1395324" cy="1916477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97E4709-542A-4939-9685-AECDC7621634}"/>
              </a:ext>
            </a:extLst>
          </p:cNvPr>
          <p:cNvSpPr/>
          <p:nvPr/>
        </p:nvSpPr>
        <p:spPr>
          <a:xfrm>
            <a:off x="9380800" y="5779363"/>
            <a:ext cx="1395324" cy="385022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B2B06B9-C0E5-46C7-BE3F-5949B15ABD38}"/>
              </a:ext>
            </a:extLst>
          </p:cNvPr>
          <p:cNvSpPr txBox="1"/>
          <p:nvPr/>
        </p:nvSpPr>
        <p:spPr>
          <a:xfrm>
            <a:off x="6548641" y="2060944"/>
            <a:ext cx="15731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Levantamento de requisitos</a:t>
            </a:r>
          </a:p>
          <a:p>
            <a:r>
              <a:rPr lang="pt-BR" sz="1400" dirty="0">
                <a:solidFill>
                  <a:schemeClr val="bg1"/>
                </a:solidFill>
              </a:rPr>
              <a:t>Design </a:t>
            </a:r>
            <a:r>
              <a:rPr lang="pt-BR" sz="1400" dirty="0" err="1">
                <a:solidFill>
                  <a:schemeClr val="bg1"/>
                </a:solidFill>
              </a:rPr>
              <a:t>Patterns</a:t>
            </a:r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Definição dos padrões arquiteturais</a:t>
            </a:r>
          </a:p>
          <a:p>
            <a:r>
              <a:rPr lang="pt-BR" sz="1400" dirty="0">
                <a:solidFill>
                  <a:schemeClr val="bg1"/>
                </a:solidFill>
              </a:rPr>
              <a:t>Desenho do processo de elegibilidade</a:t>
            </a:r>
          </a:p>
          <a:p>
            <a:r>
              <a:rPr lang="pt-BR" sz="1400" dirty="0">
                <a:solidFill>
                  <a:schemeClr val="bg1"/>
                </a:solidFill>
              </a:rPr>
              <a:t>Desenho disparo de campanhas</a:t>
            </a:r>
          </a:p>
          <a:p>
            <a:r>
              <a:rPr lang="pt-BR" sz="1400" dirty="0">
                <a:solidFill>
                  <a:schemeClr val="bg1"/>
                </a:solidFill>
              </a:rPr>
              <a:t>Desenho armazenamento de dados</a:t>
            </a:r>
          </a:p>
          <a:p>
            <a:r>
              <a:rPr lang="pt-BR" sz="1400" dirty="0">
                <a:solidFill>
                  <a:schemeClr val="bg1"/>
                </a:solidFill>
              </a:rPr>
              <a:t>Desenho de Soluções - Infra estrutura proposta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1FCA-BDFA-43C6-9081-F9FB9C1AE381}"/>
              </a:ext>
            </a:extLst>
          </p:cNvPr>
          <p:cNvSpPr txBox="1"/>
          <p:nvPr/>
        </p:nvSpPr>
        <p:spPr>
          <a:xfrm>
            <a:off x="8577917" y="2240341"/>
            <a:ext cx="30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D73B4A4-FBE0-4BC7-88A4-6669C90296EB}"/>
              </a:ext>
            </a:extLst>
          </p:cNvPr>
          <p:cNvSpPr txBox="1"/>
          <p:nvPr/>
        </p:nvSpPr>
        <p:spPr>
          <a:xfrm>
            <a:off x="8421131" y="4659938"/>
            <a:ext cx="139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BFC0D1-71A4-44FF-B386-89E73A302FCC}"/>
              </a:ext>
            </a:extLst>
          </p:cNvPr>
          <p:cNvSpPr txBox="1"/>
          <p:nvPr/>
        </p:nvSpPr>
        <p:spPr>
          <a:xfrm>
            <a:off x="10460323" y="4659938"/>
            <a:ext cx="139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80E898D-6574-4E31-889C-6D5E122FAE7B}"/>
              </a:ext>
            </a:extLst>
          </p:cNvPr>
          <p:cNvSpPr txBox="1"/>
          <p:nvPr/>
        </p:nvSpPr>
        <p:spPr>
          <a:xfrm>
            <a:off x="8121798" y="811349"/>
            <a:ext cx="378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Desenho de Arquitetura Recuperação de carrinho da Loja Online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D52A9A0-02AF-4C35-A72E-6F5D490F3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4" y="1792970"/>
            <a:ext cx="1512536" cy="44318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D0E9FFB-7519-42C3-B97B-CD069F9B2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4" y="1807742"/>
            <a:ext cx="1323827" cy="248753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CB9125BF-1825-48AA-9920-71BD5B410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4" y="4226870"/>
            <a:ext cx="1235189" cy="629032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391F7B9-D037-4719-B0FF-44BF92E21E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66" y="4341676"/>
            <a:ext cx="1258064" cy="3974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8753963-2F24-4083-A48E-636F6C3CB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90" y="4253648"/>
            <a:ext cx="1320967" cy="23159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84D09D62-CF0F-40FF-9E33-07F24A184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82" y="1782008"/>
            <a:ext cx="1083651" cy="27448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25A883DE-F5C5-4907-9995-864A6700C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25" y="4217735"/>
            <a:ext cx="954985" cy="27734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BA916E2-2075-4950-987F-8039F8A98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4" y="1821724"/>
            <a:ext cx="1323827" cy="20014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13B43B9-79EF-4A94-A214-4634E6944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5" y="1799884"/>
            <a:ext cx="1904251" cy="646187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C4CACD1-930D-43A6-9641-C2AD6D3E1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53" y="3928346"/>
            <a:ext cx="1289516" cy="2630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49326E4-4058-4E0B-A05D-5BF44CE70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18" y="4348921"/>
            <a:ext cx="1220894" cy="2315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587A4BB-4031-43A9-8854-7C08E68EFC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5" y="811349"/>
            <a:ext cx="3950600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BC7BC92D-346C-40EE-A500-5B60D7AE8949}"/>
              </a:ext>
            </a:extLst>
          </p:cNvPr>
          <p:cNvSpPr/>
          <p:nvPr/>
        </p:nvSpPr>
        <p:spPr>
          <a:xfrm>
            <a:off x="74347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6209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334045" y="4763188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54425" y="4763188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72813617-FCAE-4625-8094-372A6A7F93C3}"/>
              </a:ext>
            </a:extLst>
          </p:cNvPr>
          <p:cNvSpPr/>
          <p:nvPr/>
        </p:nvSpPr>
        <p:spPr>
          <a:xfrm>
            <a:off x="315139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7D055337-B16D-4F22-9BC7-53EF4106EBB1}"/>
              </a:ext>
            </a:extLst>
          </p:cNvPr>
          <p:cNvSpPr/>
          <p:nvPr/>
        </p:nvSpPr>
        <p:spPr>
          <a:xfrm>
            <a:off x="277001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55931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14988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90328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488028" y="216704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1024725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83782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489189FA-AD33-40EE-851E-2A739F88432D}"/>
              </a:ext>
            </a:extLst>
          </p:cNvPr>
          <p:cNvSpPr/>
          <p:nvPr/>
        </p:nvSpPr>
        <p:spPr>
          <a:xfrm>
            <a:off x="33404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C83D63F-8385-4E6B-86FE-9D170ABAA1EC}"/>
              </a:ext>
            </a:extLst>
          </p:cNvPr>
          <p:cNvSpPr/>
          <p:nvPr/>
        </p:nvSpPr>
        <p:spPr>
          <a:xfrm>
            <a:off x="274196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514988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749385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83782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46136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C78EDE5-DCBC-4EFA-9027-E3E8B42B94E6}"/>
              </a:ext>
            </a:extLst>
          </p:cNvPr>
          <p:cNvSpPr txBox="1"/>
          <p:nvPr/>
        </p:nvSpPr>
        <p:spPr>
          <a:xfrm>
            <a:off x="286928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5277206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7621176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96514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0F12BE-BAB6-4951-B1C9-E52666D264FD}"/>
              </a:ext>
            </a:extLst>
          </p:cNvPr>
          <p:cNvSpPr txBox="1"/>
          <p:nvPr/>
        </p:nvSpPr>
        <p:spPr>
          <a:xfrm>
            <a:off x="929639" y="5122832"/>
            <a:ext cx="4584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E5FC69-D95D-4ACE-8439-8029C3DC0C23}"/>
              </a:ext>
            </a:extLst>
          </p:cNvPr>
          <p:cNvSpPr txBox="1"/>
          <p:nvPr/>
        </p:nvSpPr>
        <p:spPr>
          <a:xfrm>
            <a:off x="6903719" y="5122832"/>
            <a:ext cx="46256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7EBAC-D88F-4CE6-A153-C7147FF3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73" y="1787522"/>
            <a:ext cx="847429" cy="210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CED083-94E9-46CC-9024-9808A25E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1" y="1787522"/>
            <a:ext cx="839469" cy="194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EB39891-AE61-48B2-BB45-7C35EA23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07" y="1795479"/>
            <a:ext cx="803662" cy="1869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5A7DBA3-2FE8-4994-96A2-BB865C7CA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6" y="1787522"/>
            <a:ext cx="990657" cy="2108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6DC6981-86C4-4B0F-9F95-8E58D9D2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68" y="1779564"/>
            <a:ext cx="990657" cy="21086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50FAEEA-5357-4981-A6DD-82271A570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9" y="2352958"/>
            <a:ext cx="1843354" cy="68413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9CB706E-83F0-473B-9CDB-35910A91D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6" y="2352958"/>
            <a:ext cx="1843356" cy="69363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FF6B132-2E81-4C09-81D8-5A7F99773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0" y="2454456"/>
            <a:ext cx="1995386" cy="65562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51A9BBB-F1E9-4DA8-9F5D-24E73844E7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49" y="2454456"/>
            <a:ext cx="1843354" cy="65562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DD0EB3DA-0886-45CB-9D31-7DB3D2AF9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4912770"/>
            <a:ext cx="1418737" cy="32078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3D3FF8D-A351-4AF3-BDD7-226788CB6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1" y="4929305"/>
            <a:ext cx="1428659" cy="304252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C873B8D-01C4-466E-96D2-2AD03E8DF3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3" y="2318578"/>
            <a:ext cx="1868570" cy="8415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E787247-ADC9-4177-B979-60EA7AAE9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71" y="808786"/>
            <a:ext cx="5525759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467944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427001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6959955" y="1717367"/>
            <a:ext cx="1414264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661398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936738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895795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427001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661398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895795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4397337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6741307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085276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4E69BCC-12AD-4B00-9BCA-0F8E9DB25602}"/>
              </a:ext>
            </a:extLst>
          </p:cNvPr>
          <p:cNvSpPr/>
          <p:nvPr/>
        </p:nvSpPr>
        <p:spPr>
          <a:xfrm>
            <a:off x="661398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D216F71-1366-4B2B-92E8-0AF5AA862660}"/>
              </a:ext>
            </a:extLst>
          </p:cNvPr>
          <p:cNvSpPr txBox="1"/>
          <p:nvPr/>
        </p:nvSpPr>
        <p:spPr>
          <a:xfrm>
            <a:off x="6741307" y="5109957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0F895DA-C39E-4751-AE81-3FFCAFB7A0D0}"/>
              </a:ext>
            </a:extLst>
          </p:cNvPr>
          <p:cNvSpPr/>
          <p:nvPr/>
        </p:nvSpPr>
        <p:spPr>
          <a:xfrm>
            <a:off x="8957956" y="4952953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31410E0-E086-403D-BFA3-FD908D2D75D0}"/>
              </a:ext>
            </a:extLst>
          </p:cNvPr>
          <p:cNvSpPr txBox="1"/>
          <p:nvPr/>
        </p:nvSpPr>
        <p:spPr>
          <a:xfrm>
            <a:off x="9085276" y="5113784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85938EC-58CF-41EE-890C-D4C224503AA4}"/>
              </a:ext>
            </a:extLst>
          </p:cNvPr>
          <p:cNvSpPr/>
          <p:nvPr/>
        </p:nvSpPr>
        <p:spPr>
          <a:xfrm>
            <a:off x="427001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E7CB9D-7A4E-4CD2-BEF1-AAEEDDF0EF30}"/>
              </a:ext>
            </a:extLst>
          </p:cNvPr>
          <p:cNvSpPr txBox="1"/>
          <p:nvPr/>
        </p:nvSpPr>
        <p:spPr>
          <a:xfrm>
            <a:off x="4397337" y="5109957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1762B12-7783-4253-9008-29AD95E8B7AC}"/>
              </a:ext>
            </a:extLst>
          </p:cNvPr>
          <p:cNvSpPr/>
          <p:nvPr/>
        </p:nvSpPr>
        <p:spPr>
          <a:xfrm>
            <a:off x="2640936" y="269742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504FC1C-C0D7-48F5-9CC0-FF1D7D7D2032}"/>
              </a:ext>
            </a:extLst>
          </p:cNvPr>
          <p:cNvSpPr/>
          <p:nvPr/>
        </p:nvSpPr>
        <p:spPr>
          <a:xfrm>
            <a:off x="2640936" y="3907616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807951-B3BE-4D2C-9A0B-2D00EED1BFA4}"/>
              </a:ext>
            </a:extLst>
          </p:cNvPr>
          <p:cNvSpPr/>
          <p:nvPr/>
        </p:nvSpPr>
        <p:spPr>
          <a:xfrm>
            <a:off x="2640936" y="515588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4397337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8FDBA0A-F74B-42B7-8EA2-F118F0A83150}"/>
              </a:ext>
            </a:extLst>
          </p:cNvPr>
          <p:cNvSpPr txBox="1"/>
          <p:nvPr/>
        </p:nvSpPr>
        <p:spPr>
          <a:xfrm>
            <a:off x="6741307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24AD8E2-EC0A-409A-91A9-7824643EAD62}"/>
              </a:ext>
            </a:extLst>
          </p:cNvPr>
          <p:cNvSpPr txBox="1"/>
          <p:nvPr/>
        </p:nvSpPr>
        <p:spPr>
          <a:xfrm>
            <a:off x="9085276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237E9980-5896-404A-B18D-88A095EAFE32}"/>
              </a:ext>
            </a:extLst>
          </p:cNvPr>
          <p:cNvSpPr/>
          <p:nvPr/>
        </p:nvSpPr>
        <p:spPr>
          <a:xfrm>
            <a:off x="825854" y="2429391"/>
            <a:ext cx="1473351" cy="3637496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1E7B49-DF41-40D8-A3BA-3AC026C4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45" y="5260783"/>
            <a:ext cx="864919" cy="2372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970452-6FC9-45A1-A7B1-335F3D4C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5" y="1818015"/>
            <a:ext cx="1037902" cy="2372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4F199B5-AF14-4058-B0B8-F8D6BB343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5" y="1813073"/>
            <a:ext cx="1334444" cy="2471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CA5CCE0-4013-4B24-AA79-19985F43D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7" y="1813073"/>
            <a:ext cx="899515" cy="2421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190FC7-AD7C-4153-A1B8-92DA1B122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0" y="2796487"/>
            <a:ext cx="899516" cy="2372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92B9B6-015B-436C-93EB-AAF57046F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11" y="4018663"/>
            <a:ext cx="1102154" cy="271832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5D9CDE3F-1D45-49CA-90DB-7D1BCEB2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915" y="3941854"/>
            <a:ext cx="2759720" cy="6125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2E269D-34D8-48E9-9FC2-E92A09B65B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9" y="800638"/>
            <a:ext cx="3328158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31B05C3-8BE7-42E4-9796-865357587FAA}"/>
              </a:ext>
            </a:extLst>
          </p:cNvPr>
          <p:cNvSpPr/>
          <p:nvPr/>
        </p:nvSpPr>
        <p:spPr>
          <a:xfrm>
            <a:off x="2750220" y="3428597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18AD9110-3F21-419B-9810-21C1C4B6E8A1}"/>
              </a:ext>
            </a:extLst>
          </p:cNvPr>
          <p:cNvSpPr/>
          <p:nvPr/>
        </p:nvSpPr>
        <p:spPr>
          <a:xfrm rot="10800000">
            <a:off x="2750220" y="1378098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030C196C-F0B8-41A9-99BB-D4CC149322F4}"/>
              </a:ext>
            </a:extLst>
          </p:cNvPr>
          <p:cNvSpPr/>
          <p:nvPr/>
        </p:nvSpPr>
        <p:spPr>
          <a:xfrm rot="16200000">
            <a:off x="5717989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8CBEE86D-E1AC-4494-A247-D376957AE4FE}"/>
              </a:ext>
            </a:extLst>
          </p:cNvPr>
          <p:cNvSpPr/>
          <p:nvPr/>
        </p:nvSpPr>
        <p:spPr>
          <a:xfrm rot="5400000">
            <a:off x="2372204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7FD92-3178-4C78-8AC1-3DF25B9DC193}"/>
              </a:ext>
            </a:extLst>
          </p:cNvPr>
          <p:cNvSpPr txBox="1"/>
          <p:nvPr/>
        </p:nvSpPr>
        <p:spPr>
          <a:xfrm>
            <a:off x="5246090" y="2097434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D7062B-88C8-4560-AE2D-9335EA3C7E7A}"/>
              </a:ext>
            </a:extLst>
          </p:cNvPr>
          <p:cNvSpPr txBox="1"/>
          <p:nvPr/>
        </p:nvSpPr>
        <p:spPr>
          <a:xfrm>
            <a:off x="5250644" y="4100877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D44140-2AE0-42CE-B6DD-BD28C615D21A}"/>
              </a:ext>
            </a:extLst>
          </p:cNvPr>
          <p:cNvSpPr txBox="1"/>
          <p:nvPr/>
        </p:nvSpPr>
        <p:spPr>
          <a:xfrm>
            <a:off x="6907994" y="3027077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24FA9A-7BE2-4EAE-86F2-DA95DE0637B4}"/>
              </a:ext>
            </a:extLst>
          </p:cNvPr>
          <p:cNvSpPr txBox="1"/>
          <p:nvPr/>
        </p:nvSpPr>
        <p:spPr>
          <a:xfrm>
            <a:off x="3420313" y="3027076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2E6003-FDB5-4245-979A-119794156C1E}"/>
              </a:ext>
            </a:extLst>
          </p:cNvPr>
          <p:cNvSpPr/>
          <p:nvPr/>
        </p:nvSpPr>
        <p:spPr>
          <a:xfrm>
            <a:off x="2745660" y="5471446"/>
            <a:ext cx="3380819" cy="937549"/>
          </a:xfrm>
          <a:prstGeom prst="rect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A9C812-5FE5-45A0-A977-3A158A01F3F3}"/>
              </a:ext>
            </a:extLst>
          </p:cNvPr>
          <p:cNvSpPr/>
          <p:nvPr/>
        </p:nvSpPr>
        <p:spPr>
          <a:xfrm>
            <a:off x="6095998" y="5471446"/>
            <a:ext cx="3350340" cy="937549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7F8B34-5C53-4728-BF66-490B22DE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34" y="5599231"/>
            <a:ext cx="714664" cy="2382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75E017B-E7E0-4CC7-950F-E5DAB8B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85" y="5590522"/>
            <a:ext cx="888367" cy="233259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A7060B-94C7-4A1E-A5F6-FAB6D21AEE45}"/>
              </a:ext>
            </a:extLst>
          </p:cNvPr>
          <p:cNvSpPr txBox="1"/>
          <p:nvPr/>
        </p:nvSpPr>
        <p:spPr>
          <a:xfrm>
            <a:off x="3172377" y="5818227"/>
            <a:ext cx="251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F5D38D-F2B8-498A-8014-6DA08A73410A}"/>
              </a:ext>
            </a:extLst>
          </p:cNvPr>
          <p:cNvSpPr txBox="1"/>
          <p:nvPr/>
        </p:nvSpPr>
        <p:spPr>
          <a:xfrm>
            <a:off x="6515879" y="5818227"/>
            <a:ext cx="251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B261ED0-3CA7-4A87-B6C4-DD5213EE9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3" y="5078384"/>
            <a:ext cx="1669618" cy="26119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DDA2F2D-A7D8-4392-A8CC-AB0824595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1370" y="3291144"/>
            <a:ext cx="590185" cy="26725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F56FC2F-1907-435D-B604-D3788F92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4" y="1518418"/>
            <a:ext cx="1993263" cy="28395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F7050B8-B760-4002-8685-A3EE9ABE1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1251" y="3266641"/>
            <a:ext cx="868573" cy="2672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C997C4-0627-433C-BBDC-FD6ED8FF0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6" y="807213"/>
            <a:ext cx="2553282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B5075A-8B9D-4843-998E-22662A507F92}"/>
              </a:ext>
            </a:extLst>
          </p:cNvPr>
          <p:cNvSpPr/>
          <p:nvPr/>
        </p:nvSpPr>
        <p:spPr>
          <a:xfrm>
            <a:off x="1340880" y="1768962"/>
            <a:ext cx="4492035" cy="449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F836B184-DD6F-4A82-8F96-0CC03880E339}"/>
              </a:ext>
            </a:extLst>
          </p:cNvPr>
          <p:cNvSpPr/>
          <p:nvPr/>
        </p:nvSpPr>
        <p:spPr>
          <a:xfrm rot="5400000">
            <a:off x="374214" y="2735630"/>
            <a:ext cx="4492034" cy="2558703"/>
          </a:xfrm>
          <a:prstGeom prst="triangle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2B577C58-E175-4830-BE6A-FD5815C4D4EB}"/>
              </a:ext>
            </a:extLst>
          </p:cNvPr>
          <p:cNvSpPr/>
          <p:nvPr/>
        </p:nvSpPr>
        <p:spPr>
          <a:xfrm rot="10800000">
            <a:off x="1340881" y="1768962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89AE0FD7-9F41-42BC-8624-0B4B9139C153}"/>
              </a:ext>
            </a:extLst>
          </p:cNvPr>
          <p:cNvSpPr/>
          <p:nvPr/>
        </p:nvSpPr>
        <p:spPr>
          <a:xfrm rot="10800000" flipV="1">
            <a:off x="1340881" y="2298511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F10B1E1-A05B-46D0-8C02-F1F03D62EDBB}"/>
              </a:ext>
            </a:extLst>
          </p:cNvPr>
          <p:cNvCxnSpPr/>
          <p:nvPr/>
        </p:nvCxnSpPr>
        <p:spPr>
          <a:xfrm>
            <a:off x="3586897" y="3982975"/>
            <a:ext cx="2246017" cy="0"/>
          </a:xfrm>
          <a:prstGeom prst="line">
            <a:avLst/>
          </a:prstGeom>
          <a:ln w="381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968696A-40EE-4D77-90F1-E14DB416B40F}"/>
              </a:ext>
            </a:extLst>
          </p:cNvPr>
          <p:cNvSpPr/>
          <p:nvPr/>
        </p:nvSpPr>
        <p:spPr>
          <a:xfrm>
            <a:off x="3083977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54599CC-C5BB-4982-A84A-B21F24BB69B0}"/>
              </a:ext>
            </a:extLst>
          </p:cNvPr>
          <p:cNvSpPr/>
          <p:nvPr/>
        </p:nvSpPr>
        <p:spPr>
          <a:xfrm>
            <a:off x="6750995" y="1704512"/>
            <a:ext cx="4473528" cy="4473528"/>
          </a:xfrm>
          <a:prstGeom prst="ellipse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A421B12-937F-4E2A-91C5-73217B6DD62B}"/>
              </a:ext>
            </a:extLst>
          </p:cNvPr>
          <p:cNvSpPr/>
          <p:nvPr/>
        </p:nvSpPr>
        <p:spPr>
          <a:xfrm>
            <a:off x="8490335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9539230-912E-432A-94D8-8354C2ACA9D3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8954993" y="3981112"/>
            <a:ext cx="1614397" cy="154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375A626-1CBB-4E86-BDE7-490FFA0C8D3E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8987759" y="2359645"/>
            <a:ext cx="1581631" cy="1541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908CAFB-8881-444A-B04B-965ED5C75C37}"/>
              </a:ext>
            </a:extLst>
          </p:cNvPr>
          <p:cNvCxnSpPr/>
          <p:nvPr/>
        </p:nvCxnSpPr>
        <p:spPr>
          <a:xfrm>
            <a:off x="6750995" y="3941276"/>
            <a:ext cx="22460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CFC592-28EC-404E-AD49-1B164CC78361}"/>
              </a:ext>
            </a:extLst>
          </p:cNvPr>
          <p:cNvSpPr txBox="1"/>
          <p:nvPr/>
        </p:nvSpPr>
        <p:spPr>
          <a:xfrm>
            <a:off x="4048508" y="2158196"/>
            <a:ext cx="17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3C9364-FE42-4A8F-B0A1-49F06D67CF30}"/>
              </a:ext>
            </a:extLst>
          </p:cNvPr>
          <p:cNvSpPr txBox="1"/>
          <p:nvPr/>
        </p:nvSpPr>
        <p:spPr>
          <a:xfrm>
            <a:off x="4048508" y="5081571"/>
            <a:ext cx="172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77D591-BC50-44A4-A5B1-5E21A6D793B5}"/>
              </a:ext>
            </a:extLst>
          </p:cNvPr>
          <p:cNvSpPr txBox="1"/>
          <p:nvPr/>
        </p:nvSpPr>
        <p:spPr>
          <a:xfrm>
            <a:off x="1574836" y="3826619"/>
            <a:ext cx="141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87CB2B-EB85-4483-B470-A10C3DB65FE7}"/>
              </a:ext>
            </a:extLst>
          </p:cNvPr>
          <p:cNvSpPr txBox="1"/>
          <p:nvPr/>
        </p:nvSpPr>
        <p:spPr>
          <a:xfrm>
            <a:off x="7540197" y="2575835"/>
            <a:ext cx="181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309B41-D50D-4FD5-AC0C-038A7E1421F9}"/>
              </a:ext>
            </a:extLst>
          </p:cNvPr>
          <p:cNvSpPr txBox="1"/>
          <p:nvPr/>
        </p:nvSpPr>
        <p:spPr>
          <a:xfrm>
            <a:off x="7587554" y="4651640"/>
            <a:ext cx="181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70A53D-B1B5-4ABA-A910-9E387E050DA3}"/>
              </a:ext>
            </a:extLst>
          </p:cNvPr>
          <p:cNvSpPr txBox="1"/>
          <p:nvPr/>
        </p:nvSpPr>
        <p:spPr>
          <a:xfrm>
            <a:off x="9739873" y="3590634"/>
            <a:ext cx="1386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5C2F0A-C9F6-4A26-86DB-58E1D218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66" y="3275088"/>
            <a:ext cx="1077526" cy="5515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1F774FB-1AD0-4E6A-A946-5E1500DFD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64" y="2250561"/>
            <a:ext cx="1077526" cy="55153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684CC73-DC06-4155-A63F-3062CAB7D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5306717"/>
            <a:ext cx="1077527" cy="25533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DCD9F79-B189-4B14-9A44-24169A5C5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96" y="2102494"/>
            <a:ext cx="934540" cy="27576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46E3BDC-7896-455A-9E40-1DE56C0A3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44" y="4278744"/>
            <a:ext cx="750695" cy="245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1BD3F7-CF1F-498A-82F4-559F8AB2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573" y="3285148"/>
            <a:ext cx="968512" cy="2656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3FE241-6A35-47E9-8694-51B46E37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8" y="801163"/>
            <a:ext cx="4725477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309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561</TotalTime>
  <Words>612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Nunito Sans</vt:lpstr>
      <vt:lpstr>Nunito Sans SemiBold</vt:lpstr>
      <vt:lpstr>PowerPoint_IGTI_Theme</vt:lpstr>
      <vt:lpstr>Introdução/Nesta Aula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marcio cortez</cp:lastModifiedBy>
  <cp:revision>56</cp:revision>
  <dcterms:created xsi:type="dcterms:W3CDTF">2020-02-28T17:01:50Z</dcterms:created>
  <dcterms:modified xsi:type="dcterms:W3CDTF">2022-06-08T12:33:11Z</dcterms:modified>
</cp:coreProperties>
</file>