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D"/>
    <a:srgbClr val="2E3340"/>
    <a:srgbClr val="74A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7"/>
  </p:normalViewPr>
  <p:slideViewPr>
    <p:cSldViewPr snapToGrid="0" snapToObjects="1">
      <p:cViewPr>
        <p:scale>
          <a:sx n="83" d="100"/>
          <a:sy n="83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6756-B009-7141-9009-219DA89F3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40840-7E42-B548-B29E-AE9946816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F481-9951-4244-988C-27019852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9DA0-7E81-BF48-8075-98FC00B9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4A84-CAC2-A344-BB35-D334A54D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976F-A633-E749-AA04-5D0469D6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83593-EA2E-5B44-AE36-0D8FEF874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6BE7-D48D-7B49-BBA4-FBAFFBD4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7946-9542-E84A-A69D-5BED913B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612A-253F-F040-8F29-7FC8FAE5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0818-2EB2-F846-867B-ED36B0FB9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3B398-4B77-9E4B-AC07-E0B4AC0F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415F-7837-1C4E-86D0-E0D4152D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891B-DB6C-5C41-ADF3-CEF5EFB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DCD6-3052-8647-86BD-44906CAA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01C6-E2F2-9E44-8CCF-0046512D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617B-2F03-2749-A206-71C9E280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B70A-CC80-BD4F-9FCD-CCD65A18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5075-A1B4-EF42-A7A7-78D0688B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666C-0901-9C4A-BCD4-2B852EE3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BA61-4493-2942-BDC3-15C39251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908B9-CEF8-4F4A-A7E0-820901C5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4492-867D-044C-BD91-81644F7F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8372-521A-704A-812B-B049790E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AB5F-D19B-0B4C-BF8E-CB0450B1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AEF5-FA33-CA4C-AD80-01A72B46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C945-A559-654B-9A63-73585698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B7959-6040-724E-8284-FD399D17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41BD-73C9-A04D-AE66-696E0F63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8BB7F-77A9-EC46-8EC7-D12ACA9A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9C9A-F570-F349-BB4E-2C3146A7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8A78-2704-474F-B195-13B05AAA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0BF94-2D93-CF4A-95B1-F879BD33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7D20A-5AB9-4F41-931C-EC74C37A2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1CBED-B859-FF48-AB09-43DE34A9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4253-B08D-894C-999D-AACBE2AE3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AAC25-9747-AE40-A69D-1CDB88ED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9FA26-FF95-114C-A0E9-E7D4E61C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67EC-633F-F541-A302-01B1B8B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DE9-8A5A-DC4C-BAA8-36F28C00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9D27C-1488-1045-8B55-4E86A114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D0C8E-4C47-0A41-A04E-CDA7A0FD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C5E76-962A-A346-89F1-298A61D5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9300C-15A1-A84D-88CF-1FA2B50C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B0F17-4F71-5245-AD5B-D8E7AB4B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CA19-DD3C-2C45-B0C7-C72C4D44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9718-E4DC-D44D-9331-E80D2AA4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A9A8-F0CA-C847-8DCA-0BF8E15D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939AC-3236-374D-BDAD-D70951D0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11801-B080-364A-91EA-C2865C7F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68BFE-0A98-6F4B-8D23-0616A223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3211D-C395-2D47-A645-12DE022E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9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62DF-604D-244B-B462-ACDFB855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C8B25-FC24-FB41-9C41-8F87D2F55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AA66-1034-5443-A1BD-C358D057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B76F2-C8DE-3741-B1F3-B8662B5F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0178C-F95E-2A4A-BA9D-8670F3D0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78671-39BE-064C-9F3A-8DFEE498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DEB66-BCA8-0747-8A14-9292C43C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09A7-0C9B-D045-A20F-F4811495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9D01-26CE-8747-BC23-E51731A61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E7C5-E1CE-F241-8853-19B9B1BF717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AE8D-57FF-F941-B8CA-ABA867A1D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54BF-B258-E94D-8917-4BAC93242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F686-B14B-AF4C-9EFC-E8189D3C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58427D-FBBE-E341-9A04-3B40305E5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6B0AB0-C176-0E49-8881-994FC850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034" y="1465527"/>
            <a:ext cx="5928783" cy="592878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6F6E7AE-0E24-8347-A80E-A51556AD2543}"/>
              </a:ext>
            </a:extLst>
          </p:cNvPr>
          <p:cNvGrpSpPr/>
          <p:nvPr/>
        </p:nvGrpSpPr>
        <p:grpSpPr>
          <a:xfrm>
            <a:off x="1524000" y="2443397"/>
            <a:ext cx="3752538" cy="809469"/>
            <a:chOff x="1524000" y="2443397"/>
            <a:chExt cx="3752538" cy="80946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84723D-79A0-0041-8F26-F0241FFE6708}"/>
                </a:ext>
              </a:extLst>
            </p:cNvPr>
            <p:cNvSpPr/>
            <p:nvPr/>
          </p:nvSpPr>
          <p:spPr>
            <a:xfrm>
              <a:off x="1524000" y="2443397"/>
              <a:ext cx="3752538" cy="809469"/>
            </a:xfrm>
            <a:prstGeom prst="roundRect">
              <a:avLst/>
            </a:prstGeom>
            <a:solidFill>
              <a:srgbClr val="2E33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BBA5B6-DA9E-B141-BB87-AB291E5CED98}"/>
                </a:ext>
              </a:extLst>
            </p:cNvPr>
            <p:cNvSpPr txBox="1"/>
            <p:nvPr/>
          </p:nvSpPr>
          <p:spPr>
            <a:xfrm>
              <a:off x="2096402" y="2663465"/>
              <a:ext cx="250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4A0AF"/>
                  </a:solidFill>
                  <a:latin typeface="Kollektif" panose="020B0604020101010102" pitchFamily="34" charset="77"/>
                </a:rPr>
                <a:t>Erudite</a:t>
              </a:r>
              <a:r>
                <a:rPr lang="en-US" sz="1600" b="1" dirty="0">
                  <a:latin typeface="Kollektif" panose="020B0604020101010102" pitchFamily="34" charset="77"/>
                </a:rPr>
                <a:t> </a:t>
              </a:r>
              <a:r>
                <a:rPr lang="en-US" sz="1600" dirty="0">
                  <a:solidFill>
                    <a:srgbClr val="F5F7FD"/>
                  </a:solidFill>
                  <a:latin typeface="Kollektif" panose="020B0604020101010102" pitchFamily="34" charset="77"/>
                </a:rPr>
                <a:t>Data Solutions</a:t>
              </a:r>
              <a:endParaRPr lang="en-US" dirty="0">
                <a:solidFill>
                  <a:srgbClr val="F5F7FD"/>
                </a:solidFill>
                <a:latin typeface="Kollektif" panose="020B0604020101010102" pitchFamily="34" charset="77"/>
              </a:endParaRP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4521FC62-6F6A-5646-9B54-EC42CB68F967}"/>
                </a:ext>
              </a:extLst>
            </p:cNvPr>
            <p:cNvSpPr/>
            <p:nvPr/>
          </p:nvSpPr>
          <p:spPr>
            <a:xfrm rot="2534357">
              <a:off x="2196923" y="2745638"/>
              <a:ext cx="174209" cy="174209"/>
            </a:xfrm>
            <a:prstGeom prst="corner">
              <a:avLst>
                <a:gd name="adj1" fmla="val 15070"/>
                <a:gd name="adj2" fmla="val 14343"/>
              </a:avLst>
            </a:prstGeom>
            <a:solidFill>
              <a:srgbClr val="F5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8F37BFBB-B55A-9843-84CB-307F0D9CDCAF}"/>
                </a:ext>
              </a:extLst>
            </p:cNvPr>
            <p:cNvSpPr/>
            <p:nvPr/>
          </p:nvSpPr>
          <p:spPr>
            <a:xfrm rot="13665745">
              <a:off x="4316568" y="2761026"/>
              <a:ext cx="174209" cy="174209"/>
            </a:xfrm>
            <a:prstGeom prst="corner">
              <a:avLst>
                <a:gd name="adj1" fmla="val 13969"/>
                <a:gd name="adj2" fmla="val 14467"/>
              </a:avLst>
            </a:prstGeom>
            <a:solidFill>
              <a:srgbClr val="F5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38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Kollektif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Megumi Oshima</dc:creator>
  <cp:lastModifiedBy>Megumi Oshima</cp:lastModifiedBy>
  <cp:revision>2</cp:revision>
  <dcterms:created xsi:type="dcterms:W3CDTF">2020-07-08T23:46:44Z</dcterms:created>
  <dcterms:modified xsi:type="dcterms:W3CDTF">2020-07-08T23:58:46Z</dcterms:modified>
</cp:coreProperties>
</file>