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Medium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4098290"/>
            <a:ext cx="11928951" cy="344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19"/>
              </a:lnSpc>
            </a:pPr>
            <a:r>
              <a:rPr lang="en-US" sz="12999">
                <a:solidFill>
                  <a:srgbClr val="FFFFFF"/>
                </a:solidFill>
                <a:latin typeface="Bungee Bold Italics"/>
              </a:rPr>
              <a:t>GLOBAL SOLUTIONS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7723422"/>
            <a:ext cx="13618369" cy="1933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9"/>
              </a:lnSpc>
              <a:spcBef>
                <a:spcPct val="0"/>
              </a:spcBef>
            </a:pPr>
            <a:r>
              <a:rPr lang="en-US" sz="14999">
                <a:solidFill>
                  <a:srgbClr val="5E17EB"/>
                </a:solidFill>
                <a:latin typeface="Bungee Bold Italics"/>
              </a:rPr>
              <a:t>KRAFT HEINZ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833644" y="3978925"/>
            <a:ext cx="2329159" cy="2329150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881391" y="3978925"/>
            <a:ext cx="2329159" cy="2329150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1660" t="-116441" r="-42848" b="-75803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077450" y="3978925"/>
            <a:ext cx="2329159" cy="2329150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295394" y="3978925"/>
            <a:ext cx="2329159" cy="2329150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770089" y="685940"/>
            <a:ext cx="12747821" cy="1905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19"/>
              </a:lnSpc>
            </a:pPr>
            <a:r>
              <a:rPr lang="en-US" sz="12999">
                <a:solidFill>
                  <a:srgbClr val="FFFFFF"/>
                </a:solidFill>
                <a:latin typeface="Bungee Bold Italics"/>
              </a:rPr>
              <a:t>INTEGRANTES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9576" y="6553723"/>
            <a:ext cx="4257297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Felipe Moura da Cruz</a:t>
            </a:r>
          </a:p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RM94904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7322" y="6553723"/>
            <a:ext cx="4257297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Juliana Carvalho </a:t>
            </a:r>
          </a:p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da Silva Macedo RM95333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75623" y="6553723"/>
            <a:ext cx="4589963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Kaliton Danilo Agostinho de Oliveira</a:t>
            </a:r>
          </a:p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RM95272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89262" y="6553723"/>
            <a:ext cx="4257297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Michelle Costa e Silva</a:t>
            </a:r>
          </a:p>
          <a:p>
            <a:pPr algn="ctr">
              <a:lnSpc>
                <a:spcPts val="3900"/>
              </a:lnSpc>
            </a:pPr>
            <a:r>
              <a:rPr lang="en-US" sz="3000" spc="65">
                <a:solidFill>
                  <a:srgbClr val="FFFFFF"/>
                </a:solidFill>
                <a:latin typeface="Poppins Medium Bold"/>
              </a:rPr>
              <a:t>RM94239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77799" y="1377399"/>
            <a:ext cx="1059191" cy="879530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76818" y="965200"/>
            <a:ext cx="630461" cy="850337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7580" y="965200"/>
            <a:ext cx="16400255" cy="808791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4701E-9205-F438-E209-58AC4B2E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42" y="1699146"/>
            <a:ext cx="4428568" cy="662002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0" y="2608858"/>
            <a:ext cx="0" cy="48006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Inteligência artificial estrutura de tópicos">
            <a:extLst>
              <a:ext uri="{FF2B5EF4-FFF2-40B4-BE49-F238E27FC236}">
                <a16:creationId xmlns:a16="http://schemas.microsoft.com/office/drawing/2014/main" id="{593306D6-73AA-E633-7DDE-AF69F95F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5189" y="1679002"/>
            <a:ext cx="6660312" cy="66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6357" y="339517"/>
            <a:ext cx="17875287" cy="9607967"/>
          </a:xfrm>
          <a:custGeom>
            <a:avLst/>
            <a:gdLst/>
            <a:ahLst/>
            <a:cxnLst/>
            <a:rect l="l" t="t" r="r" b="b"/>
            <a:pathLst>
              <a:path w="17875287" h="9607967">
                <a:moveTo>
                  <a:pt x="0" y="0"/>
                </a:moveTo>
                <a:lnTo>
                  <a:pt x="17875286" y="0"/>
                </a:lnTo>
                <a:lnTo>
                  <a:pt x="17875286" y="9607966"/>
                </a:lnTo>
                <a:lnTo>
                  <a:pt x="0" y="9607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4930" y="500391"/>
            <a:ext cx="17878139" cy="9286218"/>
          </a:xfrm>
          <a:custGeom>
            <a:avLst/>
            <a:gdLst/>
            <a:ahLst/>
            <a:cxnLst/>
            <a:rect l="l" t="t" r="r" b="b"/>
            <a:pathLst>
              <a:path w="17878139" h="9286218">
                <a:moveTo>
                  <a:pt x="0" y="0"/>
                </a:moveTo>
                <a:lnTo>
                  <a:pt x="17878140" y="0"/>
                </a:lnTo>
                <a:lnTo>
                  <a:pt x="17878140" y="9286218"/>
                </a:lnTo>
                <a:lnTo>
                  <a:pt x="0" y="9286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</Words>
  <Application>Microsoft Office PowerPoint</Application>
  <PresentationFormat>Personalizar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Bungee Bold Italics</vt:lpstr>
      <vt:lpstr>Calibri</vt:lpstr>
      <vt:lpstr>Poppins Medium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Solutions – Kraft Heinz</dc:title>
  <dc:creator>Felipe Cruz</dc:creator>
  <cp:lastModifiedBy>Felipe Moura da Cruz</cp:lastModifiedBy>
  <cp:revision>2</cp:revision>
  <dcterms:created xsi:type="dcterms:W3CDTF">2006-08-16T00:00:00Z</dcterms:created>
  <dcterms:modified xsi:type="dcterms:W3CDTF">2023-06-05T21:23:54Z</dcterms:modified>
  <dc:identifier>DAFk9t563KU</dc:identifier>
</cp:coreProperties>
</file>