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9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90" r:id="rId12"/>
    <p:sldId id="298" r:id="rId13"/>
    <p:sldId id="272" r:id="rId14"/>
    <p:sldId id="271" r:id="rId15"/>
    <p:sldId id="299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300" r:id="rId24"/>
    <p:sldId id="274" r:id="rId25"/>
    <p:sldId id="259" r:id="rId26"/>
    <p:sldId id="279" r:id="rId27"/>
    <p:sldId id="278" r:id="rId28"/>
    <p:sldId id="281" r:id="rId29"/>
    <p:sldId id="280" r:id="rId30"/>
    <p:sldId id="261" r:id="rId31"/>
    <p:sldId id="276" r:id="rId32"/>
    <p:sldId id="283" r:id="rId33"/>
    <p:sldId id="282" r:id="rId34"/>
    <p:sldId id="264" r:id="rId35"/>
    <p:sldId id="288" r:id="rId36"/>
    <p:sldId id="284" r:id="rId37"/>
    <p:sldId id="275" r:id="rId38"/>
    <p:sldId id="285" r:id="rId39"/>
    <p:sldId id="286" r:id="rId4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FF"/>
    <a:srgbClr val="FF6FCF"/>
    <a:srgbClr val="E8E8E8"/>
    <a:srgbClr val="FF0000"/>
    <a:srgbClr val="CCFFCC"/>
    <a:srgbClr val="FFFF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2" autoAdjust="0"/>
    <p:restoredTop sz="90318" autoAdjust="0"/>
  </p:normalViewPr>
  <p:slideViewPr>
    <p:cSldViewPr>
      <p:cViewPr varScale="1">
        <p:scale>
          <a:sx n="79" d="100"/>
          <a:sy n="79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2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12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3BDAED-C27C-4B91-A961-C84A240784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2398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76704-D9DD-4C6B-993E-A4C534824A26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247268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47798-0E45-4612-8F08-03530EBDCBFF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という形で進める</a:t>
            </a:r>
          </a:p>
        </p:txBody>
      </p:sp>
    </p:spTree>
    <p:extLst>
      <p:ext uri="{BB962C8B-B14F-4D97-AF65-F5344CB8AC3E}">
        <p14:creationId xmlns:p14="http://schemas.microsoft.com/office/powerpoint/2010/main" val="316109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11969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924175"/>
            <a:ext cx="4105275" cy="1752600"/>
          </a:xfrm>
        </p:spPr>
        <p:txBody>
          <a:bodyPr/>
          <a:lstStyle>
            <a:lvl1pPr marL="0" indent="0">
              <a:buFont typeface="Times" panose="02020603050405020304" pitchFamily="18" charset="0"/>
              <a:buNone/>
              <a:defRPr sz="24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63938" y="6589713"/>
            <a:ext cx="1090612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3438" y="6596063"/>
            <a:ext cx="4033837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altLang="ja-JP"/>
              <a:t>©SIProp Project, 2006-2008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01088" y="6578600"/>
            <a:ext cx="442912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80BE1E03-054E-4DCA-9802-923BECC78E55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2743200"/>
            <a:ext cx="9144000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10255" name="Picture 15" descr="siprop-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siprop-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844800"/>
            <a:ext cx="349250" cy="11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7" name="Picture 17" descr="siprop-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43400"/>
            <a:ext cx="3622675" cy="209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883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67500" y="0"/>
            <a:ext cx="1943100" cy="645318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6613" y="0"/>
            <a:ext cx="5678487" cy="645318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921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665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3342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125538"/>
            <a:ext cx="3810000" cy="53276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00" y="1125538"/>
            <a:ext cx="3810000" cy="53276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31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72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591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15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091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7148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838200"/>
            <a:ext cx="9144000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6613" y="0"/>
            <a:ext cx="77724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25538"/>
            <a:ext cx="77724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563938" y="6589713"/>
            <a:ext cx="1090612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 sz="900">
              <a:latin typeface="ＭＳ Ｐゴシック" panose="020B0600070205080204" pitchFamily="50" charset="-128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4643438" y="6596063"/>
            <a:ext cx="40338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ja-JP" sz="1000">
                <a:latin typeface="ＭＳ Ｐゴシック" panose="020B0600070205080204" pitchFamily="50" charset="-128"/>
              </a:rPr>
              <a:t>©SIProp Project, 2006-2008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8701088" y="6578600"/>
            <a:ext cx="44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0C2EF972-5F75-4B4C-9C44-6D8BC748B9B1}" type="slidenum">
              <a:rPr lang="en-US" altLang="ja-JP" sz="1000">
                <a:latin typeface="ＭＳ Ｐゴシック" panose="020B0600070205080204" pitchFamily="50" charset="-128"/>
              </a:rPr>
              <a:pPr algn="r"/>
              <a:t>‹#›</a:t>
            </a:fld>
            <a:endParaRPr lang="en-US" altLang="ja-JP" sz="1000">
              <a:latin typeface="ＭＳ Ｐゴシック" panose="020B0600070205080204" pitchFamily="50" charset="-128"/>
            </a:endParaRPr>
          </a:p>
        </p:txBody>
      </p:sp>
      <p:pic>
        <p:nvPicPr>
          <p:cNvPr id="1044" name="Picture 20" descr="siprop-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siprop-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0"/>
            <a:ext cx="1354137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iprop-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844800"/>
            <a:ext cx="349250" cy="11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Times" panose="02020603050405020304" pitchFamily="18" charset="0"/>
        <a:buBlip>
          <a:blip r:embed="rId16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ilinx.com/support/download/index.html/content/xilinx/en/downloadNav/petalinu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ilinx.com/support/download/index.html/content/xilinx/en/downloadNav/petalinu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itsuna/zedroid_device_xilinx_zedboard-kernel.git" TargetMode="External"/><Relationship Id="rId2" Type="http://schemas.openxmlformats.org/officeDocument/2006/relationships/hyperlink" Target="https://github.com/noritsuna/zedroid_manifes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oritsuna/zedroid_device_xilinx_zedboard-images.gi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android.com/source/downloading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nalog.com/_media/resources/fpga/xilinx/kc705/cf_adv7511_zed_edk_14_4_2013_02_05.tar.gz" TargetMode="External"/><Relationship Id="rId2" Type="http://schemas.openxmlformats.org/officeDocument/2006/relationships/hyperlink" Target="http://wiki.analog.com/resources/fpga/xilinx/kc705/adv75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©SIProp Project, 2006-2008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B5208CA-72D0-4710-9E64-44FF4389EBCD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3400" y="1352550"/>
            <a:ext cx="7772400" cy="1143000"/>
          </a:xfrm>
        </p:spPr>
        <p:txBody>
          <a:bodyPr/>
          <a:lstStyle/>
          <a:p>
            <a:r>
              <a:rPr lang="en-US" altLang="ja-JP" dirty="0" smtClean="0"/>
              <a:t>How to Build Android 5.0 on </a:t>
            </a:r>
            <a:r>
              <a:rPr lang="en-US" altLang="ja-JP" dirty="0" err="1" smtClean="0"/>
              <a:t>Zedboard</a:t>
            </a:r>
            <a:endParaRPr lang="ja-JP" altLang="ja-JP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Noritsuna Imamura</a:t>
            </a:r>
            <a:endParaRPr lang="ja-JP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Lunch SDK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Click “Export &amp; Lunch SDK”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92896"/>
            <a:ext cx="5168900" cy="3352800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3131840" y="5085184"/>
            <a:ext cx="194421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9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Finish to lunch SDK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2510"/>
            <a:ext cx="7772400" cy="4733705"/>
          </a:xfrm>
        </p:spPr>
      </p:pic>
    </p:spTree>
    <p:extLst>
      <p:ext uri="{BB962C8B-B14F-4D97-AF65-F5344CB8AC3E}">
        <p14:creationId xmlns:p14="http://schemas.microsoft.com/office/powerpoint/2010/main" val="45298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ja-JP" sz="3200" dirty="0" smtClean="0"/>
          </a:p>
          <a:p>
            <a:pPr algn="ctr"/>
            <a:endParaRPr lang="en-US" altLang="ja-JP" sz="3200" dirty="0"/>
          </a:p>
          <a:p>
            <a:pPr marL="0" indent="0" algn="ctr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lang="en-US" altLang="ja-JP" sz="3200" dirty="0" smtClean="0"/>
              <a:t>Next: Compile U-boot</a:t>
            </a:r>
          </a:p>
          <a:p>
            <a:pPr algn="ctr"/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9622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Prepare Compiler for u-boot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Download XILINX Compiler(Android NDK </a:t>
            </a:r>
            <a:r>
              <a:rPr lang="en-US" altLang="ja-JP" dirty="0"/>
              <a:t>is OK)</a:t>
            </a:r>
          </a:p>
          <a:p>
            <a:pPr lvl="1"/>
            <a:r>
              <a:rPr lang="en-US" altLang="ja-JP" dirty="0" err="1"/>
              <a:t>P</a:t>
            </a:r>
            <a:r>
              <a:rPr lang="en-US" altLang="ja-JP" dirty="0" err="1" smtClean="0"/>
              <a:t>etaLinux</a:t>
            </a:r>
            <a:r>
              <a:rPr lang="en-US" altLang="ja-JP" dirty="0" smtClean="0"/>
              <a:t> with compiler</a:t>
            </a:r>
            <a:endParaRPr lang="en-US" altLang="ja-JP" dirty="0" smtClean="0">
              <a:hlinkClick r:id="rId2"/>
            </a:endParaRPr>
          </a:p>
          <a:p>
            <a:pPr lvl="2"/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www.xilinx.com/support/download/index.html/content/xilinx/en/downloadNav/petalinux.html</a:t>
            </a:r>
            <a:endParaRPr lang="en-US" altLang="ja-JP" dirty="0" smtClean="0"/>
          </a:p>
          <a:p>
            <a:r>
              <a:rPr lang="en-US" altLang="ja-JP" dirty="0" smtClean="0"/>
              <a:t>Set Environments</a:t>
            </a:r>
            <a:endParaRPr lang="en-US" altLang="ja-JP" dirty="0"/>
          </a:p>
          <a:p>
            <a:pPr lvl="1"/>
            <a:r>
              <a:rPr lang="en-US" altLang="ja-JP" dirty="0" smtClean="0"/>
              <a:t>export PETALINUX=[path to </a:t>
            </a:r>
            <a:r>
              <a:rPr lang="en-US" altLang="ja-JP" dirty="0" err="1" smtClean="0"/>
              <a:t>petaLinux</a:t>
            </a:r>
            <a:r>
              <a:rPr lang="en-US" altLang="ja-JP" dirty="0" smtClean="0"/>
              <a:t> compiler]</a:t>
            </a:r>
          </a:p>
          <a:p>
            <a:pPr lvl="1"/>
            <a:r>
              <a:rPr lang="en-US" altLang="ja-JP" dirty="0" smtClean="0"/>
              <a:t>export </a:t>
            </a:r>
            <a:r>
              <a:rPr lang="en-US" altLang="ja-JP" dirty="0"/>
              <a:t>CCOMPILER=arm-</a:t>
            </a:r>
            <a:r>
              <a:rPr lang="en-US" altLang="ja-JP" dirty="0" err="1"/>
              <a:t>xilinx</a:t>
            </a:r>
            <a:r>
              <a:rPr lang="en-US" altLang="ja-JP" dirty="0"/>
              <a:t>-</a:t>
            </a:r>
            <a:r>
              <a:rPr lang="en-US" altLang="ja-JP" dirty="0" err="1"/>
              <a:t>eabi-gcc</a:t>
            </a:r>
            <a:endParaRPr lang="en-US" altLang="ja-JP" dirty="0"/>
          </a:p>
          <a:p>
            <a:pPr lvl="1"/>
            <a:r>
              <a:rPr lang="en-US" altLang="ja-JP" dirty="0"/>
              <a:t>export ARCH=arm</a:t>
            </a:r>
          </a:p>
          <a:p>
            <a:pPr lvl="1"/>
            <a:r>
              <a:rPr lang="en-US" altLang="ja-JP" dirty="0"/>
              <a:t>export CROSS_COMPILE=arm-</a:t>
            </a:r>
            <a:r>
              <a:rPr lang="en-US" altLang="ja-JP" dirty="0" err="1"/>
              <a:t>xilinx</a:t>
            </a:r>
            <a:r>
              <a:rPr lang="en-US" altLang="ja-JP" dirty="0"/>
              <a:t>-</a:t>
            </a:r>
            <a:r>
              <a:rPr lang="en-US" altLang="ja-JP" dirty="0" err="1"/>
              <a:t>eabi</a:t>
            </a:r>
            <a:r>
              <a:rPr lang="en-US" altLang="ja-JP" dirty="0"/>
              <a:t>-</a:t>
            </a:r>
          </a:p>
          <a:p>
            <a:pPr lvl="1"/>
            <a:r>
              <a:rPr lang="en-US" altLang="ja-JP" dirty="0" smtClean="0"/>
              <a:t>export </a:t>
            </a:r>
            <a:r>
              <a:rPr lang="en-US" altLang="ja-JP" dirty="0"/>
              <a:t>PATH=$PATH:${PETALINUX}/</a:t>
            </a:r>
            <a:r>
              <a:rPr lang="en-US" altLang="ja-JP" dirty="0" smtClean="0"/>
              <a:t>tools/linux-i386/arm-</a:t>
            </a:r>
            <a:r>
              <a:rPr lang="en-US" altLang="ja-JP" dirty="0" err="1" smtClean="0"/>
              <a:t>xilinx</a:t>
            </a:r>
            <a:r>
              <a:rPr lang="en-US" altLang="ja-JP" dirty="0" smtClean="0"/>
              <a:t>-</a:t>
            </a:r>
            <a:r>
              <a:rPr lang="en-US" altLang="ja-JP" dirty="0" err="1" smtClean="0"/>
              <a:t>gnueabi</a:t>
            </a:r>
            <a:r>
              <a:rPr lang="en-US" altLang="ja-JP" dirty="0" smtClean="0"/>
              <a:t>/bin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132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Download &amp; Compile u-boot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Download &amp; Compile</a:t>
            </a:r>
          </a:p>
          <a:p>
            <a:pPr lvl="1"/>
            <a:r>
              <a:rPr lang="en-US" altLang="ja-JP" dirty="0" err="1"/>
              <a:t>git</a:t>
            </a:r>
            <a:r>
              <a:rPr lang="en-US" altLang="ja-JP" dirty="0"/>
              <a:t> clone https://github.com/Xilinx/u-boot-xlnx.git</a:t>
            </a:r>
          </a:p>
          <a:p>
            <a:pPr lvl="1"/>
            <a:r>
              <a:rPr lang="en-US" altLang="ja-JP" dirty="0"/>
              <a:t>cd u-boot-</a:t>
            </a:r>
            <a:r>
              <a:rPr lang="en-US" altLang="ja-JP" dirty="0" err="1"/>
              <a:t>xlnx</a:t>
            </a:r>
            <a:r>
              <a:rPr lang="en-US" altLang="ja-JP" dirty="0"/>
              <a:t>/</a:t>
            </a:r>
          </a:p>
          <a:p>
            <a:pPr lvl="1"/>
            <a:r>
              <a:rPr lang="en-US" altLang="ja-JP" dirty="0" err="1"/>
              <a:t>git</a:t>
            </a:r>
            <a:r>
              <a:rPr lang="en-US" altLang="ja-JP" dirty="0"/>
              <a:t> checkout -b xilinx-v14.4 </a:t>
            </a:r>
            <a:r>
              <a:rPr lang="en-US" altLang="ja-JP" dirty="0" err="1"/>
              <a:t>xilinx-v14.4</a:t>
            </a:r>
            <a:endParaRPr lang="en-US" altLang="ja-JP" dirty="0"/>
          </a:p>
          <a:p>
            <a:pPr lvl="1"/>
            <a:r>
              <a:rPr lang="en-US" altLang="ja-JP" dirty="0"/>
              <a:t>make </a:t>
            </a:r>
            <a:r>
              <a:rPr lang="en-US" altLang="ja-JP" dirty="0" err="1"/>
              <a:t>zynq_zed_config</a:t>
            </a:r>
            <a:endParaRPr lang="en-US" altLang="ja-JP" dirty="0"/>
          </a:p>
          <a:p>
            <a:pPr lvl="1"/>
            <a:r>
              <a:rPr lang="en-US" altLang="ja-JP" dirty="0" smtClean="0"/>
              <a:t>make</a:t>
            </a:r>
          </a:p>
          <a:p>
            <a:pPr lvl="1"/>
            <a:endParaRPr lang="en-US" altLang="ja-JP" dirty="0"/>
          </a:p>
          <a:p>
            <a:r>
              <a:rPr lang="en-US" altLang="ja-JP" dirty="0" smtClean="0"/>
              <a:t>After finish to compile u-boot, top directory has “u-boot” file.</a:t>
            </a:r>
          </a:p>
          <a:p>
            <a:pPr lvl="1"/>
            <a:r>
              <a:rPr lang="en-US" altLang="ja-JP" dirty="0" smtClean="0"/>
              <a:t>This is u-boot image without hardware info.</a:t>
            </a:r>
          </a:p>
          <a:p>
            <a:pPr lvl="1"/>
            <a:endParaRPr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2145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ja-JP" sz="3200" dirty="0" smtClean="0"/>
          </a:p>
          <a:p>
            <a:pPr algn="ctr"/>
            <a:endParaRPr lang="en-US" altLang="ja-JP" sz="3200" dirty="0"/>
          </a:p>
          <a:p>
            <a:pPr marL="0" indent="0" algn="ctr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lang="en-US" altLang="ja-JP" sz="3200" dirty="0" smtClean="0"/>
              <a:t>Next: Back to SDK for building boot image</a:t>
            </a:r>
          </a:p>
          <a:p>
            <a:pPr algn="ctr"/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723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Create Application Project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Select File -&gt; New -&gt; Application Project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8"/>
          <a:stretch/>
        </p:blipFill>
        <p:spPr>
          <a:xfrm>
            <a:off x="531999" y="1717010"/>
            <a:ext cx="8381627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9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 Wizard 1/2: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Project Name: FSBL</a:t>
            </a:r>
          </a:p>
          <a:p>
            <a:r>
              <a:rPr lang="en-US" altLang="ja-JP" dirty="0" smtClean="0"/>
              <a:t>Target Hardware: </a:t>
            </a:r>
          </a:p>
          <a:p>
            <a:pPr lvl="1"/>
            <a:r>
              <a:rPr lang="en-US" altLang="ja-JP" dirty="0" smtClean="0"/>
              <a:t>Hardware Platform: cf_adv7511_zed_hw_platform</a:t>
            </a:r>
          </a:p>
          <a:p>
            <a:pPr lvl="1"/>
            <a:r>
              <a:rPr kumimoji="1" lang="en-US" altLang="ja-JP" dirty="0" smtClean="0"/>
              <a:t>Processor: ps7_cortexa9_0</a:t>
            </a:r>
          </a:p>
          <a:p>
            <a:r>
              <a:rPr lang="en-US" altLang="ja-JP" dirty="0" smtClean="0"/>
              <a:t>Click “</a:t>
            </a:r>
            <a:r>
              <a:rPr lang="en-US" altLang="ja-JP" dirty="0" smtClean="0">
                <a:solidFill>
                  <a:srgbClr val="FF0000"/>
                </a:solidFill>
              </a:rPr>
              <a:t>Next&gt;</a:t>
            </a:r>
            <a:r>
              <a:rPr lang="en-US" altLang="ja-JP" dirty="0" smtClean="0"/>
              <a:t>”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4117900" y="3068960"/>
            <a:ext cx="5035220" cy="5858693"/>
            <a:chOff x="2693897" y="1186082"/>
            <a:chExt cx="5035220" cy="585869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794" y="1186082"/>
              <a:ext cx="5001323" cy="5858693"/>
            </a:xfrm>
            <a:prstGeom prst="rect">
              <a:avLst/>
            </a:prstGeom>
          </p:spPr>
        </p:pic>
        <p:sp>
          <p:nvSpPr>
            <p:cNvPr id="5" name="円/楕円 4"/>
            <p:cNvSpPr/>
            <p:nvPr/>
          </p:nvSpPr>
          <p:spPr>
            <a:xfrm>
              <a:off x="3491880" y="2132856"/>
              <a:ext cx="1152128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693897" y="3357315"/>
              <a:ext cx="5035219" cy="86409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056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 Wizard </a:t>
            </a:r>
            <a:r>
              <a:rPr lang="en-US" altLang="ja-JP" dirty="0" smtClean="0"/>
              <a:t>2/2</a:t>
            </a:r>
            <a:r>
              <a:rPr lang="en-US" altLang="ja-JP" dirty="0"/>
              <a:t>: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Select “</a:t>
            </a:r>
            <a:r>
              <a:rPr lang="en-US" altLang="ja-JP" dirty="0" err="1" smtClean="0"/>
              <a:t>Zynq</a:t>
            </a:r>
            <a:r>
              <a:rPr lang="en-US" altLang="ja-JP" dirty="0" smtClean="0"/>
              <a:t> FSBL”</a:t>
            </a:r>
          </a:p>
          <a:p>
            <a:r>
              <a:rPr kumimoji="1" lang="en-US" altLang="ja-JP" dirty="0" smtClean="0"/>
              <a:t>Click “Finish”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84" y="908720"/>
            <a:ext cx="5020376" cy="5849166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4238941" y="2852936"/>
            <a:ext cx="1944216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89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Created FSBL project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2510"/>
            <a:ext cx="7772400" cy="4733706"/>
          </a:xfrm>
        </p:spPr>
      </p:pic>
      <p:sp>
        <p:nvSpPr>
          <p:cNvPr id="5" name="円/楕円 4"/>
          <p:cNvSpPr/>
          <p:nvPr/>
        </p:nvSpPr>
        <p:spPr>
          <a:xfrm>
            <a:off x="395536" y="2780928"/>
            <a:ext cx="1944216" cy="10137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64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lang="ja-JP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Build FSBL(First Boot Loader) &amp; U-boot</a:t>
            </a:r>
          </a:p>
          <a:p>
            <a:r>
              <a:rPr lang="en-US" altLang="ja-JP" dirty="0" smtClean="0"/>
              <a:t>Build Kernel</a:t>
            </a:r>
          </a:p>
          <a:p>
            <a:r>
              <a:rPr lang="en-US" altLang="ja-JP" dirty="0" smtClean="0"/>
              <a:t>Make device tree file</a:t>
            </a:r>
          </a:p>
          <a:p>
            <a:r>
              <a:rPr lang="en-US" altLang="ja-JP" dirty="0" smtClean="0"/>
              <a:t>Build Android 5.0.2</a:t>
            </a:r>
          </a:p>
          <a:p>
            <a:r>
              <a:rPr lang="en-US" altLang="ja-JP" dirty="0" smtClean="0"/>
              <a:t>Setup </a:t>
            </a:r>
            <a:r>
              <a:rPr lang="en-US" altLang="ja-JP" dirty="0" err="1" smtClean="0"/>
              <a:t>Zedboard</a:t>
            </a:r>
            <a:endParaRPr lang="ja-JP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Create Boot Image 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Select Xilinx Tools -&gt; Create </a:t>
            </a:r>
            <a:r>
              <a:rPr lang="en-US" altLang="ja-JP" dirty="0" err="1" smtClean="0"/>
              <a:t>Zynq</a:t>
            </a:r>
            <a:r>
              <a:rPr lang="en-US" altLang="ja-JP" dirty="0" smtClean="0"/>
              <a:t> Boot Image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6"/>
          <a:stretch/>
        </p:blipFill>
        <p:spPr>
          <a:xfrm>
            <a:off x="971600" y="2060848"/>
            <a:ext cx="8460432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5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Create Boot Image 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Lunch Wizard</a:t>
            </a:r>
          </a:p>
          <a:p>
            <a:r>
              <a:rPr lang="en-US" altLang="ja-JP" dirty="0" smtClean="0"/>
              <a:t>Click “Add”</a:t>
            </a:r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17" y="908050"/>
            <a:ext cx="5457195" cy="5996918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8280920" y="4581128"/>
            <a:ext cx="82758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4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Create Boot Image 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Lunch Sub-Window</a:t>
            </a:r>
          </a:p>
          <a:p>
            <a:r>
              <a:rPr kumimoji="1" lang="en-US" altLang="ja-JP" dirty="0" smtClean="0"/>
              <a:t>Select:</a:t>
            </a:r>
          </a:p>
          <a:p>
            <a:pPr lvl="1"/>
            <a:r>
              <a:rPr lang="en-US" altLang="ja-JP" dirty="0" smtClean="0"/>
              <a:t>Partition type: </a:t>
            </a:r>
            <a:r>
              <a:rPr lang="en-US" altLang="ja-JP" dirty="0" err="1" smtClean="0"/>
              <a:t>bootloader</a:t>
            </a:r>
            <a:endParaRPr lang="en-US" altLang="ja-JP" dirty="0" smtClean="0"/>
          </a:p>
          <a:p>
            <a:r>
              <a:rPr lang="en-US" altLang="ja-JP" dirty="0" smtClean="0"/>
              <a:t>Input:</a:t>
            </a:r>
          </a:p>
          <a:p>
            <a:pPr lvl="1"/>
            <a:r>
              <a:rPr kumimoji="1" lang="en-US" altLang="ja-JP" dirty="0" smtClean="0"/>
              <a:t>File path: [U-boot file]</a:t>
            </a:r>
          </a:p>
          <a:p>
            <a:r>
              <a:rPr lang="en-US" altLang="ja-JP" dirty="0" smtClean="0"/>
              <a:t>Click “OK”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79" y="1802722"/>
            <a:ext cx="4372585" cy="4867954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4833979" y="2962412"/>
            <a:ext cx="4310021" cy="3945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4833979" y="2744924"/>
            <a:ext cx="2186293" cy="252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32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Create Boot Image 4/4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Added your “u-boot” in “Boot image partitions”</a:t>
            </a:r>
          </a:p>
          <a:p>
            <a:r>
              <a:rPr kumimoji="1" lang="en-US" altLang="ja-JP" dirty="0" smtClean="0"/>
              <a:t>Change “Output path”:</a:t>
            </a:r>
          </a:p>
          <a:p>
            <a:pPr lvl="1"/>
            <a:r>
              <a:rPr lang="en-US" altLang="ja-JP" dirty="0" err="1"/>
              <a:t>o</a:t>
            </a:r>
            <a:r>
              <a:rPr lang="en-US" altLang="ja-JP" dirty="0" err="1" smtClean="0"/>
              <a:t>utput.bin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boot.bin</a:t>
            </a:r>
            <a:endParaRPr lang="en-US" altLang="ja-JP" dirty="0" smtClean="0"/>
          </a:p>
          <a:p>
            <a:r>
              <a:rPr kumimoji="1" lang="en-US" altLang="ja-JP" dirty="0" smtClean="0"/>
              <a:t>Click “Create Image”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2007131"/>
            <a:ext cx="4395560" cy="4780773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4465529" y="5422102"/>
            <a:ext cx="4310021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4551067" y="6141742"/>
            <a:ext cx="4310021" cy="3114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993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Created Boot Image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Start compiling automatically</a:t>
            </a:r>
            <a:endParaRPr kumimoji="1" lang="en-US" altLang="ja-JP" dirty="0" smtClean="0"/>
          </a:p>
          <a:p>
            <a:r>
              <a:rPr lang="en-US" altLang="ja-JP" dirty="0" smtClean="0"/>
              <a:t>After finish, You get boot image for </a:t>
            </a:r>
            <a:r>
              <a:rPr lang="en-US" altLang="ja-JP" dirty="0" err="1" smtClean="0"/>
              <a:t>Zedboard</a:t>
            </a:r>
            <a:r>
              <a:rPr lang="en-US" altLang="ja-JP" dirty="0" smtClean="0"/>
              <a:t> as </a:t>
            </a:r>
            <a:r>
              <a:rPr lang="en-US" altLang="ja-JP" dirty="0" err="1" smtClean="0"/>
              <a:t>boot.bin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08920"/>
            <a:ext cx="6680034" cy="4058755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1259631" y="3933056"/>
            <a:ext cx="1440161" cy="1080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435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ja-JP" sz="3200" dirty="0" smtClean="0"/>
          </a:p>
          <a:p>
            <a:pPr algn="ctr"/>
            <a:endParaRPr lang="en-US" altLang="ja-JP" sz="3200" dirty="0"/>
          </a:p>
          <a:p>
            <a:pPr marL="0" indent="0" algn="ctr">
              <a:buNone/>
            </a:pPr>
            <a:endParaRPr lang="en-US" altLang="ja-JP" sz="3200" dirty="0"/>
          </a:p>
          <a:p>
            <a:pPr algn="ctr"/>
            <a:r>
              <a:rPr lang="en-US" altLang="ja-JP" sz="3200" dirty="0" smtClean="0"/>
              <a:t>Build Kernel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89690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Prepare Compiler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Download XILINX Compiler(Android NDK </a:t>
            </a:r>
            <a:r>
              <a:rPr lang="en-US" altLang="ja-JP" dirty="0"/>
              <a:t>is OK)</a:t>
            </a:r>
          </a:p>
          <a:p>
            <a:pPr lvl="1"/>
            <a:r>
              <a:rPr lang="en-US" altLang="ja-JP" dirty="0" err="1"/>
              <a:t>P</a:t>
            </a:r>
            <a:r>
              <a:rPr lang="en-US" altLang="ja-JP" dirty="0" err="1" smtClean="0"/>
              <a:t>etaLinux</a:t>
            </a:r>
            <a:r>
              <a:rPr lang="en-US" altLang="ja-JP" dirty="0" smtClean="0"/>
              <a:t> with compiler</a:t>
            </a:r>
            <a:endParaRPr lang="en-US" altLang="ja-JP" dirty="0" smtClean="0">
              <a:hlinkClick r:id="rId2"/>
            </a:endParaRPr>
          </a:p>
          <a:p>
            <a:pPr lvl="2"/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www.xilinx.com/support/download/index.html/content/xilinx/en/downloadNav/petalinux.html</a:t>
            </a:r>
            <a:endParaRPr lang="en-US" altLang="ja-JP" dirty="0" smtClean="0"/>
          </a:p>
          <a:p>
            <a:r>
              <a:rPr lang="en-US" altLang="ja-JP" dirty="0" smtClean="0"/>
              <a:t>Set Environments</a:t>
            </a:r>
            <a:endParaRPr lang="en-US" altLang="ja-JP" dirty="0"/>
          </a:p>
          <a:p>
            <a:pPr lvl="1"/>
            <a:r>
              <a:rPr lang="en-US" altLang="ja-JP" dirty="0" smtClean="0"/>
              <a:t>export PETALINUX=[path to </a:t>
            </a:r>
            <a:r>
              <a:rPr lang="en-US" altLang="ja-JP" dirty="0" err="1" smtClean="0"/>
              <a:t>petaLinux</a:t>
            </a:r>
            <a:r>
              <a:rPr lang="en-US" altLang="ja-JP" dirty="0" smtClean="0"/>
              <a:t> compiler]</a:t>
            </a:r>
          </a:p>
          <a:p>
            <a:pPr lvl="1"/>
            <a:r>
              <a:rPr lang="en-US" altLang="ja-JP" dirty="0" smtClean="0"/>
              <a:t>export </a:t>
            </a:r>
            <a:r>
              <a:rPr lang="en-US" altLang="ja-JP" dirty="0"/>
              <a:t>CCOMPILER=arm-</a:t>
            </a:r>
            <a:r>
              <a:rPr lang="en-US" altLang="ja-JP" dirty="0" err="1"/>
              <a:t>xilinx</a:t>
            </a:r>
            <a:r>
              <a:rPr lang="en-US" altLang="ja-JP" dirty="0"/>
              <a:t>-</a:t>
            </a:r>
            <a:r>
              <a:rPr lang="en-US" altLang="ja-JP" dirty="0" err="1"/>
              <a:t>eabi-gcc</a:t>
            </a:r>
            <a:endParaRPr lang="en-US" altLang="ja-JP" dirty="0"/>
          </a:p>
          <a:p>
            <a:pPr lvl="1"/>
            <a:r>
              <a:rPr lang="en-US" altLang="ja-JP" dirty="0"/>
              <a:t>export ARCH=arm</a:t>
            </a:r>
          </a:p>
          <a:p>
            <a:pPr lvl="1"/>
            <a:r>
              <a:rPr lang="en-US" altLang="ja-JP" dirty="0"/>
              <a:t>export CROSS_COMPILE=arm-</a:t>
            </a:r>
            <a:r>
              <a:rPr lang="en-US" altLang="ja-JP" dirty="0" err="1"/>
              <a:t>xilinx</a:t>
            </a:r>
            <a:r>
              <a:rPr lang="en-US" altLang="ja-JP" dirty="0"/>
              <a:t>-</a:t>
            </a:r>
            <a:r>
              <a:rPr lang="en-US" altLang="ja-JP" dirty="0" err="1"/>
              <a:t>eabi</a:t>
            </a:r>
            <a:r>
              <a:rPr lang="en-US" altLang="ja-JP" dirty="0"/>
              <a:t>-</a:t>
            </a:r>
          </a:p>
          <a:p>
            <a:pPr lvl="1"/>
            <a:r>
              <a:rPr lang="en-US" altLang="ja-JP" dirty="0" smtClean="0"/>
              <a:t>export </a:t>
            </a:r>
            <a:r>
              <a:rPr lang="en-US" altLang="ja-JP" dirty="0"/>
              <a:t>PATH=$PATH:${PETALINUX}/</a:t>
            </a:r>
            <a:r>
              <a:rPr lang="en-US" altLang="ja-JP" dirty="0" smtClean="0"/>
              <a:t>tools/linux-i386/arm-</a:t>
            </a:r>
            <a:r>
              <a:rPr lang="en-US" altLang="ja-JP" dirty="0" err="1" smtClean="0"/>
              <a:t>xilinx</a:t>
            </a:r>
            <a:r>
              <a:rPr lang="en-US" altLang="ja-JP" dirty="0" smtClean="0"/>
              <a:t>-</a:t>
            </a:r>
            <a:r>
              <a:rPr lang="en-US" altLang="ja-JP" dirty="0" err="1" smtClean="0"/>
              <a:t>gnueabi</a:t>
            </a:r>
            <a:r>
              <a:rPr lang="en-US" altLang="ja-JP" dirty="0" smtClean="0"/>
              <a:t>/bin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3095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Download &amp; Compile Kernel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Download &amp; Compile </a:t>
            </a:r>
            <a:r>
              <a:rPr lang="en-US" altLang="ja-JP" dirty="0" smtClean="0"/>
              <a:t>Kernel</a:t>
            </a:r>
          </a:p>
          <a:p>
            <a:pPr lvl="1"/>
            <a:r>
              <a:rPr lang="en-US" altLang="ja-JP" dirty="0" err="1"/>
              <a:t>git</a:t>
            </a:r>
            <a:r>
              <a:rPr lang="en-US" altLang="ja-JP" dirty="0"/>
              <a:t> clone https://github.com/noritsuna/zedroid_device_xilinx_zedboard-kernel.git</a:t>
            </a:r>
          </a:p>
          <a:p>
            <a:pPr lvl="1"/>
            <a:r>
              <a:rPr lang="en-US" altLang="ja-JP" dirty="0"/>
              <a:t>cd </a:t>
            </a:r>
            <a:r>
              <a:rPr lang="en-US" altLang="ja-JP" dirty="0" err="1"/>
              <a:t>zedroid_device_xilinx_zedboard</a:t>
            </a:r>
            <a:r>
              <a:rPr lang="en-US" altLang="ja-JP" dirty="0"/>
              <a:t>-kernel</a:t>
            </a:r>
          </a:p>
          <a:p>
            <a:pPr lvl="1"/>
            <a:r>
              <a:rPr lang="en-US" altLang="ja-JP" dirty="0" err="1"/>
              <a:t>git</a:t>
            </a:r>
            <a:r>
              <a:rPr lang="en-US" altLang="ja-JP" dirty="0"/>
              <a:t> checkout </a:t>
            </a:r>
            <a:r>
              <a:rPr lang="en-US" altLang="ja-JP" dirty="0" smtClean="0"/>
              <a:t>zedroid-5.0.2_r1</a:t>
            </a:r>
            <a:endParaRPr lang="en-US" altLang="ja-JP" dirty="0"/>
          </a:p>
          <a:p>
            <a:pPr lvl="1"/>
            <a:r>
              <a:rPr lang="en-US" altLang="ja-JP" dirty="0"/>
              <a:t>make </a:t>
            </a:r>
            <a:r>
              <a:rPr lang="en-US" altLang="ja-JP" dirty="0" err="1"/>
              <a:t>zynq_zed_android_defconfig</a:t>
            </a:r>
            <a:endParaRPr lang="en-US" altLang="ja-JP" dirty="0"/>
          </a:p>
          <a:p>
            <a:pPr lvl="1"/>
            <a:r>
              <a:rPr lang="en-US" altLang="ja-JP" dirty="0"/>
              <a:t>make </a:t>
            </a:r>
            <a:r>
              <a:rPr lang="en-US" altLang="ja-JP" dirty="0" err="1"/>
              <a:t>uImage</a:t>
            </a:r>
            <a:r>
              <a:rPr lang="en-US" altLang="ja-JP" dirty="0"/>
              <a:t> LOADADDR=8000</a:t>
            </a:r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You can get “</a:t>
            </a:r>
            <a:r>
              <a:rPr lang="en-US" altLang="ja-JP" dirty="0" err="1" smtClean="0"/>
              <a:t>uImage</a:t>
            </a:r>
            <a:r>
              <a:rPr lang="en-US" altLang="ja-JP" dirty="0" smtClean="0"/>
              <a:t>” in “arch/arm/boot/”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7117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ja-JP" sz="3200" dirty="0" smtClean="0"/>
          </a:p>
          <a:p>
            <a:pPr algn="ctr"/>
            <a:endParaRPr lang="en-US" altLang="ja-JP" sz="3200" dirty="0"/>
          </a:p>
          <a:p>
            <a:pPr marL="0" indent="0" algn="ctr">
              <a:buNone/>
            </a:pPr>
            <a:endParaRPr lang="en-US" altLang="ja-JP" sz="3200" dirty="0"/>
          </a:p>
          <a:p>
            <a:pPr algn="ctr"/>
            <a:r>
              <a:rPr lang="en-US" altLang="ja-JP" sz="3200" dirty="0"/>
              <a:t>Make device tree file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2298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Build device tree file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Build device tree file</a:t>
            </a:r>
          </a:p>
          <a:p>
            <a:pPr lvl="1"/>
            <a:r>
              <a:rPr lang="en-US" altLang="ja-JP" dirty="0"/>
              <a:t>c</a:t>
            </a:r>
            <a:r>
              <a:rPr lang="en-US" altLang="ja-JP" dirty="0" smtClean="0"/>
              <a:t>d [kernel </a:t>
            </a:r>
            <a:r>
              <a:rPr lang="en-US" altLang="ja-JP" dirty="0" err="1" smtClean="0"/>
              <a:t>dir</a:t>
            </a:r>
            <a:r>
              <a:rPr lang="en-US" altLang="ja-JP" dirty="0" smtClean="0"/>
              <a:t>]</a:t>
            </a:r>
          </a:p>
          <a:p>
            <a:pPr lvl="1"/>
            <a:r>
              <a:rPr lang="en-US" altLang="ja-JP" dirty="0" smtClean="0"/>
              <a:t>make zynq-zed-adv7511.dtb</a:t>
            </a:r>
          </a:p>
          <a:p>
            <a:pPr lvl="1"/>
            <a:endParaRPr lang="en-US" altLang="ja-JP" dirty="0"/>
          </a:p>
          <a:p>
            <a:r>
              <a:rPr lang="en-US" altLang="ja-JP" dirty="0" smtClean="0"/>
              <a:t>You can get “zynq-zed-adv7511.dtb” in “arch/arm/boot/</a:t>
            </a:r>
            <a:r>
              <a:rPr lang="en-US" altLang="ja-JP" dirty="0" err="1" smtClean="0"/>
              <a:t>dts</a:t>
            </a:r>
            <a:r>
              <a:rPr lang="en-US" altLang="ja-JP" dirty="0" smtClean="0"/>
              <a:t>/”</a:t>
            </a:r>
          </a:p>
          <a:p>
            <a:pPr lvl="1"/>
            <a:r>
              <a:rPr lang="en-US" altLang="ja-JP" dirty="0" smtClean="0"/>
              <a:t>Rename “zynq-zed-adv7511.dtb” to “</a:t>
            </a:r>
            <a:r>
              <a:rPr lang="en-US" altLang="ja-JP" dirty="0" err="1" smtClean="0"/>
              <a:t>devicetree.dtb</a:t>
            </a:r>
            <a:r>
              <a:rPr lang="en-US" altLang="ja-JP" dirty="0" smtClean="0"/>
              <a:t>”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91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Link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Android Source Code</a:t>
            </a:r>
          </a:p>
          <a:p>
            <a:pPr lvl="1"/>
            <a:r>
              <a:rPr lang="en-US" altLang="ja-JP" dirty="0" smtClean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github.com/noritsuna/zedroid_manifests.git</a:t>
            </a:r>
            <a:endParaRPr kumimoji="1" lang="en-US" altLang="ja-JP" dirty="0" smtClean="0"/>
          </a:p>
          <a:p>
            <a:r>
              <a:rPr lang="en-US" altLang="ja-JP" dirty="0" smtClean="0"/>
              <a:t>Kernel Source Code</a:t>
            </a:r>
          </a:p>
          <a:p>
            <a:pPr lvl="1"/>
            <a:r>
              <a:rPr lang="en-US" altLang="ja-JP" dirty="0" smtClean="0">
                <a:hlinkClick r:id="rId3"/>
              </a:rPr>
              <a:t>https://github.com/noritsuna/zedroid_device_xilinx_zedboard-kernel.git</a:t>
            </a:r>
            <a:endParaRPr lang="en-US" altLang="ja-JP" dirty="0" smtClean="0"/>
          </a:p>
          <a:p>
            <a:r>
              <a:rPr lang="en-US" altLang="ja-JP" dirty="0" smtClean="0"/>
              <a:t>boot loader &amp; kernel &amp; Android binaries</a:t>
            </a:r>
          </a:p>
          <a:p>
            <a:pPr lvl="1"/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github.com/noritsuna/zedroid_device_xilinx_zedboard-images.git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 you don’t need to build this from source code, please go to “Setup </a:t>
            </a:r>
            <a:r>
              <a:rPr lang="en-US" altLang="ja-JP" dirty="0" err="1" smtClean="0"/>
              <a:t>Zedboard</a:t>
            </a:r>
            <a:r>
              <a:rPr lang="en-US" altLang="ja-JP" dirty="0" smtClean="0"/>
              <a:t>” section after these binaries.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4504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ja-JP" sz="3200" dirty="0" smtClean="0"/>
          </a:p>
          <a:p>
            <a:pPr algn="ctr"/>
            <a:endParaRPr lang="en-US" altLang="ja-JP" sz="3200" dirty="0"/>
          </a:p>
          <a:p>
            <a:pPr marL="0" indent="0" algn="ctr">
              <a:buNone/>
            </a:pPr>
            <a:endParaRPr lang="en-US" altLang="ja-JP" sz="3200" dirty="0"/>
          </a:p>
          <a:p>
            <a:pPr algn="ctr"/>
            <a:r>
              <a:rPr lang="en-US" altLang="ja-JP" sz="3200" dirty="0"/>
              <a:t>Build Android 5.0.2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6398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Download source code &amp; build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Install build tools following Google Android Site</a:t>
            </a:r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source.android.com/source/downloading.html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Download source code &amp; build</a:t>
            </a:r>
          </a:p>
          <a:p>
            <a:pPr lvl="1"/>
            <a:r>
              <a:rPr lang="en-US" altLang="ja-JP" dirty="0"/>
              <a:t>repo </a:t>
            </a:r>
            <a:r>
              <a:rPr lang="en-US" altLang="ja-JP" dirty="0" err="1"/>
              <a:t>init</a:t>
            </a:r>
            <a:r>
              <a:rPr lang="en-US" altLang="ja-JP" dirty="0"/>
              <a:t> -u https</a:t>
            </a:r>
            <a:r>
              <a:rPr lang="en-US" altLang="ja-JP"/>
              <a:t>://</a:t>
            </a:r>
            <a:r>
              <a:rPr lang="en-US" altLang="ja-JP" smtClean="0"/>
              <a:t>github.com/noritsuna/zedroid_manifests </a:t>
            </a:r>
            <a:r>
              <a:rPr lang="en-US" altLang="ja-JP" dirty="0"/>
              <a:t>-b zedroid-5.0.2_r1</a:t>
            </a:r>
          </a:p>
          <a:p>
            <a:pPr lvl="1"/>
            <a:r>
              <a:rPr lang="en-US" altLang="ja-JP" dirty="0"/>
              <a:t>repo sync</a:t>
            </a:r>
          </a:p>
          <a:p>
            <a:pPr lvl="1"/>
            <a:r>
              <a:rPr lang="en-US" altLang="ja-JP" dirty="0"/>
              <a:t>source ./build/envsetup.sh</a:t>
            </a:r>
          </a:p>
          <a:p>
            <a:pPr lvl="1"/>
            <a:r>
              <a:rPr lang="en-US" altLang="ja-JP" dirty="0"/>
              <a:t>lunch </a:t>
            </a:r>
            <a:r>
              <a:rPr lang="en-US" altLang="ja-JP" dirty="0" err="1"/>
              <a:t>zedboard-userdebug</a:t>
            </a:r>
            <a:endParaRPr lang="en-US" altLang="ja-JP" dirty="0"/>
          </a:p>
          <a:p>
            <a:pPr lvl="1"/>
            <a:r>
              <a:rPr lang="en-US" altLang="ja-JP" dirty="0" smtClean="0"/>
              <a:t>make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59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Appendix: OpenGL/ES support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If you use “lunch </a:t>
            </a:r>
            <a:r>
              <a:rPr lang="en-US" altLang="ja-JP" dirty="0" err="1" smtClean="0"/>
              <a:t>zedboard-userdebug</a:t>
            </a:r>
            <a:r>
              <a:rPr lang="en-US" altLang="ja-JP" dirty="0" smtClean="0"/>
              <a:t>”, this Android is for OpenGL/ES 2.0.</a:t>
            </a:r>
          </a:p>
          <a:p>
            <a:pPr lvl="1"/>
            <a:r>
              <a:rPr lang="en-US" altLang="ja-JP" dirty="0" err="1" smtClean="0"/>
              <a:t>Zedboard</a:t>
            </a:r>
            <a:r>
              <a:rPr lang="en-US" altLang="ja-JP" dirty="0" smtClean="0"/>
              <a:t> doesn’t have GPU. My Android uses software renderer. It’s </a:t>
            </a:r>
            <a:r>
              <a:rPr lang="en-US" altLang="ja-JP" dirty="0" err="1" smtClean="0"/>
              <a:t>soooooooo</a:t>
            </a:r>
            <a:r>
              <a:rPr lang="en-US" altLang="ja-JP" dirty="0" smtClean="0"/>
              <a:t> slow.</a:t>
            </a:r>
          </a:p>
          <a:p>
            <a:pPr lvl="1"/>
            <a:r>
              <a:rPr lang="en-US" altLang="ja-JP" dirty="0" smtClean="0"/>
              <a:t>If you use OpenGL/ES 1.2, it’s better to use.</a:t>
            </a:r>
          </a:p>
          <a:p>
            <a:pPr lvl="2"/>
            <a:r>
              <a:rPr lang="en-US" altLang="ja-JP" dirty="0" smtClean="0"/>
              <a:t>Android’s OpenGL/ES current version is “2.0”. Some applications require “2.0”.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Special Options</a:t>
            </a:r>
          </a:p>
          <a:p>
            <a:pPr lvl="1"/>
            <a:r>
              <a:rPr lang="en-US" altLang="ja-JP" dirty="0" smtClean="0"/>
              <a:t>OpenGL/ES 1.2 version</a:t>
            </a:r>
          </a:p>
          <a:p>
            <a:pPr lvl="2"/>
            <a:r>
              <a:rPr lang="en-US" altLang="ja-JP" dirty="0" smtClean="0"/>
              <a:t>lunch zedboard_GLES12-userdebug</a:t>
            </a:r>
          </a:p>
          <a:p>
            <a:pPr lvl="1"/>
            <a:r>
              <a:rPr lang="en-US" altLang="ja-JP" dirty="0" smtClean="0"/>
              <a:t>OpenGL/ES 2.0 version</a:t>
            </a:r>
          </a:p>
          <a:p>
            <a:pPr lvl="2"/>
            <a:r>
              <a:rPr lang="en-US" altLang="ja-JP" dirty="0" smtClean="0"/>
              <a:t>lunch zedboard_GLES20-userdebug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579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Mark up ARM RAM image info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Android’s RAM image is NOT for u-boot.</a:t>
            </a:r>
          </a:p>
          <a:p>
            <a:pPr lvl="1"/>
            <a:r>
              <a:rPr lang="en-US" altLang="ja-JP" dirty="0" err="1"/>
              <a:t>sudo</a:t>
            </a:r>
            <a:r>
              <a:rPr lang="en-US" altLang="ja-JP" dirty="0"/>
              <a:t> apt-get install u-boot-tools</a:t>
            </a:r>
          </a:p>
          <a:p>
            <a:pPr lvl="1"/>
            <a:r>
              <a:rPr lang="en-US" altLang="ja-JP" dirty="0" err="1" smtClean="0"/>
              <a:t>mkimage</a:t>
            </a:r>
            <a:r>
              <a:rPr lang="en-US" altLang="ja-JP" dirty="0" smtClean="0"/>
              <a:t> </a:t>
            </a:r>
            <a:r>
              <a:rPr lang="en-US" altLang="ja-JP" dirty="0"/>
              <a:t>-A arm -O </a:t>
            </a:r>
            <a:r>
              <a:rPr lang="en-US" altLang="ja-JP" dirty="0" err="1"/>
              <a:t>linux</a:t>
            </a:r>
            <a:r>
              <a:rPr lang="en-US" altLang="ja-JP" dirty="0"/>
              <a:t> -T </a:t>
            </a:r>
            <a:r>
              <a:rPr lang="en-US" altLang="ja-JP" dirty="0" err="1"/>
              <a:t>ramdisk</a:t>
            </a:r>
            <a:r>
              <a:rPr lang="en-US" altLang="ja-JP" dirty="0"/>
              <a:t> -a 0x2000000 -n "</a:t>
            </a:r>
            <a:r>
              <a:rPr lang="en-US" altLang="ja-JP" dirty="0" err="1"/>
              <a:t>Zedboard</a:t>
            </a:r>
            <a:r>
              <a:rPr lang="en-US" altLang="ja-JP" dirty="0"/>
              <a:t> </a:t>
            </a:r>
            <a:r>
              <a:rPr lang="en-US" altLang="ja-JP" dirty="0" err="1"/>
              <a:t>ramdisk</a:t>
            </a:r>
            <a:r>
              <a:rPr lang="en-US" altLang="ja-JP" dirty="0"/>
              <a:t>" -d [Android output </a:t>
            </a:r>
            <a:r>
              <a:rPr lang="en-US" altLang="ja-JP" dirty="0" err="1"/>
              <a:t>dir</a:t>
            </a:r>
            <a:r>
              <a:rPr lang="en-US" altLang="ja-JP" dirty="0"/>
              <a:t>]/</a:t>
            </a:r>
            <a:r>
              <a:rPr lang="en-US" altLang="ja-JP" dirty="0" err="1"/>
              <a:t>ramdisk.img</a:t>
            </a:r>
            <a:r>
              <a:rPr lang="en-US" altLang="ja-JP" dirty="0"/>
              <a:t> </a:t>
            </a:r>
            <a:r>
              <a:rPr lang="en-US" altLang="ja-JP" dirty="0" smtClean="0"/>
              <a:t>uramdisk.image.gz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“uramdisk.image.gz” file is RAM image for u-boot.</a:t>
            </a:r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8404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ja-JP" sz="3200" dirty="0" smtClean="0"/>
          </a:p>
          <a:p>
            <a:pPr algn="ctr"/>
            <a:endParaRPr lang="en-US" altLang="ja-JP" sz="3200" dirty="0"/>
          </a:p>
          <a:p>
            <a:pPr marL="0" indent="0" algn="ctr">
              <a:buNone/>
            </a:pPr>
            <a:endParaRPr lang="en-US" altLang="ja-JP" sz="3200" dirty="0"/>
          </a:p>
          <a:p>
            <a:pPr algn="ctr"/>
            <a:r>
              <a:rPr lang="en-US" altLang="ja-JP" sz="3200" dirty="0" smtClean="0"/>
              <a:t>Setup </a:t>
            </a:r>
            <a:r>
              <a:rPr lang="en-US" altLang="ja-JP" sz="3200" dirty="0" err="1" smtClean="0"/>
              <a:t>Zedboard</a:t>
            </a:r>
            <a:endParaRPr lang="en-US" altLang="ja-JP" sz="3200" dirty="0" smtClean="0"/>
          </a:p>
          <a:p>
            <a:pPr algn="ctr"/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65192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</a:t>
            </a:r>
            <a:r>
              <a:rPr kumimoji="1" lang="en-US" altLang="ja-JP" dirty="0" smtClean="0"/>
              <a:t>repare </a:t>
            </a:r>
            <a:r>
              <a:rPr kumimoji="1" lang="en-US" altLang="ja-JP" dirty="0" err="1" smtClean="0"/>
              <a:t>Hardwares</a:t>
            </a:r>
            <a:r>
              <a:rPr kumimoji="1" lang="en-US" altLang="ja-JP" dirty="0" smtClean="0"/>
              <a:t>: SD Card 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GB SD Card</a:t>
            </a:r>
          </a:p>
          <a:p>
            <a:pPr lvl="1"/>
            <a:r>
              <a:rPr lang="en-US" altLang="ja-JP" dirty="0" smtClean="0"/>
              <a:t>Partition:</a:t>
            </a:r>
          </a:p>
          <a:p>
            <a:pPr lvl="2"/>
            <a:r>
              <a:rPr kumimoji="1" lang="en-US" altLang="ja-JP" dirty="0" smtClean="0"/>
              <a:t>1</a:t>
            </a:r>
            <a:r>
              <a:rPr kumimoji="1" lang="en-US" altLang="ja-JP" baseline="30000" dirty="0" smtClean="0"/>
              <a:t>st</a:t>
            </a:r>
            <a:r>
              <a:rPr kumimoji="1" lang="en-US" altLang="ja-JP" dirty="0" smtClean="0"/>
              <a:t> primary: VFAT(FAT32) over 1GB with boot flag</a:t>
            </a:r>
          </a:p>
          <a:p>
            <a:pPr lvl="2"/>
            <a:r>
              <a:rPr lang="en-US" altLang="ja-JP" dirty="0" smtClean="0"/>
              <a:t>2</a:t>
            </a:r>
            <a:r>
              <a:rPr lang="en-US" altLang="ja-JP" baseline="30000" dirty="0" smtClean="0"/>
              <a:t>nd</a:t>
            </a:r>
            <a:r>
              <a:rPr lang="en-US" altLang="ja-JP" dirty="0" smtClean="0"/>
              <a:t> primary: ext4 over 1GB</a:t>
            </a:r>
          </a:p>
          <a:p>
            <a:pPr lvl="2"/>
            <a:r>
              <a:rPr kumimoji="1" lang="en-US" altLang="ja-JP" dirty="0" smtClean="0"/>
              <a:t>3</a:t>
            </a:r>
            <a:r>
              <a:rPr kumimoji="1" lang="en-US" altLang="ja-JP" baseline="30000" dirty="0" smtClean="0"/>
              <a:t>rd</a:t>
            </a:r>
            <a:r>
              <a:rPr kumimoji="1" lang="en-US" altLang="ja-JP" dirty="0" smtClean="0"/>
              <a:t> primary: ext4 over 500MB</a:t>
            </a:r>
          </a:p>
          <a:p>
            <a:pPr lvl="2"/>
            <a:r>
              <a:rPr lang="en-US" altLang="ja-JP" dirty="0" smtClean="0"/>
              <a:t>4</a:t>
            </a:r>
            <a:r>
              <a:rPr lang="en-US" altLang="ja-JP" baseline="30000" dirty="0" smtClean="0"/>
              <a:t>th</a:t>
            </a:r>
            <a:r>
              <a:rPr lang="en-US" altLang="ja-JP" dirty="0" smtClean="0"/>
              <a:t> primary: Linux Swap over 500MB</a:t>
            </a:r>
          </a:p>
          <a:p>
            <a:pPr lvl="1"/>
            <a:r>
              <a:rPr lang="en-US" altLang="ja-JP" dirty="0" smtClean="0"/>
              <a:t>Copy Files</a:t>
            </a:r>
          </a:p>
          <a:p>
            <a:pPr lvl="2"/>
            <a:r>
              <a:rPr lang="en-US" altLang="ja-JP" dirty="0" smtClean="0"/>
              <a:t>[Xilinx SDK </a:t>
            </a:r>
            <a:r>
              <a:rPr lang="en-US" altLang="ja-JP" dirty="0" err="1" smtClean="0"/>
              <a:t>dir</a:t>
            </a:r>
            <a:r>
              <a:rPr lang="en-US" altLang="ja-JP" dirty="0" smtClean="0"/>
              <a:t>]/</a:t>
            </a:r>
            <a:r>
              <a:rPr lang="en-US" altLang="ja-JP" dirty="0" err="1" smtClean="0"/>
              <a:t>boot.bin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[kernel </a:t>
            </a:r>
            <a:r>
              <a:rPr lang="en-US" altLang="ja-JP" dirty="0" err="1" smtClean="0"/>
              <a:t>dir</a:t>
            </a:r>
            <a:r>
              <a:rPr lang="en-US" altLang="ja-JP" dirty="0" smtClean="0"/>
              <a:t>]/arch/arm/boot/</a:t>
            </a:r>
            <a:r>
              <a:rPr lang="en-US" altLang="ja-JP" dirty="0" err="1" smtClean="0"/>
              <a:t>uImage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[kernel </a:t>
            </a:r>
            <a:r>
              <a:rPr lang="en-US" altLang="ja-JP" dirty="0" err="1" smtClean="0"/>
              <a:t>dir</a:t>
            </a:r>
            <a:r>
              <a:rPr lang="en-US" altLang="ja-JP" dirty="0" smtClean="0"/>
              <a:t>]/arch/arm/boot/</a:t>
            </a:r>
            <a:r>
              <a:rPr lang="en-US" altLang="ja-JP" dirty="0" err="1" smtClean="0"/>
              <a:t>dts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devicetree.dtb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[Android </a:t>
            </a:r>
            <a:r>
              <a:rPr lang="en-US" altLang="ja-JP" dirty="0" err="1" smtClean="0"/>
              <a:t>dir</a:t>
            </a:r>
            <a:r>
              <a:rPr lang="en-US" altLang="ja-JP" dirty="0" smtClean="0"/>
              <a:t>]/uramdisk.image.gz</a:t>
            </a:r>
          </a:p>
          <a:p>
            <a:pPr lvl="3"/>
            <a:r>
              <a:rPr kumimoji="1" lang="en-US" altLang="ja-JP" dirty="0" smtClean="0"/>
              <a:t>To 1</a:t>
            </a:r>
            <a:r>
              <a:rPr kumimoji="1" lang="en-US" altLang="ja-JP" baseline="30000" dirty="0" smtClean="0"/>
              <a:t>st</a:t>
            </a:r>
            <a:r>
              <a:rPr kumimoji="1" lang="en-US" altLang="ja-JP" dirty="0" smtClean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4291883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</a:t>
            </a:r>
            <a:r>
              <a:rPr kumimoji="1" lang="en-US" altLang="ja-JP" dirty="0" smtClean="0"/>
              <a:t>repare </a:t>
            </a:r>
            <a:r>
              <a:rPr kumimoji="1" lang="en-US" altLang="ja-JP" dirty="0" err="1" smtClean="0"/>
              <a:t>Hardwares</a:t>
            </a:r>
            <a:r>
              <a:rPr kumimoji="1" lang="en-US" altLang="ja-JP" dirty="0" smtClean="0"/>
              <a:t>: SD Card 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GB SD Card</a:t>
            </a:r>
          </a:p>
          <a:p>
            <a:pPr lvl="1"/>
            <a:r>
              <a:rPr lang="en-US" altLang="ja-JP" dirty="0" smtClean="0"/>
              <a:t>Copy Files</a:t>
            </a:r>
          </a:p>
          <a:p>
            <a:pPr lvl="2"/>
            <a:r>
              <a:rPr lang="en-US" altLang="ja-JP" dirty="0" smtClean="0"/>
              <a:t>[Android output </a:t>
            </a:r>
            <a:r>
              <a:rPr lang="en-US" altLang="ja-JP" dirty="0" err="1" smtClean="0"/>
              <a:t>dir</a:t>
            </a:r>
            <a:r>
              <a:rPr lang="en-US" altLang="ja-JP" dirty="0" smtClean="0"/>
              <a:t>]/system/* files with permission info</a:t>
            </a:r>
          </a:p>
          <a:p>
            <a:pPr lvl="3"/>
            <a:r>
              <a:rPr lang="en-US" altLang="ja-JP" dirty="0" smtClean="0"/>
              <a:t>To 2</a:t>
            </a:r>
            <a:r>
              <a:rPr lang="en-US" altLang="ja-JP" baseline="30000" dirty="0" smtClean="0"/>
              <a:t>nd</a:t>
            </a:r>
            <a:r>
              <a:rPr lang="en-US" altLang="ja-JP" dirty="0" smtClean="0"/>
              <a:t> partition</a:t>
            </a:r>
          </a:p>
          <a:p>
            <a:pPr lvl="2"/>
            <a:endParaRPr lang="en-US" altLang="ja-JP" dirty="0" smtClean="0"/>
          </a:p>
          <a:p>
            <a:pPr lvl="2"/>
            <a:r>
              <a:rPr lang="en-US" altLang="ja-JP" dirty="0" smtClean="0"/>
              <a:t>[Android output </a:t>
            </a:r>
            <a:r>
              <a:rPr lang="en-US" altLang="ja-JP" dirty="0" err="1" smtClean="0"/>
              <a:t>dir</a:t>
            </a:r>
            <a:r>
              <a:rPr lang="en-US" altLang="ja-JP" dirty="0" smtClean="0"/>
              <a:t>]/</a:t>
            </a:r>
            <a:r>
              <a:rPr lang="en-US" altLang="ja-JP" dirty="0" err="1" smtClean="0"/>
              <a:t>userdata</a:t>
            </a:r>
            <a:r>
              <a:rPr lang="en-US" altLang="ja-JP" dirty="0" smtClean="0"/>
              <a:t>/* files with permission info</a:t>
            </a:r>
          </a:p>
          <a:p>
            <a:pPr lvl="3"/>
            <a:r>
              <a:rPr lang="en-US" altLang="ja-JP" dirty="0" smtClean="0"/>
              <a:t>To 3</a:t>
            </a:r>
            <a:r>
              <a:rPr lang="en-US" altLang="ja-JP" baseline="30000" dirty="0" smtClean="0"/>
              <a:t>rd</a:t>
            </a:r>
            <a:r>
              <a:rPr lang="en-US" altLang="ja-JP" dirty="0" smtClean="0"/>
              <a:t> partition</a:t>
            </a:r>
          </a:p>
          <a:p>
            <a:pPr lvl="2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77506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</a:t>
            </a:r>
            <a:r>
              <a:rPr lang="en-US" altLang="ja-JP" dirty="0"/>
              <a:t>repare </a:t>
            </a:r>
            <a:r>
              <a:rPr lang="en-US" altLang="ja-JP" dirty="0" err="1"/>
              <a:t>Hardwares</a:t>
            </a:r>
            <a:r>
              <a:rPr lang="en-US" altLang="ja-JP" dirty="0"/>
              <a:t>: </a:t>
            </a:r>
            <a:r>
              <a:rPr lang="en-US" altLang="ja-JP" dirty="0" err="1" smtClean="0"/>
              <a:t>Zedboard</a:t>
            </a:r>
            <a:r>
              <a:rPr lang="en-US" altLang="ja-JP" dirty="0" smtClean="0"/>
              <a:t> DIPs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JP2, JP3, JP6: “Short”</a:t>
            </a:r>
          </a:p>
          <a:p>
            <a:r>
              <a:rPr lang="en-US" altLang="ja-JP" dirty="0" smtClean="0"/>
              <a:t>JP18: “1V8” is “Short”</a:t>
            </a:r>
          </a:p>
          <a:p>
            <a:r>
              <a:rPr kumimoji="1" lang="en-US" altLang="ja-JP" dirty="0" smtClean="0"/>
              <a:t>MI02, MI03, MI06: “3V3” is “Short”</a:t>
            </a:r>
          </a:p>
          <a:p>
            <a:r>
              <a:rPr lang="en-US" altLang="ja-JP" dirty="0" smtClean="0"/>
              <a:t>MI04, MI05: “GND” is “Short”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0968"/>
            <a:ext cx="5929201" cy="444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60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Prepare </a:t>
            </a:r>
            <a:r>
              <a:rPr lang="en-US" altLang="ja-JP" dirty="0" err="1" smtClean="0"/>
              <a:t>Hardwares</a:t>
            </a:r>
            <a:r>
              <a:rPr lang="en-US" altLang="ja-JP" dirty="0" smtClean="0"/>
              <a:t>: LAN, HDMI, OTG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Required LAN, HDMI</a:t>
            </a:r>
          </a:p>
          <a:p>
            <a:pPr lvl="1"/>
            <a:r>
              <a:rPr lang="en-US" altLang="ja-JP" dirty="0" smtClean="0"/>
              <a:t>If you don’t connect them, it doesn’t boot up.</a:t>
            </a:r>
            <a:endParaRPr kumimoji="1" lang="en-US" altLang="ja-JP" dirty="0" smtClean="0"/>
          </a:p>
          <a:p>
            <a:r>
              <a:rPr lang="en-US" altLang="ja-JP" dirty="0" smtClean="0"/>
              <a:t>Required 2 more ports: </a:t>
            </a:r>
            <a:r>
              <a:rPr kumimoji="1" lang="en-US" altLang="ja-JP" dirty="0" smtClean="0"/>
              <a:t>USB Hub</a:t>
            </a:r>
          </a:p>
          <a:p>
            <a:pPr lvl="1"/>
            <a:r>
              <a:rPr lang="en-US" altLang="ja-JP" dirty="0" smtClean="0"/>
              <a:t>USB port is OTG only. Other USB port is NOT USB.</a:t>
            </a:r>
          </a:p>
          <a:p>
            <a:pPr lvl="1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42" y="3068960"/>
            <a:ext cx="5052053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56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Power ON!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Insert SD Card</a:t>
            </a:r>
          </a:p>
          <a:p>
            <a:r>
              <a:rPr kumimoji="1" lang="en-US" altLang="ja-JP" dirty="0" smtClean="0"/>
              <a:t>Connect AC Adapter and </a:t>
            </a:r>
            <a:r>
              <a:rPr lang="en-US" altLang="ja-JP" dirty="0"/>
              <a:t>T</a:t>
            </a:r>
            <a:r>
              <a:rPr kumimoji="1" lang="en-US" altLang="ja-JP" dirty="0" smtClean="0"/>
              <a:t>urn on Power Switch!</a:t>
            </a:r>
          </a:p>
          <a:p>
            <a:pPr lvl="1"/>
            <a:r>
              <a:rPr lang="en-US" altLang="ja-JP" dirty="0" smtClean="0"/>
              <a:t>Please wait 5-10 </a:t>
            </a:r>
            <a:r>
              <a:rPr lang="en-US" altLang="ja-JP" dirty="0" err="1" smtClean="0"/>
              <a:t>mins</a:t>
            </a:r>
            <a:r>
              <a:rPr lang="en-US" altLang="ja-JP" dirty="0" smtClean="0"/>
              <a:t>. Because when 1</a:t>
            </a:r>
            <a:r>
              <a:rPr lang="en-US" altLang="ja-JP" baseline="30000" dirty="0" smtClean="0"/>
              <a:t>st</a:t>
            </a:r>
            <a:r>
              <a:rPr lang="en-US" altLang="ja-JP" dirty="0" smtClean="0"/>
              <a:t> boot, ART compile all applications to native binary.</a:t>
            </a:r>
          </a:p>
          <a:p>
            <a:r>
              <a:rPr kumimoji="1" lang="en-US" altLang="ja-JP" dirty="0" smtClean="0"/>
              <a:t>Enjoy!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65" y="3023190"/>
            <a:ext cx="5112568" cy="38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ja-JP" sz="3200" dirty="0" smtClean="0"/>
          </a:p>
          <a:p>
            <a:pPr algn="ctr"/>
            <a:endParaRPr lang="en-US" altLang="ja-JP" sz="3200" dirty="0"/>
          </a:p>
          <a:p>
            <a:pPr marL="0" indent="0" algn="ctr">
              <a:buNone/>
            </a:pPr>
            <a:endParaRPr lang="en-US" altLang="ja-JP" sz="3200" dirty="0"/>
          </a:p>
          <a:p>
            <a:pPr algn="ctr"/>
            <a:r>
              <a:rPr lang="en-US" altLang="ja-JP" sz="3200" dirty="0" smtClean="0"/>
              <a:t>Build FSBL(First Boot Loader) &amp; U-boot</a:t>
            </a:r>
          </a:p>
          <a:p>
            <a:pPr algn="ctr"/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495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Download Board Design Files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ANALOG DEVICES</a:t>
            </a:r>
          </a:p>
          <a:p>
            <a:pPr lvl="1"/>
            <a:r>
              <a:rPr lang="en-US" altLang="ja-JP" dirty="0"/>
              <a:t>ADV7511 XILINX EVALUATION BOARDS REFERENCE </a:t>
            </a:r>
            <a:r>
              <a:rPr lang="en-US" altLang="ja-JP" dirty="0" smtClean="0"/>
              <a:t>DESIGN</a:t>
            </a:r>
          </a:p>
          <a:p>
            <a:pPr lvl="2"/>
            <a:r>
              <a:rPr lang="en-US" altLang="ja-JP" dirty="0" smtClean="0">
                <a:hlinkClick r:id="rId2"/>
              </a:rPr>
              <a:t>http://wiki.analog.com/resources/fpga/xilinx/kc705/adv7511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File</a:t>
            </a:r>
            <a:endParaRPr lang="en-US" altLang="ja-JP" dirty="0"/>
          </a:p>
          <a:p>
            <a:pPr lvl="2"/>
            <a:r>
              <a:rPr lang="en-US" altLang="ja-JP" dirty="0" smtClean="0">
                <a:hlinkClick r:id="rId3"/>
              </a:rPr>
              <a:t>http://wiki.analog.com/_media/resources/fpga/xilinx/kc705/cf_adv7511_zed_edk_14_4_2013_02_05.tar.gz</a:t>
            </a:r>
            <a:endParaRPr lang="en-US" altLang="ja-JP" dirty="0" smtClean="0"/>
          </a:p>
          <a:p>
            <a:r>
              <a:rPr kumimoji="1" lang="en-US" altLang="ja-JP" dirty="0" smtClean="0"/>
              <a:t>Why need?</a:t>
            </a:r>
          </a:p>
          <a:p>
            <a:pPr lvl="1"/>
            <a:r>
              <a:rPr lang="en-US" altLang="ja-JP" dirty="0" smtClean="0"/>
              <a:t>ADV7511 is Video Chip for HDMI on </a:t>
            </a:r>
            <a:r>
              <a:rPr lang="en-US" altLang="ja-JP" dirty="0" err="1" smtClean="0"/>
              <a:t>Zedboard</a:t>
            </a:r>
            <a:r>
              <a:rPr lang="en-US" altLang="ja-JP" dirty="0" smtClean="0"/>
              <a:t>. Android requires visual output.</a:t>
            </a:r>
          </a:p>
          <a:p>
            <a:pPr lvl="2"/>
            <a:r>
              <a:rPr kumimoji="1" lang="en-US" altLang="ja-JP" dirty="0" smtClean="0"/>
              <a:t>Android supports virtual display since 4.4. If you don’t need use HDMI display, please skip this section.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811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Unpack the downloaded file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Go to “cf_adv7511_zed” </a:t>
            </a:r>
            <a:r>
              <a:rPr lang="en-US" altLang="ja-JP" dirty="0" err="1" smtClean="0"/>
              <a:t>dir</a:t>
            </a:r>
            <a:endParaRPr lang="en-US" altLang="ja-JP" dirty="0" smtClean="0"/>
          </a:p>
          <a:p>
            <a:r>
              <a:rPr kumimoji="1" lang="en-US" altLang="ja-JP" dirty="0" smtClean="0"/>
              <a:t>Start “</a:t>
            </a:r>
            <a:r>
              <a:rPr kumimoji="1" lang="en-US" altLang="ja-JP" dirty="0" err="1" smtClean="0"/>
              <a:t>system.xmp</a:t>
            </a:r>
            <a:r>
              <a:rPr kumimoji="1" lang="en-US" altLang="ja-JP" dirty="0" smtClean="0"/>
              <a:t>” file by XPS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1" y="2456836"/>
            <a:ext cx="8735644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6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Convert version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Click &amp; Answer “Yes” After Questions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3" y="1916832"/>
            <a:ext cx="9144000" cy="55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5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Check HDMI &amp; Generate Flow Design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Click “Generate </a:t>
            </a:r>
            <a:r>
              <a:rPr lang="en-US" altLang="ja-JP" dirty="0" err="1" smtClean="0"/>
              <a:t>BitStream</a:t>
            </a:r>
            <a:r>
              <a:rPr lang="en-US" altLang="ja-JP" dirty="0" smtClean="0"/>
              <a:t>”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9144000" cy="55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2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</a:t>
            </a:r>
            <a:r>
              <a:rPr kumimoji="1" lang="en-US" altLang="ja-JP" dirty="0" smtClean="0"/>
              <a:t>port Hardware Design to “SDK”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Click “Export SDK”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3" y="1772816"/>
            <a:ext cx="9144000" cy="55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36739"/>
      </p:ext>
    </p:extLst>
  </p:cSld>
  <p:clrMapOvr>
    <a:masterClrMapping/>
  </p:clrMapOvr>
</p:sld>
</file>

<file path=ppt/theme/theme1.xml><?xml version="1.0" encoding="utf-8"?>
<a:theme xmlns:a="http://schemas.openxmlformats.org/drawingml/2006/main" name="siprop">
  <a:themeElements>
    <a:clrScheme name="sipr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prop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ipr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pro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pro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pro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pro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pro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pro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pro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pro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pro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pro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pro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SIProp</Template>
  <TotalTime>188</TotalTime>
  <Words>966</Words>
  <Application>Microsoft Office PowerPoint</Application>
  <PresentationFormat>画面に合わせる (4:3)</PresentationFormat>
  <Paragraphs>212</Paragraphs>
  <Slides>39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3" baseType="lpstr">
      <vt:lpstr>ＭＳ Ｐゴシック</vt:lpstr>
      <vt:lpstr>Arial</vt:lpstr>
      <vt:lpstr>Times</vt:lpstr>
      <vt:lpstr>siprop</vt:lpstr>
      <vt:lpstr>How to Build Android 5.0 on Zedboard</vt:lpstr>
      <vt:lpstr>Agenda</vt:lpstr>
      <vt:lpstr>Link List</vt:lpstr>
      <vt:lpstr>PowerPoint プレゼンテーション</vt:lpstr>
      <vt:lpstr>Download Board Design Files</vt:lpstr>
      <vt:lpstr>Unpack the downloaded file</vt:lpstr>
      <vt:lpstr>Convert version</vt:lpstr>
      <vt:lpstr>Check HDMI &amp; Generate Flow Design</vt:lpstr>
      <vt:lpstr>Export Hardware Design to “SDK”</vt:lpstr>
      <vt:lpstr>Lunch SDK</vt:lpstr>
      <vt:lpstr>Finish to lunch SDK</vt:lpstr>
      <vt:lpstr>PowerPoint プレゼンテーション</vt:lpstr>
      <vt:lpstr>Prepare Compiler for u-boot</vt:lpstr>
      <vt:lpstr>Download &amp; Compile u-boot</vt:lpstr>
      <vt:lpstr>PowerPoint プレゼンテーション</vt:lpstr>
      <vt:lpstr>Create Application Project</vt:lpstr>
      <vt:lpstr>App Wizard 1/2: </vt:lpstr>
      <vt:lpstr>App Wizard 2/2: </vt:lpstr>
      <vt:lpstr>Created FSBL project</vt:lpstr>
      <vt:lpstr>Create Boot Image 1/4</vt:lpstr>
      <vt:lpstr>Create Boot Image 2/4</vt:lpstr>
      <vt:lpstr>Create Boot Image 3/4</vt:lpstr>
      <vt:lpstr>Create Boot Image 4/4</vt:lpstr>
      <vt:lpstr>Created Boot Image</vt:lpstr>
      <vt:lpstr>PowerPoint プレゼンテーション</vt:lpstr>
      <vt:lpstr>Prepare Compiler</vt:lpstr>
      <vt:lpstr>Download &amp; Compile Kernel</vt:lpstr>
      <vt:lpstr>PowerPoint プレゼンテーション</vt:lpstr>
      <vt:lpstr>Build device tree file</vt:lpstr>
      <vt:lpstr>PowerPoint プレゼンテーション</vt:lpstr>
      <vt:lpstr>Download source code &amp; build</vt:lpstr>
      <vt:lpstr>Appendix: OpenGL/ES support</vt:lpstr>
      <vt:lpstr>Mark up ARM RAM image info</vt:lpstr>
      <vt:lpstr>PowerPoint プレゼンテーション</vt:lpstr>
      <vt:lpstr>Prepare Hardwares: SD Card 1/2</vt:lpstr>
      <vt:lpstr>Prepare Hardwares: SD Card 2/2</vt:lpstr>
      <vt:lpstr>Prepare Hardwares: Zedboard DIPs</vt:lpstr>
      <vt:lpstr>Prepare Hardwares: LAN, HDMI, OTG</vt:lpstr>
      <vt:lpstr>Power ON!</vt:lpstr>
    </vt:vector>
  </TitlesOfParts>
  <Company>self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Noritsuna Imamura</dc:creator>
  <cp:lastModifiedBy>Noritsuna Imamura</cp:lastModifiedBy>
  <cp:revision>174</cp:revision>
  <dcterms:created xsi:type="dcterms:W3CDTF">2014-12-25T13:54:02Z</dcterms:created>
  <dcterms:modified xsi:type="dcterms:W3CDTF">2014-12-28T13:37:22Z</dcterms:modified>
</cp:coreProperties>
</file>