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022b989d7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022b989d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022b989d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022b989d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022b989d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022b989d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022b989d7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022b989d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022b989d7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022b989d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022b989d7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022b989d7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02c85a8e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02c85a8e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02c85a8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02c85a8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02c85a8e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02c85a8e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Ticket Price Analysis &amp; Findings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Matthew Coulombe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 Conclusion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Mountain’s </a:t>
            </a:r>
            <a:r>
              <a:rPr lang="en"/>
              <a:t>current</a:t>
            </a:r>
            <a:r>
              <a:rPr lang="en"/>
              <a:t> ticket price is $81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ranks high in many important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predicts Big Mountains price should be $95.87.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the Mean Absolute Error, a conservative increase would be to $85.00 with current facilities.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 1 shows closing 1 run will not change ticket 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 2 supports an increase in ticket price of $1.99.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is to repurpose a run to add 150 feet of vertical drop with a new lift which would support a ticket price of $86.99.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new ticket price generates over $10 million in additional revenue.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15"/>
              <a:t>Current Situation: </a:t>
            </a:r>
            <a:r>
              <a:rPr lang="en" sz="5715"/>
              <a:t>Big Mountain’s current ticket price is $81. </a:t>
            </a:r>
            <a:endParaRPr sz="57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715"/>
              <a:t>Goal</a:t>
            </a:r>
            <a:r>
              <a:rPr lang="en" sz="5715"/>
              <a:t>: Identify potential </a:t>
            </a:r>
            <a:r>
              <a:rPr lang="en" sz="5715"/>
              <a:t>opportunities</a:t>
            </a:r>
            <a:r>
              <a:rPr lang="en" sz="5715"/>
              <a:t> to increase revenue through ticket prices and facility operations.</a:t>
            </a:r>
            <a:endParaRPr sz="57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715"/>
              <a:t>Possible Scenarios</a:t>
            </a:r>
            <a:r>
              <a:rPr lang="en" sz="5715"/>
              <a:t>:</a:t>
            </a:r>
            <a:endParaRPr sz="5715"/>
          </a:p>
          <a:p>
            <a:pPr indent="-319331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715"/>
              <a:t>Permanently closing down up to 10 of the least used runs. (Does not impact any other resort statistics)</a:t>
            </a:r>
            <a:endParaRPr sz="571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15"/>
          </a:p>
          <a:p>
            <a:pPr indent="-319331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715"/>
              <a:t>Increase the vertical drop by adding a run to a point 150 feet lower down but requiring the installation of an additional chair lift to bring skiers back up, without additional snow making coverage.</a:t>
            </a:r>
            <a:endParaRPr sz="571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15"/>
          </a:p>
          <a:p>
            <a:pPr indent="-319331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715"/>
              <a:t>Same as number 2, but adding 2 acres of snow making cover.</a:t>
            </a:r>
            <a:endParaRPr sz="571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15"/>
          </a:p>
          <a:p>
            <a:pPr indent="-319331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5715"/>
              <a:t>Increase the longest run by 0.2 mile to boast 3.5 miles length, requiring an additional snow making coverage of 4 acres.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&amp; Key Findings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New Ticket Price = $86.99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Close and repurpose a run by increasing the vertical drop by 150 feet to be able to add an additional $1.99 to the ticket price. (Scenarios 1 and 2 combined)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Generate over $10 million in additional revenue.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Key Findings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 the resort as is, the minimum </a:t>
            </a:r>
            <a:r>
              <a:rPr lang="en"/>
              <a:t>ticket price Big Mountain can support is $85 a ticket.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Scenario 1, closing only 1 run results in no decrease in ticket price, then if any more need to be closed, closing 5 runs would be recommended.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Scenario</a:t>
            </a:r>
            <a:r>
              <a:rPr lang="en"/>
              <a:t> 2 supported a $1.99 price increase.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Scenarios 3 and 4 produce no change to the ticket price, so they are not recommended.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&amp; Analysis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from 330 different resorts across the United States.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correlation between states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Machine Learning Models: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</a:t>
            </a:r>
            <a:r>
              <a:rPr lang="en"/>
              <a:t>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&amp; Analysis (Linear Regression)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828900" cy="21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8 features performed the best with the least amount of variance and Mean Absolute Error (MAE = 11.79)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following are the 8 features used (</a:t>
            </a:r>
            <a:r>
              <a:rPr lang="en"/>
              <a:t>Higher the number, the greater the impact positively or negatively):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575" y="1374025"/>
            <a:ext cx="4442725" cy="248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187" y="3336775"/>
            <a:ext cx="2032525" cy="11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&amp; Analysis (Random Forest)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45501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4</a:t>
            </a:r>
            <a:r>
              <a:rPr lang="en"/>
              <a:t> dominant features</a:t>
            </a:r>
            <a:endParaRPr/>
          </a:p>
          <a:p>
            <a:pPr indent="-304165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fastQuads</a:t>
            </a:r>
            <a:endParaRPr sz="1400"/>
          </a:p>
          <a:p>
            <a:pPr indent="-304165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Runs</a:t>
            </a:r>
            <a:endParaRPr sz="1400"/>
          </a:p>
          <a:p>
            <a:pPr indent="-304165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Snow Making_ac</a:t>
            </a:r>
            <a:endParaRPr sz="1400"/>
          </a:p>
          <a:p>
            <a:pPr indent="-304165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Vertical_drop</a:t>
            </a:r>
            <a:endParaRPr sz="14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Mean Absolute Error (MAE = 9.54)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Since this is the lower MAE between the Linear Model and Random Forest, chose the Random Forest for the main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 the model in place, we can run Big Mountain through as well as the proposed scenarios to see how ticket price would change.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200" y="1170125"/>
            <a:ext cx="37528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&amp; Analysis (Big Mountain) 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05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Big Mountain through the model expects a </a:t>
            </a:r>
            <a:r>
              <a:rPr lang="en"/>
              <a:t>ticket</a:t>
            </a:r>
            <a:r>
              <a:rPr lang="en"/>
              <a:t> price of $95.87.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mean absolute error of $10.39, a conservative ticket price would be $85 with current facilities.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was high in the ranks for the following features: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vertical_drop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Snow Making_ac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total_chairs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fastQuads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Runs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LongestRun_mi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trams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SkiableTerrain_ac</a:t>
            </a:r>
            <a:endParaRPr sz="8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275" y="2571750"/>
            <a:ext cx="4310774" cy="234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&amp; Analysis (Big Mountain Cont.) 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50" y="1191850"/>
            <a:ext cx="2604339" cy="14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4779" y="1191850"/>
            <a:ext cx="2547395" cy="1491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9113" y="1191850"/>
            <a:ext cx="2560809" cy="14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552" y="3124910"/>
            <a:ext cx="2604339" cy="1454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7">
            <a:alphaModFix/>
          </a:blip>
          <a:srcRect b="685" l="0" r="0" t="0"/>
          <a:stretch/>
        </p:blipFill>
        <p:spPr>
          <a:xfrm>
            <a:off x="3344779" y="3124912"/>
            <a:ext cx="2547395" cy="145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9123" y="3124902"/>
            <a:ext cx="2604329" cy="1491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&amp; Analysis 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017725"/>
            <a:ext cx="40608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Scenario 1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Found that as runs closed, the ticket price decreased. The best number of closures would be 1 (no price change) or 5 (minimal price change).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425" y="1017724"/>
            <a:ext cx="3108425" cy="34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977924"/>
            <a:ext cx="40608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Found that this scenario would support a ticket price increase of $1.99 and should be </a:t>
            </a:r>
            <a:r>
              <a:rPr lang="en"/>
              <a:t>implemented.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2966170"/>
            <a:ext cx="40608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added value to ticket price so would not be recommended. 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3822695"/>
            <a:ext cx="40608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added value to ticket price so would not be recommended.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