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3"/>
  </p:notes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E8EAF0"/>
    <a:srgbClr val="001654"/>
    <a:srgbClr val="000087"/>
    <a:srgbClr val="032B5C"/>
    <a:srgbClr val="DBDBDB"/>
    <a:srgbClr val="FF9565"/>
    <a:srgbClr val="63B4A8"/>
    <a:srgbClr val="0165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05CB64-5253-467C-BB59-C413EE3369F7}" v="3756" dt="2025-03-18T21:59:38.301"/>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4596" y="27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A525684D-8E1B-4282-8913-4FB43191450A}"/>
    <pc:docChg chg="modSld">
      <pc:chgData name="Guest User" userId="" providerId="Windows Live" clId="Web-{A525684D-8E1B-4282-8913-4FB43191450A}" dt="2025-03-16T20:18:09.792" v="442" actId="20577"/>
      <pc:docMkLst>
        <pc:docMk/>
      </pc:docMkLst>
      <pc:sldChg chg="addSp delSp modSp">
        <pc:chgData name="Guest User" userId="" providerId="Windows Live" clId="Web-{A525684D-8E1B-4282-8913-4FB43191450A}" dt="2025-03-16T20:18:09.792" v="442" actId="20577"/>
        <pc:sldMkLst>
          <pc:docMk/>
          <pc:sldMk cId="2251251862" sldId="256"/>
        </pc:sldMkLst>
        <pc:spChg chg="mod">
          <ac:chgData name="Guest User" userId="" providerId="Windows Live" clId="Web-{A525684D-8E1B-4282-8913-4FB43191450A}" dt="2025-03-16T20:18:09.792" v="442" actId="20577"/>
          <ac:spMkLst>
            <pc:docMk/>
            <pc:sldMk cId="2251251862" sldId="256"/>
            <ac:spMk id="4" creationId="{00000000-0000-0000-0000-000000000000}"/>
          </ac:spMkLst>
        </pc:spChg>
        <pc:spChg chg="mod">
          <ac:chgData name="Guest User" userId="" providerId="Windows Live" clId="Web-{A525684D-8E1B-4282-8913-4FB43191450A}" dt="2025-03-16T20:14:11.348" v="415" actId="1076"/>
          <ac:spMkLst>
            <pc:docMk/>
            <pc:sldMk cId="2251251862" sldId="256"/>
            <ac:spMk id="10" creationId="{00000000-0000-0000-0000-000000000000}"/>
          </ac:spMkLst>
        </pc:spChg>
        <pc:spChg chg="mod ord">
          <ac:chgData name="Guest User" userId="" providerId="Windows Live" clId="Web-{A525684D-8E1B-4282-8913-4FB43191450A}" dt="2025-03-16T20:13:17.409" v="411"/>
          <ac:spMkLst>
            <pc:docMk/>
            <pc:sldMk cId="2251251862" sldId="256"/>
            <ac:spMk id="11" creationId="{00000000-0000-0000-0000-000000000000}"/>
          </ac:spMkLst>
        </pc:spChg>
        <pc:spChg chg="mod">
          <ac:chgData name="Guest User" userId="" providerId="Windows Live" clId="Web-{A525684D-8E1B-4282-8913-4FB43191450A}" dt="2025-03-16T19:00:35.777" v="234" actId="20577"/>
          <ac:spMkLst>
            <pc:docMk/>
            <pc:sldMk cId="2251251862" sldId="256"/>
            <ac:spMk id="13" creationId="{00000000-0000-0000-0000-000000000000}"/>
          </ac:spMkLst>
        </pc:spChg>
        <pc:spChg chg="mod">
          <ac:chgData name="Guest User" userId="" providerId="Windows Live" clId="Web-{A525684D-8E1B-4282-8913-4FB43191450A}" dt="2025-03-16T19:01:34.937" v="299" actId="20577"/>
          <ac:spMkLst>
            <pc:docMk/>
            <pc:sldMk cId="2251251862" sldId="256"/>
            <ac:spMk id="14" creationId="{00000000-0000-0000-0000-000000000000}"/>
          </ac:spMkLst>
        </pc:spChg>
        <pc:spChg chg="mod">
          <ac:chgData name="Guest User" userId="" providerId="Windows Live" clId="Web-{A525684D-8E1B-4282-8913-4FB43191450A}" dt="2025-03-16T19:00:50.169" v="253" actId="20577"/>
          <ac:spMkLst>
            <pc:docMk/>
            <pc:sldMk cId="2251251862" sldId="256"/>
            <ac:spMk id="15" creationId="{07094A6C-F7B8-E308-A764-25B9858801ED}"/>
          </ac:spMkLst>
        </pc:spChg>
        <pc:spChg chg="mod">
          <ac:chgData name="Guest User" userId="" providerId="Windows Live" clId="Web-{A525684D-8E1B-4282-8913-4FB43191450A}" dt="2025-03-16T18:55:42.368" v="115" actId="1076"/>
          <ac:spMkLst>
            <pc:docMk/>
            <pc:sldMk cId="2251251862" sldId="256"/>
            <ac:spMk id="33" creationId="{00000000-0000-0000-0000-000000000000}"/>
          </ac:spMkLst>
        </pc:spChg>
        <pc:picChg chg="mod">
          <ac:chgData name="Guest User" userId="" providerId="Windows Live" clId="Web-{A525684D-8E1B-4282-8913-4FB43191450A}" dt="2025-03-16T20:08:59.553" v="383" actId="14100"/>
          <ac:picMkLst>
            <pc:docMk/>
            <pc:sldMk cId="2251251862" sldId="256"/>
            <ac:picMk id="27" creationId="{32CB5371-2CC5-0F4A-3A3B-206DC9959BCC}"/>
          </ac:picMkLst>
        </pc:picChg>
        <pc:picChg chg="mod">
          <ac:chgData name="Guest User" userId="" providerId="Windows Live" clId="Web-{A525684D-8E1B-4282-8913-4FB43191450A}" dt="2025-03-16T20:17:12.619" v="428" actId="14100"/>
          <ac:picMkLst>
            <pc:docMk/>
            <pc:sldMk cId="2251251862" sldId="256"/>
            <ac:picMk id="28" creationId="{8FEA9FC6-7DE2-9C7D-C6D0-A51C176ADC7E}"/>
          </ac:picMkLst>
        </pc:picChg>
      </pc:sldChg>
    </pc:docChg>
  </pc:docChgLst>
  <pc:docChgLst>
    <pc:chgData name="Kira Jensen" userId="c06ee49c2082236e" providerId="Windows Live" clId="Web-{544B8EA6-016D-46F8-A6E7-EBEEF1C0842A}"/>
    <pc:docChg chg="modSld">
      <pc:chgData name="Kira Jensen" userId="c06ee49c2082236e" providerId="Windows Live" clId="Web-{544B8EA6-016D-46F8-A6E7-EBEEF1C0842A}" dt="2025-03-16T23:33:54.879" v="41" actId="20577"/>
      <pc:docMkLst>
        <pc:docMk/>
      </pc:docMkLst>
      <pc:sldChg chg="modSp">
        <pc:chgData name="Kira Jensen" userId="c06ee49c2082236e" providerId="Windows Live" clId="Web-{544B8EA6-016D-46F8-A6E7-EBEEF1C0842A}" dt="2025-03-16T23:33:54.879" v="41" actId="20577"/>
        <pc:sldMkLst>
          <pc:docMk/>
          <pc:sldMk cId="2251251862" sldId="256"/>
        </pc:sldMkLst>
        <pc:spChg chg="mod">
          <ac:chgData name="Kira Jensen" userId="c06ee49c2082236e" providerId="Windows Live" clId="Web-{544B8EA6-016D-46F8-A6E7-EBEEF1C0842A}" dt="2025-03-16T23:33:54.879" v="41" actId="20577"/>
          <ac:spMkLst>
            <pc:docMk/>
            <pc:sldMk cId="2251251862" sldId="256"/>
            <ac:spMk id="10" creationId="{00000000-0000-0000-0000-000000000000}"/>
          </ac:spMkLst>
        </pc:spChg>
      </pc:sldChg>
    </pc:docChg>
  </pc:docChgLst>
  <pc:docChgLst>
    <pc:chgData name="Kira Jensen" userId="c06ee49c2082236e" providerId="Windows Live" clId="Web-{2391594D-8868-57F8-FBD1-918F752AA5C1}"/>
    <pc:docChg chg="modSld">
      <pc:chgData name="Kira Jensen" userId="c06ee49c2082236e" providerId="Windows Live" clId="Web-{2391594D-8868-57F8-FBD1-918F752AA5C1}" dt="2025-03-16T18:38:28.077" v="528" actId="20577"/>
      <pc:docMkLst>
        <pc:docMk/>
      </pc:docMkLst>
      <pc:sldChg chg="addSp delSp modSp delAnim">
        <pc:chgData name="Kira Jensen" userId="c06ee49c2082236e" providerId="Windows Live" clId="Web-{2391594D-8868-57F8-FBD1-918F752AA5C1}" dt="2025-03-16T18:38:28.077" v="528" actId="20577"/>
        <pc:sldMkLst>
          <pc:docMk/>
          <pc:sldMk cId="2251251862" sldId="256"/>
        </pc:sldMkLst>
        <pc:spChg chg="mod">
          <ac:chgData name="Kira Jensen" userId="c06ee49c2082236e" providerId="Windows Live" clId="Web-{2391594D-8868-57F8-FBD1-918F752AA5C1}" dt="2025-03-16T18:37:11.230" v="470" actId="20577"/>
          <ac:spMkLst>
            <pc:docMk/>
            <pc:sldMk cId="2251251862" sldId="256"/>
            <ac:spMk id="4" creationId="{00000000-0000-0000-0000-000000000000}"/>
          </ac:spMkLst>
        </pc:spChg>
        <pc:spChg chg="mod">
          <ac:chgData name="Kira Jensen" userId="c06ee49c2082236e" providerId="Windows Live" clId="Web-{2391594D-8868-57F8-FBD1-918F752AA5C1}" dt="2025-03-16T17:56:07.815" v="71" actId="20577"/>
          <ac:spMkLst>
            <pc:docMk/>
            <pc:sldMk cId="2251251862" sldId="256"/>
            <ac:spMk id="5" creationId="{2D971E84-F06D-8F77-763B-6B49A5BB3289}"/>
          </ac:spMkLst>
        </pc:spChg>
        <pc:spChg chg="mod">
          <ac:chgData name="Kira Jensen" userId="c06ee49c2082236e" providerId="Windows Live" clId="Web-{2391594D-8868-57F8-FBD1-918F752AA5C1}" dt="2025-03-16T17:52:53.573" v="4" actId="1076"/>
          <ac:spMkLst>
            <pc:docMk/>
            <pc:sldMk cId="2251251862" sldId="256"/>
            <ac:spMk id="6" creationId="{5A9906B0-A6C9-DDA8-8D62-50F3C37853D2}"/>
          </ac:spMkLst>
        </pc:spChg>
        <pc:spChg chg="mod">
          <ac:chgData name="Kira Jensen" userId="c06ee49c2082236e" providerId="Windows Live" clId="Web-{2391594D-8868-57F8-FBD1-918F752AA5C1}" dt="2025-03-16T18:31:46.248" v="392" actId="20577"/>
          <ac:spMkLst>
            <pc:docMk/>
            <pc:sldMk cId="2251251862" sldId="256"/>
            <ac:spMk id="10" creationId="{00000000-0000-0000-0000-000000000000}"/>
          </ac:spMkLst>
        </pc:spChg>
        <pc:spChg chg="mod">
          <ac:chgData name="Kira Jensen" userId="c06ee49c2082236e" providerId="Windows Live" clId="Web-{2391594D-8868-57F8-FBD1-918F752AA5C1}" dt="2025-03-16T18:34:43.131" v="409" actId="14100"/>
          <ac:spMkLst>
            <pc:docMk/>
            <pc:sldMk cId="2251251862" sldId="256"/>
            <ac:spMk id="11" creationId="{00000000-0000-0000-0000-000000000000}"/>
          </ac:spMkLst>
        </pc:spChg>
        <pc:spChg chg="mod">
          <ac:chgData name="Kira Jensen" userId="c06ee49c2082236e" providerId="Windows Live" clId="Web-{2391594D-8868-57F8-FBD1-918F752AA5C1}" dt="2025-03-16T18:38:28.077" v="528" actId="20577"/>
          <ac:spMkLst>
            <pc:docMk/>
            <pc:sldMk cId="2251251862" sldId="256"/>
            <ac:spMk id="24" creationId="{00000000-0000-0000-0000-000000000000}"/>
          </ac:spMkLst>
        </pc:spChg>
        <pc:spChg chg="mod">
          <ac:chgData name="Kira Jensen" userId="c06ee49c2082236e" providerId="Windows Live" clId="Web-{2391594D-8868-57F8-FBD1-918F752AA5C1}" dt="2025-03-16T18:09:04.266" v="166" actId="20577"/>
          <ac:spMkLst>
            <pc:docMk/>
            <pc:sldMk cId="2251251862" sldId="256"/>
            <ac:spMk id="56" creationId="{2CBA226C-FC1D-2C7C-BB95-D6C660D4F3B3}"/>
          </ac:spMkLst>
        </pc:spChg>
        <pc:spChg chg="mod">
          <ac:chgData name="Kira Jensen" userId="c06ee49c2082236e" providerId="Windows Live" clId="Web-{2391594D-8868-57F8-FBD1-918F752AA5C1}" dt="2025-03-16T17:55:16.782" v="39" actId="20577"/>
          <ac:spMkLst>
            <pc:docMk/>
            <pc:sldMk cId="2251251862" sldId="256"/>
            <ac:spMk id="1100" creationId="{19A672F0-D525-A572-C2AB-79AF73C521EC}"/>
          </ac:spMkLst>
        </pc:spChg>
        <pc:picChg chg="add mod modCrop">
          <ac:chgData name="Kira Jensen" userId="c06ee49c2082236e" providerId="Windows Live" clId="Web-{2391594D-8868-57F8-FBD1-918F752AA5C1}" dt="2025-03-16T18:02:04.765" v="121" actId="1076"/>
          <ac:picMkLst>
            <pc:docMk/>
            <pc:sldMk cId="2251251862" sldId="256"/>
            <ac:picMk id="21" creationId="{29A1D7C8-EDEC-96B8-1773-D5B00269FEFC}"/>
          </ac:picMkLst>
        </pc:picChg>
        <pc:picChg chg="add mod modCrop">
          <ac:chgData name="Kira Jensen" userId="c06ee49c2082236e" providerId="Windows Live" clId="Web-{2391594D-8868-57F8-FBD1-918F752AA5C1}" dt="2025-03-16T18:01:49.702" v="120" actId="1076"/>
          <ac:picMkLst>
            <pc:docMk/>
            <pc:sldMk cId="2251251862" sldId="256"/>
            <ac:picMk id="22" creationId="{560A15C0-05E2-6725-2F94-66C4642D11E5}"/>
          </ac:picMkLst>
        </pc:picChg>
        <pc:picChg chg="add mod">
          <ac:chgData name="Kira Jensen" userId="c06ee49c2082236e" providerId="Windows Live" clId="Web-{2391594D-8868-57F8-FBD1-918F752AA5C1}" dt="2025-03-16T18:34:53.210" v="412" actId="14100"/>
          <ac:picMkLst>
            <pc:docMk/>
            <pc:sldMk cId="2251251862" sldId="256"/>
            <ac:picMk id="27" creationId="{32CB5371-2CC5-0F4A-3A3B-206DC9959BCC}"/>
          </ac:picMkLst>
        </pc:picChg>
        <pc:picChg chg="add mod">
          <ac:chgData name="Kira Jensen" userId="c06ee49c2082236e" providerId="Windows Live" clId="Web-{2391594D-8868-57F8-FBD1-918F752AA5C1}" dt="2025-03-16T18:34:57.460" v="413" actId="1076"/>
          <ac:picMkLst>
            <pc:docMk/>
            <pc:sldMk cId="2251251862" sldId="256"/>
            <ac:picMk id="28" creationId="{8FEA9FC6-7DE2-9C7D-C6D0-A51C176ADC7E}"/>
          </ac:picMkLst>
        </pc:picChg>
      </pc:sldChg>
    </pc:docChg>
  </pc:docChgLst>
  <pc:docChgLst>
    <pc:chgData name="Mike Cowan" userId="65aac5586f718f54" providerId="LiveId" clId="{8E70211B-E724-4A4D-895E-F0ED57DE9AF8}"/>
    <pc:docChg chg="undo custSel modSld">
      <pc:chgData name="Mike Cowan" userId="65aac5586f718f54" providerId="LiveId" clId="{8E70211B-E724-4A4D-895E-F0ED57DE9AF8}" dt="2025-02-19T00:52:24.195" v="630" actId="20577"/>
      <pc:docMkLst>
        <pc:docMk/>
      </pc:docMkLst>
      <pc:sldChg chg="modSp mod modNotesTx">
        <pc:chgData name="Mike Cowan" userId="65aac5586f718f54" providerId="LiveId" clId="{8E70211B-E724-4A4D-895E-F0ED57DE9AF8}" dt="2025-02-19T00:52:24.195" v="630" actId="20577"/>
        <pc:sldMkLst>
          <pc:docMk/>
          <pc:sldMk cId="2251251862" sldId="256"/>
        </pc:sldMkLst>
        <pc:spChg chg="mod">
          <ac:chgData name="Mike Cowan" userId="65aac5586f718f54" providerId="LiveId" clId="{8E70211B-E724-4A4D-895E-F0ED57DE9AF8}" dt="2025-02-19T00:49:03.872" v="547" actId="114"/>
          <ac:spMkLst>
            <pc:docMk/>
            <pc:sldMk cId="2251251862" sldId="256"/>
            <ac:spMk id="4" creationId="{00000000-0000-0000-0000-000000000000}"/>
          </ac:spMkLst>
        </pc:spChg>
        <pc:spChg chg="mod">
          <ac:chgData name="Mike Cowan" userId="65aac5586f718f54" providerId="LiveId" clId="{8E70211B-E724-4A4D-895E-F0ED57DE9AF8}" dt="2025-02-18T23:57:53.772" v="46" actId="113"/>
          <ac:spMkLst>
            <pc:docMk/>
            <pc:sldMk cId="2251251862" sldId="256"/>
            <ac:spMk id="10" creationId="{00000000-0000-0000-0000-000000000000}"/>
          </ac:spMkLst>
        </pc:spChg>
        <pc:spChg chg="mod">
          <ac:chgData name="Mike Cowan" userId="65aac5586f718f54" providerId="LiveId" clId="{8E70211B-E724-4A4D-895E-F0ED57DE9AF8}" dt="2025-02-19T00:52:24.195" v="630" actId="20577"/>
          <ac:spMkLst>
            <pc:docMk/>
            <pc:sldMk cId="2251251862" sldId="256"/>
            <ac:spMk id="16" creationId="{341D7ADF-5554-3CEC-229F-D6E082729859}"/>
          </ac:spMkLst>
        </pc:spChg>
        <pc:spChg chg="mod">
          <ac:chgData name="Mike Cowan" userId="65aac5586f718f54" providerId="LiveId" clId="{8E70211B-E724-4A4D-895E-F0ED57DE9AF8}" dt="2025-02-18T23:58:30.882" v="101" actId="114"/>
          <ac:spMkLst>
            <pc:docMk/>
            <pc:sldMk cId="2251251862" sldId="256"/>
            <ac:spMk id="24" creationId="{00000000-0000-0000-0000-000000000000}"/>
          </ac:spMkLst>
        </pc:spChg>
        <pc:spChg chg="mod">
          <ac:chgData name="Mike Cowan" userId="65aac5586f718f54" providerId="LiveId" clId="{8E70211B-E724-4A4D-895E-F0ED57DE9AF8}" dt="2025-02-18T23:56:58.625" v="27" actId="20577"/>
          <ac:spMkLst>
            <pc:docMk/>
            <pc:sldMk cId="2251251862" sldId="256"/>
            <ac:spMk id="32" creationId="{00000000-0000-0000-0000-000000000000}"/>
          </ac:spMkLst>
        </pc:spChg>
        <pc:spChg chg="mod">
          <ac:chgData name="Mike Cowan" userId="65aac5586f718f54" providerId="LiveId" clId="{8E70211B-E724-4A4D-895E-F0ED57DE9AF8}" dt="2025-02-19T00:49:21.149" v="564" actId="20577"/>
          <ac:spMkLst>
            <pc:docMk/>
            <pc:sldMk cId="2251251862" sldId="256"/>
            <ac:spMk id="33" creationId="{00000000-0000-0000-0000-000000000000}"/>
          </ac:spMkLst>
        </pc:spChg>
        <pc:spChg chg="mod">
          <ac:chgData name="Mike Cowan" userId="65aac5586f718f54" providerId="LiveId" clId="{8E70211B-E724-4A4D-895E-F0ED57DE9AF8}" dt="2025-02-19T00:47:16.677" v="440" actId="20577"/>
          <ac:spMkLst>
            <pc:docMk/>
            <pc:sldMk cId="2251251862" sldId="256"/>
            <ac:spMk id="34" creationId="{00000000-0000-0000-0000-000000000000}"/>
          </ac:spMkLst>
        </pc:spChg>
        <pc:spChg chg="mod">
          <ac:chgData name="Mike Cowan" userId="65aac5586f718f54" providerId="LiveId" clId="{8E70211B-E724-4A4D-895E-F0ED57DE9AF8}" dt="2025-02-19T00:52:16.445" v="624" actId="20577"/>
          <ac:spMkLst>
            <pc:docMk/>
            <pc:sldMk cId="2251251862" sldId="256"/>
            <ac:spMk id="35" creationId="{00000000-0000-0000-0000-000000000000}"/>
          </ac:spMkLst>
        </pc:spChg>
        <pc:spChg chg="mod">
          <ac:chgData name="Mike Cowan" userId="65aac5586f718f54" providerId="LiveId" clId="{8E70211B-E724-4A4D-895E-F0ED57DE9AF8}" dt="2025-02-19T00:50:50.177" v="601" actId="20577"/>
          <ac:spMkLst>
            <pc:docMk/>
            <pc:sldMk cId="2251251862" sldId="256"/>
            <ac:spMk id="36" creationId="{00000000-0000-0000-0000-000000000000}"/>
          </ac:spMkLst>
        </pc:spChg>
      </pc:sldChg>
    </pc:docChg>
  </pc:docChgLst>
  <pc:docChgLst>
    <pc:chgData name="Mike Cowan" userId="65aac5586f718f54" providerId="LiveId" clId="{31547BAD-BFFD-4EE2-99AD-59431397666B}"/>
    <pc:docChg chg="undo redo custSel modSld modMainMaster">
      <pc:chgData name="Mike Cowan" userId="65aac5586f718f54" providerId="LiveId" clId="{31547BAD-BFFD-4EE2-99AD-59431397666B}" dt="2024-04-02T03:35:06.160" v="17588" actId="20577"/>
      <pc:docMkLst>
        <pc:docMk/>
      </pc:docMkLst>
      <pc:sldChg chg="addSp delSp modSp mod setBg modNotesTx">
        <pc:chgData name="Mike Cowan" userId="65aac5586f718f54" providerId="LiveId" clId="{31547BAD-BFFD-4EE2-99AD-59431397666B}" dt="2024-04-02T03:35:06.160" v="17588" actId="20577"/>
        <pc:sldMkLst>
          <pc:docMk/>
          <pc:sldMk cId="2251251862" sldId="256"/>
        </pc:sldMkLst>
      </pc:sldChg>
      <pc:sldMasterChg chg="addSp">
        <pc:chgData name="Mike Cowan" userId="65aac5586f718f54" providerId="LiveId" clId="{31547BAD-BFFD-4EE2-99AD-59431397666B}" dt="2024-03-21T12:40:16.962" v="11874"/>
        <pc:sldMasterMkLst>
          <pc:docMk/>
          <pc:sldMasterMk cId="2321446897" sldId="2147483716"/>
        </pc:sldMasterMkLst>
      </pc:sldMasterChg>
    </pc:docChg>
  </pc:docChgLst>
  <pc:docChgLst>
    <pc:chgData name="Mike Cowan" userId="65aac5586f718f54" providerId="LiveId" clId="{4105CB64-5253-467C-BB59-C413EE3369F7}"/>
    <pc:docChg chg="undo redo custSel addSld delSld modSld">
      <pc:chgData name="Mike Cowan" userId="65aac5586f718f54" providerId="LiveId" clId="{4105CB64-5253-467C-BB59-C413EE3369F7}" dt="2025-03-18T21:59:49.780" v="5276" actId="1076"/>
      <pc:docMkLst>
        <pc:docMk/>
      </pc:docMkLst>
      <pc:sldChg chg="addSp delSp modSp mod modAnim">
        <pc:chgData name="Mike Cowan" userId="65aac5586f718f54" providerId="LiveId" clId="{4105CB64-5253-467C-BB59-C413EE3369F7}" dt="2025-03-18T21:59:49.780" v="5276" actId="1076"/>
        <pc:sldMkLst>
          <pc:docMk/>
          <pc:sldMk cId="2251251862" sldId="256"/>
        </pc:sldMkLst>
        <pc:spChg chg="mod">
          <ac:chgData name="Mike Cowan" userId="65aac5586f718f54" providerId="LiveId" clId="{4105CB64-5253-467C-BB59-C413EE3369F7}" dt="2025-03-17T02:51:47.624" v="5270" actId="1076"/>
          <ac:spMkLst>
            <pc:docMk/>
            <pc:sldMk cId="2251251862" sldId="256"/>
            <ac:spMk id="4" creationId="{00000000-0000-0000-0000-000000000000}"/>
          </ac:spMkLst>
        </pc:spChg>
        <pc:spChg chg="add mod">
          <ac:chgData name="Mike Cowan" userId="65aac5586f718f54" providerId="LiveId" clId="{4105CB64-5253-467C-BB59-C413EE3369F7}" dt="2025-03-17T01:29:48.706" v="4562" actId="14100"/>
          <ac:spMkLst>
            <pc:docMk/>
            <pc:sldMk cId="2251251862" sldId="256"/>
            <ac:spMk id="5" creationId="{2D971E84-F06D-8F77-763B-6B49A5BB3289}"/>
          </ac:spMkLst>
        </pc:spChg>
        <pc:spChg chg="add mod">
          <ac:chgData name="Mike Cowan" userId="65aac5586f718f54" providerId="LiveId" clId="{4105CB64-5253-467C-BB59-C413EE3369F7}" dt="2025-03-17T02:14:59.878" v="5048" actId="20577"/>
          <ac:spMkLst>
            <pc:docMk/>
            <pc:sldMk cId="2251251862" sldId="256"/>
            <ac:spMk id="6" creationId="{5A9906B0-A6C9-DDA8-8D62-50F3C37853D2}"/>
          </ac:spMkLst>
        </pc:spChg>
        <pc:spChg chg="mod">
          <ac:chgData name="Mike Cowan" userId="65aac5586f718f54" providerId="LiveId" clId="{4105CB64-5253-467C-BB59-C413EE3369F7}" dt="2025-03-17T00:37:10.260" v="4073" actId="20577"/>
          <ac:spMkLst>
            <pc:docMk/>
            <pc:sldMk cId="2251251862" sldId="256"/>
            <ac:spMk id="10" creationId="{00000000-0000-0000-0000-000000000000}"/>
          </ac:spMkLst>
        </pc:spChg>
        <pc:spChg chg="add del mod">
          <ac:chgData name="Mike Cowan" userId="65aac5586f718f54" providerId="LiveId" clId="{4105CB64-5253-467C-BB59-C413EE3369F7}" dt="2025-03-17T02:17:45.001" v="5108" actId="1076"/>
          <ac:spMkLst>
            <pc:docMk/>
            <pc:sldMk cId="2251251862" sldId="256"/>
            <ac:spMk id="11" creationId="{00000000-0000-0000-0000-000000000000}"/>
          </ac:spMkLst>
        </pc:spChg>
        <pc:spChg chg="add del mod">
          <ac:chgData name="Mike Cowan" userId="65aac5586f718f54" providerId="LiveId" clId="{4105CB64-5253-467C-BB59-C413EE3369F7}" dt="2025-03-17T00:46:07.026" v="4266" actId="1076"/>
          <ac:spMkLst>
            <pc:docMk/>
            <pc:sldMk cId="2251251862" sldId="256"/>
            <ac:spMk id="13" creationId="{00000000-0000-0000-0000-000000000000}"/>
          </ac:spMkLst>
        </pc:spChg>
        <pc:spChg chg="mod">
          <ac:chgData name="Mike Cowan" userId="65aac5586f718f54" providerId="LiveId" clId="{4105CB64-5253-467C-BB59-C413EE3369F7}" dt="2025-03-17T02:19:55.439" v="5132" actId="20577"/>
          <ac:spMkLst>
            <pc:docMk/>
            <pc:sldMk cId="2251251862" sldId="256"/>
            <ac:spMk id="14" creationId="{00000000-0000-0000-0000-000000000000}"/>
          </ac:spMkLst>
        </pc:spChg>
        <pc:spChg chg="mod">
          <ac:chgData name="Mike Cowan" userId="65aac5586f718f54" providerId="LiveId" clId="{4105CB64-5253-467C-BB59-C413EE3369F7}" dt="2025-03-18T21:58:04.901" v="5272" actId="20577"/>
          <ac:spMkLst>
            <pc:docMk/>
            <pc:sldMk cId="2251251862" sldId="256"/>
            <ac:spMk id="15" creationId="{07094A6C-F7B8-E308-A764-25B9858801ED}"/>
          </ac:spMkLst>
        </pc:spChg>
        <pc:spChg chg="mod">
          <ac:chgData name="Mike Cowan" userId="65aac5586f718f54" providerId="LiveId" clId="{4105CB64-5253-467C-BB59-C413EE3369F7}" dt="2025-03-16T23:59:01.153" v="3153" actId="1076"/>
          <ac:spMkLst>
            <pc:docMk/>
            <pc:sldMk cId="2251251862" sldId="256"/>
            <ac:spMk id="16" creationId="{341D7ADF-5554-3CEC-229F-D6E082729859}"/>
          </ac:spMkLst>
        </pc:spChg>
        <pc:spChg chg="add mod">
          <ac:chgData name="Mike Cowan" userId="65aac5586f718f54" providerId="LiveId" clId="{4105CB64-5253-467C-BB59-C413EE3369F7}" dt="2025-03-16T23:58:50.075" v="3151" actId="1076"/>
          <ac:spMkLst>
            <pc:docMk/>
            <pc:sldMk cId="2251251862" sldId="256"/>
            <ac:spMk id="19" creationId="{6413EAAE-BA15-738B-D90E-79DEF6284292}"/>
          </ac:spMkLst>
        </pc:spChg>
        <pc:spChg chg="add">
          <ac:chgData name="Mike Cowan" userId="65aac5586f718f54" providerId="LiveId" clId="{4105CB64-5253-467C-BB59-C413EE3369F7}" dt="2025-03-17T00:01:51.265" v="3203"/>
          <ac:spMkLst>
            <pc:docMk/>
            <pc:sldMk cId="2251251862" sldId="256"/>
            <ac:spMk id="20" creationId="{E1465E79-62AA-FC27-BE63-00CB4E29DD10}"/>
          </ac:spMkLst>
        </pc:spChg>
        <pc:spChg chg="add del mod">
          <ac:chgData name="Mike Cowan" userId="65aac5586f718f54" providerId="LiveId" clId="{4105CB64-5253-467C-BB59-C413EE3369F7}" dt="2025-03-17T00:14:51.434" v="3455" actId="478"/>
          <ac:spMkLst>
            <pc:docMk/>
            <pc:sldMk cId="2251251862" sldId="256"/>
            <ac:spMk id="23" creationId="{76EF5D4D-CBC5-CBC0-FA20-B71BB2D53FD3}"/>
          </ac:spMkLst>
        </pc:spChg>
        <pc:spChg chg="mod">
          <ac:chgData name="Mike Cowan" userId="65aac5586f718f54" providerId="LiveId" clId="{4105CB64-5253-467C-BB59-C413EE3369F7}" dt="2025-03-17T02:51:47.624" v="5270" actId="1076"/>
          <ac:spMkLst>
            <pc:docMk/>
            <pc:sldMk cId="2251251862" sldId="256"/>
            <ac:spMk id="24" creationId="{00000000-0000-0000-0000-000000000000}"/>
          </ac:spMkLst>
        </pc:spChg>
        <pc:spChg chg="add del mod">
          <ac:chgData name="Mike Cowan" userId="65aac5586f718f54" providerId="LiveId" clId="{4105CB64-5253-467C-BB59-C413EE3369F7}" dt="2025-03-17T00:14:55.768" v="3458" actId="478"/>
          <ac:spMkLst>
            <pc:docMk/>
            <pc:sldMk cId="2251251862" sldId="256"/>
            <ac:spMk id="25" creationId="{4766A647-0568-27E4-B757-F1660EB3B99E}"/>
          </ac:spMkLst>
        </pc:spChg>
        <pc:spChg chg="add del mod">
          <ac:chgData name="Mike Cowan" userId="65aac5586f718f54" providerId="LiveId" clId="{4105CB64-5253-467C-BB59-C413EE3369F7}" dt="2025-03-17T01:31:09.777" v="4575" actId="478"/>
          <ac:spMkLst>
            <pc:docMk/>
            <pc:sldMk cId="2251251862" sldId="256"/>
            <ac:spMk id="26" creationId="{7DD19784-95A2-CDB3-AA77-DF6E5980F3FF}"/>
          </ac:spMkLst>
        </pc:spChg>
        <pc:spChg chg="add del mod">
          <ac:chgData name="Mike Cowan" userId="65aac5586f718f54" providerId="LiveId" clId="{4105CB64-5253-467C-BB59-C413EE3369F7}" dt="2025-03-17T00:15:07.054" v="3462" actId="478"/>
          <ac:spMkLst>
            <pc:docMk/>
            <pc:sldMk cId="2251251862" sldId="256"/>
            <ac:spMk id="30" creationId="{BA33613B-7A6C-E5DF-DF59-1D575CC474B5}"/>
          </ac:spMkLst>
        </pc:spChg>
        <pc:spChg chg="mod">
          <ac:chgData name="Mike Cowan" userId="65aac5586f718f54" providerId="LiveId" clId="{4105CB64-5253-467C-BB59-C413EE3369F7}" dt="2025-03-17T00:34:01.667" v="4036" actId="14100"/>
          <ac:spMkLst>
            <pc:docMk/>
            <pc:sldMk cId="2251251862" sldId="256"/>
            <ac:spMk id="32" creationId="{00000000-0000-0000-0000-000000000000}"/>
          </ac:spMkLst>
        </pc:spChg>
        <pc:spChg chg="mod">
          <ac:chgData name="Mike Cowan" userId="65aac5586f718f54" providerId="LiveId" clId="{4105CB64-5253-467C-BB59-C413EE3369F7}" dt="2025-03-17T01:30:42.550" v="4573" actId="20577"/>
          <ac:spMkLst>
            <pc:docMk/>
            <pc:sldMk cId="2251251862" sldId="256"/>
            <ac:spMk id="33" creationId="{00000000-0000-0000-0000-000000000000}"/>
          </ac:spMkLst>
        </pc:spChg>
        <pc:spChg chg="mod">
          <ac:chgData name="Mike Cowan" userId="65aac5586f718f54" providerId="LiveId" clId="{4105CB64-5253-467C-BB59-C413EE3369F7}" dt="2025-03-17T02:15:25.319" v="5050" actId="20577"/>
          <ac:spMkLst>
            <pc:docMk/>
            <pc:sldMk cId="2251251862" sldId="256"/>
            <ac:spMk id="34" creationId="{00000000-0000-0000-0000-000000000000}"/>
          </ac:spMkLst>
        </pc:spChg>
        <pc:spChg chg="mod">
          <ac:chgData name="Mike Cowan" userId="65aac5586f718f54" providerId="LiveId" clId="{4105CB64-5253-467C-BB59-C413EE3369F7}" dt="2025-03-17T02:15:01.562" v="5049" actId="20577"/>
          <ac:spMkLst>
            <pc:docMk/>
            <pc:sldMk cId="2251251862" sldId="256"/>
            <ac:spMk id="35" creationId="{00000000-0000-0000-0000-000000000000}"/>
          </ac:spMkLst>
        </pc:spChg>
        <pc:spChg chg="mod">
          <ac:chgData name="Mike Cowan" userId="65aac5586f718f54" providerId="LiveId" clId="{4105CB64-5253-467C-BB59-C413EE3369F7}" dt="2025-03-17T01:59:29.046" v="4814"/>
          <ac:spMkLst>
            <pc:docMk/>
            <pc:sldMk cId="2251251862" sldId="256"/>
            <ac:spMk id="36" creationId="{00000000-0000-0000-0000-000000000000}"/>
          </ac:spMkLst>
        </pc:spChg>
        <pc:spChg chg="add mod">
          <ac:chgData name="Mike Cowan" userId="65aac5586f718f54" providerId="LiveId" clId="{4105CB64-5253-467C-BB59-C413EE3369F7}" dt="2025-03-17T02:17:45.001" v="5108" actId="1076"/>
          <ac:spMkLst>
            <pc:docMk/>
            <pc:sldMk cId="2251251862" sldId="256"/>
            <ac:spMk id="40" creationId="{1BA4AAD7-3861-8D12-8BC9-D7EDCCBAEDA8}"/>
          </ac:spMkLst>
        </pc:spChg>
        <pc:spChg chg="add mod">
          <ac:chgData name="Mike Cowan" userId="65aac5586f718f54" providerId="LiveId" clId="{4105CB64-5253-467C-BB59-C413EE3369F7}" dt="2025-03-17T00:37:29.237" v="4075" actId="1076"/>
          <ac:spMkLst>
            <pc:docMk/>
            <pc:sldMk cId="2251251862" sldId="256"/>
            <ac:spMk id="47" creationId="{153BCA34-EFEB-060A-E4E4-D0B91392F7E5}"/>
          </ac:spMkLst>
        </pc:spChg>
        <pc:spChg chg="add mod">
          <ac:chgData name="Mike Cowan" userId="65aac5586f718f54" providerId="LiveId" clId="{4105CB64-5253-467C-BB59-C413EE3369F7}" dt="2025-03-17T01:01:43.290" v="4276" actId="1076"/>
          <ac:spMkLst>
            <pc:docMk/>
            <pc:sldMk cId="2251251862" sldId="256"/>
            <ac:spMk id="52" creationId="{05060966-085C-CA9E-6E59-ECA26E7BF0FA}"/>
          </ac:spMkLst>
        </pc:spChg>
        <pc:spChg chg="add mod">
          <ac:chgData name="Mike Cowan" userId="65aac5586f718f54" providerId="LiveId" clId="{4105CB64-5253-467C-BB59-C413EE3369F7}" dt="2025-03-17T01:28:48.475" v="4558" actId="1076"/>
          <ac:spMkLst>
            <pc:docMk/>
            <pc:sldMk cId="2251251862" sldId="256"/>
            <ac:spMk id="53" creationId="{D9CEF792-42D6-751B-1EFC-B03616D8B44D}"/>
          </ac:spMkLst>
        </pc:spChg>
        <pc:spChg chg="add">
          <ac:chgData name="Mike Cowan" userId="65aac5586f718f54" providerId="LiveId" clId="{4105CB64-5253-467C-BB59-C413EE3369F7}" dt="2025-03-17T01:03:25.385" v="4301"/>
          <ac:spMkLst>
            <pc:docMk/>
            <pc:sldMk cId="2251251862" sldId="256"/>
            <ac:spMk id="54" creationId="{FB0E81CD-DF67-9C35-48EA-CB8B449758BC}"/>
          </ac:spMkLst>
        </pc:spChg>
        <pc:spChg chg="mod">
          <ac:chgData name="Mike Cowan" userId="65aac5586f718f54" providerId="LiveId" clId="{4105CB64-5253-467C-BB59-C413EE3369F7}" dt="2025-03-17T01:28:10.546" v="4557" actId="114"/>
          <ac:spMkLst>
            <pc:docMk/>
            <pc:sldMk cId="2251251862" sldId="256"/>
            <ac:spMk id="56" creationId="{2CBA226C-FC1D-2C7C-BB95-D6C660D4F3B3}"/>
          </ac:spMkLst>
        </pc:spChg>
        <pc:spChg chg="mod">
          <ac:chgData name="Mike Cowan" userId="65aac5586f718f54" providerId="LiveId" clId="{4105CB64-5253-467C-BB59-C413EE3369F7}" dt="2025-03-17T01:54:16.931" v="4803" actId="255"/>
          <ac:spMkLst>
            <pc:docMk/>
            <pc:sldMk cId="2251251862" sldId="256"/>
            <ac:spMk id="57" creationId="{8C33E723-6BBC-8352-A4AF-48D91AC9DC76}"/>
          </ac:spMkLst>
        </pc:spChg>
        <pc:spChg chg="add mod">
          <ac:chgData name="Mike Cowan" userId="65aac5586f718f54" providerId="LiveId" clId="{4105CB64-5253-467C-BB59-C413EE3369F7}" dt="2025-03-17T01:24:00.268" v="4499" actId="1076"/>
          <ac:spMkLst>
            <pc:docMk/>
            <pc:sldMk cId="2251251862" sldId="256"/>
            <ac:spMk id="64" creationId="{EF505226-2BE6-42A5-AF9E-CC32D17F3C9D}"/>
          </ac:spMkLst>
        </pc:spChg>
        <pc:spChg chg="add mod">
          <ac:chgData name="Mike Cowan" userId="65aac5586f718f54" providerId="LiveId" clId="{4105CB64-5253-467C-BB59-C413EE3369F7}" dt="2025-03-17T02:17:45.001" v="5108" actId="1076"/>
          <ac:spMkLst>
            <pc:docMk/>
            <pc:sldMk cId="2251251862" sldId="256"/>
            <ac:spMk id="65" creationId="{9092823D-D903-8D27-3D39-6DACB4302272}"/>
          </ac:spMkLst>
        </pc:spChg>
        <pc:spChg chg="mod">
          <ac:chgData name="Mike Cowan" userId="65aac5586f718f54" providerId="LiveId" clId="{4105CB64-5253-467C-BB59-C413EE3369F7}" dt="2025-03-17T02:28:45.671" v="5264" actId="20577"/>
          <ac:spMkLst>
            <pc:docMk/>
            <pc:sldMk cId="2251251862" sldId="256"/>
            <ac:spMk id="70" creationId="{12C8ED6A-34CF-60AA-3367-D550BAEE0340}"/>
          </ac:spMkLst>
        </pc:spChg>
        <pc:spChg chg="mod">
          <ac:chgData name="Mike Cowan" userId="65aac5586f718f54" providerId="LiveId" clId="{4105CB64-5253-467C-BB59-C413EE3369F7}" dt="2025-03-17T01:54:46.293" v="4808" actId="255"/>
          <ac:spMkLst>
            <pc:docMk/>
            <pc:sldMk cId="2251251862" sldId="256"/>
            <ac:spMk id="72" creationId="{53D19683-B184-1B1F-8FDA-A38631027C2B}"/>
          </ac:spMkLst>
        </pc:spChg>
        <pc:spChg chg="add mod">
          <ac:chgData name="Mike Cowan" userId="65aac5586f718f54" providerId="LiveId" clId="{4105CB64-5253-467C-BB59-C413EE3369F7}" dt="2025-03-17T01:45:40.443" v="4766" actId="14100"/>
          <ac:spMkLst>
            <pc:docMk/>
            <pc:sldMk cId="2251251862" sldId="256"/>
            <ac:spMk id="75" creationId="{777746DA-DC41-414F-302D-62C6D605953B}"/>
          </ac:spMkLst>
        </pc:spChg>
        <pc:spChg chg="mod">
          <ac:chgData name="Mike Cowan" userId="65aac5586f718f54" providerId="LiveId" clId="{4105CB64-5253-467C-BB59-C413EE3369F7}" dt="2025-03-08T18:19:27.565" v="1164" actId="20577"/>
          <ac:spMkLst>
            <pc:docMk/>
            <pc:sldMk cId="2251251862" sldId="256"/>
            <ac:spMk id="1100" creationId="{19A672F0-D525-A572-C2AB-79AF73C521EC}"/>
          </ac:spMkLst>
        </pc:spChg>
        <pc:grpChg chg="mod">
          <ac:chgData name="Mike Cowan" userId="65aac5586f718f54" providerId="LiveId" clId="{4105CB64-5253-467C-BB59-C413EE3369F7}" dt="2025-03-17T01:59:29.046" v="4814"/>
          <ac:grpSpMkLst>
            <pc:docMk/>
            <pc:sldMk cId="2251251862" sldId="256"/>
            <ac:grpSpMk id="2" creationId="{B5A1DB20-C080-4DAC-AA55-805C662FD43A}"/>
          </ac:grpSpMkLst>
        </pc:grpChg>
        <pc:grpChg chg="mod">
          <ac:chgData name="Mike Cowan" userId="65aac5586f718f54" providerId="LiveId" clId="{4105CB64-5253-467C-BB59-C413EE3369F7}" dt="2025-03-17T01:24:10.527" v="4501" actId="1076"/>
          <ac:grpSpMkLst>
            <pc:docMk/>
            <pc:sldMk cId="2251251862" sldId="256"/>
            <ac:grpSpMk id="68" creationId="{9C292A4A-1413-D79B-E459-3A063862477B}"/>
          </ac:grpSpMkLst>
        </pc:grpChg>
        <pc:graphicFrameChg chg="add del">
          <ac:chgData name="Mike Cowan" userId="65aac5586f718f54" providerId="LiveId" clId="{4105CB64-5253-467C-BB59-C413EE3369F7}" dt="2025-03-17T01:29:00.773" v="4559" actId="478"/>
          <ac:graphicFrameMkLst>
            <pc:docMk/>
            <pc:sldMk cId="2251251862" sldId="256"/>
            <ac:graphicFrameMk id="58" creationId="{4A02329B-29A1-BCB5-FFE2-CF8691643ED5}"/>
          </ac:graphicFrameMkLst>
        </pc:graphicFrameChg>
        <pc:picChg chg="add mod">
          <ac:chgData name="Mike Cowan" userId="65aac5586f718f54" providerId="LiveId" clId="{4105CB64-5253-467C-BB59-C413EE3369F7}" dt="2025-03-18T21:59:49.780" v="5276" actId="1076"/>
          <ac:picMkLst>
            <pc:docMk/>
            <pc:sldMk cId="2251251862" sldId="256"/>
            <ac:picMk id="3" creationId="{004A1D08-9EB7-D6FC-43DE-FEF248D5A308}"/>
          </ac:picMkLst>
        </pc:picChg>
        <pc:picChg chg="add mod">
          <ac:chgData name="Mike Cowan" userId="65aac5586f718f54" providerId="LiveId" clId="{4105CB64-5253-467C-BB59-C413EE3369F7}" dt="2025-03-17T02:25:44.261" v="5211" actId="14826"/>
          <ac:picMkLst>
            <pc:docMk/>
            <pc:sldMk cId="2251251862" sldId="256"/>
            <ac:picMk id="7" creationId="{27E6CC40-ACD0-3C0F-519F-C62248491844}"/>
          </ac:picMkLst>
        </pc:picChg>
        <pc:picChg chg="add mod ord modCrop">
          <ac:chgData name="Mike Cowan" userId="65aac5586f718f54" providerId="LiveId" clId="{4105CB64-5253-467C-BB59-C413EE3369F7}" dt="2025-03-17T00:37:14.491" v="4074" actId="1076"/>
          <ac:picMkLst>
            <pc:docMk/>
            <pc:sldMk cId="2251251862" sldId="256"/>
            <ac:picMk id="12" creationId="{B1E69D9A-D026-C5C5-3A3D-52597CDCCBFC}"/>
          </ac:picMkLst>
        </pc:picChg>
        <pc:picChg chg="add mod">
          <ac:chgData name="Mike Cowan" userId="65aac5586f718f54" providerId="LiveId" clId="{4105CB64-5253-467C-BB59-C413EE3369F7}" dt="2025-03-16T23:58:50.075" v="3151" actId="1076"/>
          <ac:picMkLst>
            <pc:docMk/>
            <pc:sldMk cId="2251251862" sldId="256"/>
            <ac:picMk id="18" creationId="{C2BF3C6B-A933-A72F-18A3-37D9F4AFCB7F}"/>
          </ac:picMkLst>
        </pc:picChg>
        <pc:picChg chg="mod">
          <ac:chgData name="Mike Cowan" userId="65aac5586f718f54" providerId="LiveId" clId="{4105CB64-5253-467C-BB59-C413EE3369F7}" dt="2025-03-17T00:34:20.072" v="4039" actId="1076"/>
          <ac:picMkLst>
            <pc:docMk/>
            <pc:sldMk cId="2251251862" sldId="256"/>
            <ac:picMk id="22" creationId="{560A15C0-05E2-6725-2F94-66C4642D11E5}"/>
          </ac:picMkLst>
        </pc:picChg>
        <pc:picChg chg="mod">
          <ac:chgData name="Mike Cowan" userId="65aac5586f718f54" providerId="LiveId" clId="{4105CB64-5253-467C-BB59-C413EE3369F7}" dt="2025-03-17T02:17:45.001" v="5108" actId="1076"/>
          <ac:picMkLst>
            <pc:docMk/>
            <pc:sldMk cId="2251251862" sldId="256"/>
            <ac:picMk id="27" creationId="{32CB5371-2CC5-0F4A-3A3B-206DC9959BCC}"/>
          </ac:picMkLst>
        </pc:picChg>
        <pc:picChg chg="mod ord">
          <ac:chgData name="Mike Cowan" userId="65aac5586f718f54" providerId="LiveId" clId="{4105CB64-5253-467C-BB59-C413EE3369F7}" dt="2025-03-17T02:17:45.001" v="5108" actId="1076"/>
          <ac:picMkLst>
            <pc:docMk/>
            <pc:sldMk cId="2251251862" sldId="256"/>
            <ac:picMk id="28" creationId="{8FEA9FC6-7DE2-9C7D-C6D0-A51C176ADC7E}"/>
          </ac:picMkLst>
        </pc:picChg>
        <pc:picChg chg="add mod">
          <ac:chgData name="Mike Cowan" userId="65aac5586f718f54" providerId="LiveId" clId="{4105CB64-5253-467C-BB59-C413EE3369F7}" dt="2025-03-16T23:58:50.075" v="3151" actId="1076"/>
          <ac:picMkLst>
            <pc:docMk/>
            <pc:sldMk cId="2251251862" sldId="256"/>
            <ac:picMk id="29" creationId="{14FDE44C-655D-AB8B-1422-4953D279A980}"/>
          </ac:picMkLst>
        </pc:picChg>
        <pc:picChg chg="add mod">
          <ac:chgData name="Mike Cowan" userId="65aac5586f718f54" providerId="LiveId" clId="{4105CB64-5253-467C-BB59-C413EE3369F7}" dt="2025-03-17T02:17:45.001" v="5108" actId="1076"/>
          <ac:picMkLst>
            <pc:docMk/>
            <pc:sldMk cId="2251251862" sldId="256"/>
            <ac:picMk id="37" creationId="{AB5D24D2-D7FD-E70A-D27E-8A1ED713FFA6}"/>
          </ac:picMkLst>
        </pc:picChg>
        <pc:picChg chg="add mod modCrop">
          <ac:chgData name="Mike Cowan" userId="65aac5586f718f54" providerId="LiveId" clId="{4105CB64-5253-467C-BB59-C413EE3369F7}" dt="2025-03-17T02:17:45.001" v="5108" actId="1076"/>
          <ac:picMkLst>
            <pc:docMk/>
            <pc:sldMk cId="2251251862" sldId="256"/>
            <ac:picMk id="39" creationId="{49285288-533F-8772-14E5-FF1BB6D0043D}"/>
          </ac:picMkLst>
        </pc:picChg>
        <pc:picChg chg="add del mod">
          <ac:chgData name="Mike Cowan" userId="65aac5586f718f54" providerId="LiveId" clId="{4105CB64-5253-467C-BB59-C413EE3369F7}" dt="2025-03-17T00:19:08.364" v="3532" actId="478"/>
          <ac:picMkLst>
            <pc:docMk/>
            <pc:sldMk cId="2251251862" sldId="256"/>
            <ac:picMk id="42" creationId="{63F9CD61-DC6D-3697-A696-C38A6C720A45}"/>
          </ac:picMkLst>
        </pc:picChg>
        <pc:picChg chg="add del mod">
          <ac:chgData name="Mike Cowan" userId="65aac5586f718f54" providerId="LiveId" clId="{4105CB64-5253-467C-BB59-C413EE3369F7}" dt="2025-03-17T00:19:33.975" v="3541" actId="478"/>
          <ac:picMkLst>
            <pc:docMk/>
            <pc:sldMk cId="2251251862" sldId="256"/>
            <ac:picMk id="44" creationId="{672A896E-900E-E8CC-EE88-6B40518EB26C}"/>
          </ac:picMkLst>
        </pc:picChg>
        <pc:picChg chg="add mod modCrop">
          <ac:chgData name="Mike Cowan" userId="65aac5586f718f54" providerId="LiveId" clId="{4105CB64-5253-467C-BB59-C413EE3369F7}" dt="2025-03-17T01:44:02.880" v="4749" actId="732"/>
          <ac:picMkLst>
            <pc:docMk/>
            <pc:sldMk cId="2251251862" sldId="256"/>
            <ac:picMk id="46" creationId="{FC113B73-C1B7-BE57-6835-23F8B02E1F4E}"/>
          </ac:picMkLst>
        </pc:picChg>
        <pc:picChg chg="add mod">
          <ac:chgData name="Mike Cowan" userId="65aac5586f718f54" providerId="LiveId" clId="{4105CB64-5253-467C-BB59-C413EE3369F7}" dt="2025-03-17T00:45:23.532" v="4258" actId="14100"/>
          <ac:picMkLst>
            <pc:docMk/>
            <pc:sldMk cId="2251251862" sldId="256"/>
            <ac:picMk id="49" creationId="{69D31CA1-9150-9ACF-1D39-9A6377A7E676}"/>
          </ac:picMkLst>
        </pc:picChg>
        <pc:picChg chg="add mod">
          <ac:chgData name="Mike Cowan" userId="65aac5586f718f54" providerId="LiveId" clId="{4105CB64-5253-467C-BB59-C413EE3369F7}" dt="2025-03-17T01:24:00.268" v="4499" actId="1076"/>
          <ac:picMkLst>
            <pc:docMk/>
            <pc:sldMk cId="2251251862" sldId="256"/>
            <ac:picMk id="51" creationId="{BDD6A331-DB15-ED1A-D495-E42A3C0FD04F}"/>
          </ac:picMkLst>
        </pc:picChg>
        <pc:picChg chg="add del mod">
          <ac:chgData name="Mike Cowan" userId="65aac5586f718f54" providerId="LiveId" clId="{4105CB64-5253-467C-BB59-C413EE3369F7}" dt="2025-03-17T01:21:53.485" v="4469" actId="478"/>
          <ac:picMkLst>
            <pc:docMk/>
            <pc:sldMk cId="2251251862" sldId="256"/>
            <ac:picMk id="60" creationId="{EA102215-E198-60BB-D8DB-0B2D822F91F8}"/>
          </ac:picMkLst>
        </pc:picChg>
        <pc:picChg chg="add mod">
          <ac:chgData name="Mike Cowan" userId="65aac5586f718f54" providerId="LiveId" clId="{4105CB64-5253-467C-BB59-C413EE3369F7}" dt="2025-03-17T01:24:00.268" v="4499" actId="1076"/>
          <ac:picMkLst>
            <pc:docMk/>
            <pc:sldMk cId="2251251862" sldId="256"/>
            <ac:picMk id="62" creationId="{CFF74EEF-1AB2-C232-0067-57CD766F285A}"/>
          </ac:picMkLst>
        </pc:picChg>
        <pc:picChg chg="del">
          <ac:chgData name="Mike Cowan" userId="65aac5586f718f54" providerId="LiveId" clId="{4105CB64-5253-467C-BB59-C413EE3369F7}" dt="2025-03-17T02:48:45.741" v="5265" actId="478"/>
          <ac:picMkLst>
            <pc:docMk/>
            <pc:sldMk cId="2251251862" sldId="256"/>
            <ac:picMk id="63" creationId="{00000000-0000-0000-0000-000000000000}"/>
          </ac:picMkLst>
        </pc:picChg>
        <pc:picChg chg="add mod">
          <ac:chgData name="Mike Cowan" userId="65aac5586f718f54" providerId="LiveId" clId="{4105CB64-5253-467C-BB59-C413EE3369F7}" dt="2025-03-17T01:45:49.464" v="4769" actId="1076"/>
          <ac:picMkLst>
            <pc:docMk/>
            <pc:sldMk cId="2251251862" sldId="256"/>
            <ac:picMk id="67" creationId="{6F984AFB-F8BA-9DA9-EF53-D29FDBC38A3A}"/>
          </ac:picMkLst>
        </pc:picChg>
        <pc:picChg chg="add mod">
          <ac:chgData name="Mike Cowan" userId="65aac5586f718f54" providerId="LiveId" clId="{4105CB64-5253-467C-BB59-C413EE3369F7}" dt="2025-03-17T01:44:37.184" v="4755"/>
          <ac:picMkLst>
            <pc:docMk/>
            <pc:sldMk cId="2251251862" sldId="256"/>
            <ac:picMk id="74" creationId="{B3C59122-E931-EE09-07E5-2E2CEBCED841}"/>
          </ac:picMkLst>
        </pc:picChg>
        <pc:cxnChg chg="add del mod">
          <ac:chgData name="Mike Cowan" userId="65aac5586f718f54" providerId="LiveId" clId="{4105CB64-5253-467C-BB59-C413EE3369F7}" dt="2025-03-17T01:45:26.786" v="4764" actId="478"/>
          <ac:cxnSpMkLst>
            <pc:docMk/>
            <pc:sldMk cId="2251251862" sldId="256"/>
            <ac:cxnSpMk id="73" creationId="{B647D978-6620-D3E8-9B39-76259C23B0CC}"/>
          </ac:cxnSpMkLst>
        </pc:cxnChg>
      </pc:sldChg>
      <pc:sldChg chg="add del">
        <pc:chgData name="Mike Cowan" userId="65aac5586f718f54" providerId="LiveId" clId="{4105CB64-5253-467C-BB59-C413EE3369F7}" dt="2025-03-09T20:22:21.120" v="1300"/>
        <pc:sldMkLst>
          <pc:docMk/>
          <pc:sldMk cId="2574320591" sldId="414"/>
        </pc:sldMkLst>
      </pc:sldChg>
    </pc:docChg>
  </pc:docChgLst>
  <pc:docChgLst>
    <pc:chgData name="Kira Jensen" userId="c06ee49c2082236e" providerId="Windows Live" clId="Web-{2F96942F-332B-C477-8059-22D9B13F46A4}"/>
    <pc:docChg chg="modSld">
      <pc:chgData name="Kira Jensen" userId="c06ee49c2082236e" providerId="Windows Live" clId="Web-{2F96942F-332B-C477-8059-22D9B13F46A4}" dt="2025-03-16T21:16:53.732" v="558" actId="1076"/>
      <pc:docMkLst>
        <pc:docMk/>
      </pc:docMkLst>
      <pc:sldChg chg="modSp">
        <pc:chgData name="Kira Jensen" userId="c06ee49c2082236e" providerId="Windows Live" clId="Web-{2F96942F-332B-C477-8059-22D9B13F46A4}" dt="2025-03-16T21:16:53.732" v="558" actId="1076"/>
        <pc:sldMkLst>
          <pc:docMk/>
          <pc:sldMk cId="2251251862" sldId="256"/>
        </pc:sldMkLst>
        <pc:spChg chg="mod">
          <ac:chgData name="Kira Jensen" userId="c06ee49c2082236e" providerId="Windows Live" clId="Web-{2F96942F-332B-C477-8059-22D9B13F46A4}" dt="2025-03-16T20:39:55.986" v="110" actId="20577"/>
          <ac:spMkLst>
            <pc:docMk/>
            <pc:sldMk cId="2251251862" sldId="256"/>
            <ac:spMk id="4" creationId="{00000000-0000-0000-0000-000000000000}"/>
          </ac:spMkLst>
        </pc:spChg>
        <pc:spChg chg="mod ord">
          <ac:chgData name="Kira Jensen" userId="c06ee49c2082236e" providerId="Windows Live" clId="Web-{2F96942F-332B-C477-8059-22D9B13F46A4}" dt="2025-03-16T20:50:12.439" v="404"/>
          <ac:spMkLst>
            <pc:docMk/>
            <pc:sldMk cId="2251251862" sldId="256"/>
            <ac:spMk id="5" creationId="{2D971E84-F06D-8F77-763B-6B49A5BB3289}"/>
          </ac:spMkLst>
        </pc:spChg>
        <pc:spChg chg="mod">
          <ac:chgData name="Kira Jensen" userId="c06ee49c2082236e" providerId="Windows Live" clId="Web-{2F96942F-332B-C477-8059-22D9B13F46A4}" dt="2025-03-16T21:11:58.693" v="550" actId="20577"/>
          <ac:spMkLst>
            <pc:docMk/>
            <pc:sldMk cId="2251251862" sldId="256"/>
            <ac:spMk id="10" creationId="{00000000-0000-0000-0000-000000000000}"/>
          </ac:spMkLst>
        </pc:spChg>
        <pc:spChg chg="mod">
          <ac:chgData name="Kira Jensen" userId="c06ee49c2082236e" providerId="Windows Live" clId="Web-{2F96942F-332B-C477-8059-22D9B13F46A4}" dt="2025-03-16T20:37:05.732" v="64" actId="20577"/>
          <ac:spMkLst>
            <pc:docMk/>
            <pc:sldMk cId="2251251862" sldId="256"/>
            <ac:spMk id="11" creationId="{00000000-0000-0000-0000-000000000000}"/>
          </ac:spMkLst>
        </pc:spChg>
        <pc:spChg chg="mod">
          <ac:chgData name="Kira Jensen" userId="c06ee49c2082236e" providerId="Windows Live" clId="Web-{2F96942F-332B-C477-8059-22D9B13F46A4}" dt="2025-03-16T20:51:53.957" v="420" actId="14100"/>
          <ac:spMkLst>
            <pc:docMk/>
            <pc:sldMk cId="2251251862" sldId="256"/>
            <ac:spMk id="13" creationId="{00000000-0000-0000-0000-000000000000}"/>
          </ac:spMkLst>
        </pc:spChg>
        <pc:spChg chg="mod">
          <ac:chgData name="Kira Jensen" userId="c06ee49c2082236e" providerId="Windows Live" clId="Web-{2F96942F-332B-C477-8059-22D9B13F46A4}" dt="2025-03-16T20:51:46.942" v="419" actId="14100"/>
          <ac:spMkLst>
            <pc:docMk/>
            <pc:sldMk cId="2251251862" sldId="256"/>
            <ac:spMk id="15" creationId="{07094A6C-F7B8-E308-A764-25B9858801ED}"/>
          </ac:spMkLst>
        </pc:spChg>
        <pc:spChg chg="mod ord">
          <ac:chgData name="Kira Jensen" userId="c06ee49c2082236e" providerId="Windows Live" clId="Web-{2F96942F-332B-C477-8059-22D9B13F46A4}" dt="2025-03-16T20:52:01.145" v="421"/>
          <ac:spMkLst>
            <pc:docMk/>
            <pc:sldMk cId="2251251862" sldId="256"/>
            <ac:spMk id="16" creationId="{341D7ADF-5554-3CEC-229F-D6E082729859}"/>
          </ac:spMkLst>
        </pc:spChg>
        <pc:spChg chg="mod">
          <ac:chgData name="Kira Jensen" userId="c06ee49c2082236e" providerId="Windows Live" clId="Web-{2F96942F-332B-C477-8059-22D9B13F46A4}" dt="2025-03-16T21:16:38.216" v="556" actId="20577"/>
          <ac:spMkLst>
            <pc:docMk/>
            <pc:sldMk cId="2251251862" sldId="256"/>
            <ac:spMk id="24" creationId="{00000000-0000-0000-0000-000000000000}"/>
          </ac:spMkLst>
        </pc:spChg>
        <pc:spChg chg="mod">
          <ac:chgData name="Kira Jensen" userId="c06ee49c2082236e" providerId="Windows Live" clId="Web-{2F96942F-332B-C477-8059-22D9B13F46A4}" dt="2025-03-16T20:36:09.010" v="46" actId="1076"/>
          <ac:spMkLst>
            <pc:docMk/>
            <pc:sldMk cId="2251251862" sldId="256"/>
            <ac:spMk id="33" creationId="{00000000-0000-0000-0000-000000000000}"/>
          </ac:spMkLst>
        </pc:spChg>
        <pc:spChg chg="mod">
          <ac:chgData name="Kira Jensen" userId="c06ee49c2082236e" providerId="Windows Live" clId="Web-{2F96942F-332B-C477-8059-22D9B13F46A4}" dt="2025-03-16T21:10:28.222" v="541" actId="1076"/>
          <ac:spMkLst>
            <pc:docMk/>
            <pc:sldMk cId="2251251862" sldId="256"/>
            <ac:spMk id="56" creationId="{2CBA226C-FC1D-2C7C-BB95-D6C660D4F3B3}"/>
          </ac:spMkLst>
        </pc:spChg>
        <pc:spChg chg="mod">
          <ac:chgData name="Kira Jensen" userId="c06ee49c2082236e" providerId="Windows Live" clId="Web-{2F96942F-332B-C477-8059-22D9B13F46A4}" dt="2025-03-16T20:52:30.896" v="439" actId="20577"/>
          <ac:spMkLst>
            <pc:docMk/>
            <pc:sldMk cId="2251251862" sldId="256"/>
            <ac:spMk id="70" creationId="{12C8ED6A-34CF-60AA-3367-D550BAEE0340}"/>
          </ac:spMkLst>
        </pc:spChg>
        <pc:spChg chg="mod">
          <ac:chgData name="Kira Jensen" userId="c06ee49c2082236e" providerId="Windows Live" clId="Web-{2F96942F-332B-C477-8059-22D9B13F46A4}" dt="2025-03-16T20:45:47.729" v="252" actId="20577"/>
          <ac:spMkLst>
            <pc:docMk/>
            <pc:sldMk cId="2251251862" sldId="256"/>
            <ac:spMk id="1100" creationId="{19A672F0-D525-A572-C2AB-79AF73C521EC}"/>
          </ac:spMkLst>
        </pc:spChg>
        <pc:grpChg chg="mod">
          <ac:chgData name="Kira Jensen" userId="c06ee49c2082236e" providerId="Windows Live" clId="Web-{2F96942F-332B-C477-8059-22D9B13F46A4}" dt="2025-03-16T21:10:45.301" v="542" actId="14100"/>
          <ac:grpSpMkLst>
            <pc:docMk/>
            <pc:sldMk cId="2251251862" sldId="256"/>
            <ac:grpSpMk id="68" creationId="{9C292A4A-1413-D79B-E459-3A063862477B}"/>
          </ac:grpSpMkLst>
        </pc:grpChg>
        <pc:picChg chg="mod">
          <ac:chgData name="Kira Jensen" userId="c06ee49c2082236e" providerId="Windows Live" clId="Web-{2F96942F-332B-C477-8059-22D9B13F46A4}" dt="2025-03-16T21:16:53.732" v="558" actId="1076"/>
          <ac:picMkLst>
            <pc:docMk/>
            <pc:sldMk cId="2251251862" sldId="256"/>
            <ac:picMk id="21" creationId="{29A1D7C8-EDEC-96B8-1773-D5B00269FEFC}"/>
          </ac:picMkLst>
        </pc:picChg>
        <pc:picChg chg="mod">
          <ac:chgData name="Kira Jensen" userId="c06ee49c2082236e" providerId="Windows Live" clId="Web-{2F96942F-332B-C477-8059-22D9B13F46A4}" dt="2025-03-16T20:52:39.115" v="440" actId="1076"/>
          <ac:picMkLst>
            <pc:docMk/>
            <pc:sldMk cId="2251251862" sldId="256"/>
            <ac:picMk id="22" creationId="{560A15C0-05E2-6725-2F94-66C4642D11E5}"/>
          </ac:picMkLst>
        </pc:picChg>
        <pc:picChg chg="mod">
          <ac:chgData name="Kira Jensen" userId="c06ee49c2082236e" providerId="Windows Live" clId="Web-{2F96942F-332B-C477-8059-22D9B13F46A4}" dt="2025-03-16T20:39:41.173" v="108" actId="1076"/>
          <ac:picMkLst>
            <pc:docMk/>
            <pc:sldMk cId="2251251862" sldId="256"/>
            <ac:picMk id="27" creationId="{32CB5371-2CC5-0F4A-3A3B-206DC9959BCC}"/>
          </ac:picMkLst>
        </pc:picChg>
        <pc:picChg chg="mod">
          <ac:chgData name="Kira Jensen" userId="c06ee49c2082236e" providerId="Windows Live" clId="Web-{2F96942F-332B-C477-8059-22D9B13F46A4}" dt="2025-03-16T21:11:22.817" v="546" actId="1076"/>
          <ac:picMkLst>
            <pc:docMk/>
            <pc:sldMk cId="2251251862" sldId="256"/>
            <ac:picMk id="28" creationId="{8FEA9FC6-7DE2-9C7D-C6D0-A51C176ADC7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97313" y="0"/>
            <a:ext cx="2982912" cy="466725"/>
          </a:xfrm>
          <a:prstGeom prst="rect">
            <a:avLst/>
          </a:prstGeom>
        </p:spPr>
        <p:txBody>
          <a:bodyPr vert="horz" lIns="91440" tIns="45720" rIns="91440" bIns="45720" rtlCol="0"/>
          <a:lstStyle>
            <a:lvl1pPr algn="r">
              <a:defRPr sz="1200"/>
            </a:lvl1pPr>
          </a:lstStyle>
          <a:p>
            <a:fld id="{DE69BB78-54E0-418E-823A-8B3F97C793F8}" type="datetimeFigureOut">
              <a:rPr lang="en-CA" smtClean="0"/>
              <a:t>2025-03-18</a:t>
            </a:fld>
            <a:endParaRPr lang="en-CA"/>
          </a:p>
        </p:txBody>
      </p:sp>
      <p:sp>
        <p:nvSpPr>
          <p:cNvPr id="4" name="Slide Image Placeholder 3"/>
          <p:cNvSpPr>
            <a:spLocks noGrp="1" noRot="1" noChangeAspect="1"/>
          </p:cNvSpPr>
          <p:nvPr>
            <p:ph type="sldImg" idx="2"/>
          </p:nvPr>
        </p:nvSpPr>
        <p:spPr>
          <a:xfrm>
            <a:off x="1350963" y="1162050"/>
            <a:ext cx="4181475" cy="31369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8975" y="4473575"/>
            <a:ext cx="55054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675"/>
            <a:ext cx="2982913" cy="46672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97313" y="8829675"/>
            <a:ext cx="2982912" cy="466725"/>
          </a:xfrm>
          <a:prstGeom prst="rect">
            <a:avLst/>
          </a:prstGeom>
        </p:spPr>
        <p:txBody>
          <a:bodyPr vert="horz" lIns="91440" tIns="45720" rIns="91440" bIns="45720" rtlCol="0" anchor="b"/>
          <a:lstStyle>
            <a:lvl1pPr algn="r">
              <a:defRPr sz="1200"/>
            </a:lvl1pPr>
          </a:lstStyle>
          <a:p>
            <a:fld id="{3B4C36FF-7905-45C5-BBDF-A72ECA589EE2}" type="slidenum">
              <a:rPr lang="en-CA" smtClean="0"/>
              <a:t>‹#›</a:t>
            </a:fld>
            <a:endParaRPr lang="en-CA"/>
          </a:p>
        </p:txBody>
      </p:sp>
    </p:spTree>
    <p:extLst>
      <p:ext uri="{BB962C8B-B14F-4D97-AF65-F5344CB8AC3E}">
        <p14:creationId xmlns:p14="http://schemas.microsoft.com/office/powerpoint/2010/main" val="2492593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0" i="0" u="none" strike="noStrike" baseline="30000">
              <a:solidFill>
                <a:srgbClr val="333333"/>
              </a:solidFill>
              <a:effectLst/>
              <a:latin typeface="+mn-lt"/>
            </a:endParaRPr>
          </a:p>
        </p:txBody>
      </p:sp>
      <p:sp>
        <p:nvSpPr>
          <p:cNvPr id="4" name="Slide Number Placeholder 3"/>
          <p:cNvSpPr>
            <a:spLocks noGrp="1"/>
          </p:cNvSpPr>
          <p:nvPr>
            <p:ph type="sldNum" sz="quarter" idx="5"/>
          </p:nvPr>
        </p:nvSpPr>
        <p:spPr/>
        <p:txBody>
          <a:bodyPr/>
          <a:lstStyle/>
          <a:p>
            <a:fld id="{3B4C36FF-7905-45C5-BBDF-A72ECA589EE2}" type="slidenum">
              <a:rPr lang="en-CA" smtClean="0"/>
              <a:t>1</a:t>
            </a:fld>
            <a:endParaRPr lang="en-CA"/>
          </a:p>
        </p:txBody>
      </p:sp>
    </p:spTree>
    <p:extLst>
      <p:ext uri="{BB962C8B-B14F-4D97-AF65-F5344CB8AC3E}">
        <p14:creationId xmlns:p14="http://schemas.microsoft.com/office/powerpoint/2010/main" val="905879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3/18/2025</a:t>
            </a:fld>
            <a:endParaRPr lang="en-US"/>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a:solidFill>
                  <a:srgbClr val="7F7F7F"/>
                </a:solidFill>
                <a:latin typeface="Calibri" pitchFamily="34" charset="0"/>
                <a:cs typeface="Calibri" panose="020F0502020204030204" pitchFamily="34" charset="0"/>
              </a:rPr>
              <a:t>Poster Print Size:</a:t>
            </a:r>
            <a:endParaRPr sz="7200">
              <a:solidFill>
                <a:srgbClr val="7F7F7F"/>
              </a:solidFill>
              <a:latin typeface="Calibri" pitchFamily="34" charset="0"/>
              <a:cs typeface="Calibri" panose="020F0502020204030204" pitchFamily="34" charset="0"/>
            </a:endParaRPr>
          </a:p>
          <a:p>
            <a:pPr lvl="0">
              <a:spcBef>
                <a:spcPts val="0"/>
              </a:spcBef>
              <a:spcAft>
                <a:spcPts val="1800"/>
              </a:spcAft>
            </a:pPr>
            <a:r>
              <a:rPr lang="en-US" sz="490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a:solidFill>
                  <a:srgbClr val="7F7F7F"/>
                </a:solidFill>
                <a:latin typeface="Calibri" pitchFamily="34" charset="0"/>
                <a:cs typeface="Calibri" panose="020F0502020204030204" pitchFamily="34" charset="0"/>
              </a:rPr>
              <a:t>Placeholders</a:t>
            </a:r>
            <a:r>
              <a:rPr sz="7200">
                <a:solidFill>
                  <a:srgbClr val="7F7F7F"/>
                </a:solidFill>
                <a:latin typeface="Calibri" pitchFamily="34" charset="0"/>
                <a:cs typeface="Calibri" panose="020F0502020204030204" pitchFamily="34" charset="0"/>
              </a:rPr>
              <a:t>:</a:t>
            </a:r>
          </a:p>
          <a:p>
            <a:pPr lvl="0">
              <a:spcBef>
                <a:spcPts val="0"/>
              </a:spcBef>
              <a:spcAft>
                <a:spcPts val="1800"/>
              </a:spcAft>
            </a:pPr>
            <a:r>
              <a:rPr sz="4900">
                <a:solidFill>
                  <a:srgbClr val="7F7F7F"/>
                </a:solidFill>
                <a:latin typeface="Calibri" pitchFamily="34" charset="0"/>
                <a:cs typeface="Calibri" panose="020F0502020204030204" pitchFamily="34" charset="0"/>
              </a:rPr>
              <a:t>The </a:t>
            </a:r>
            <a:r>
              <a:rPr lang="en-US" sz="4900">
                <a:solidFill>
                  <a:srgbClr val="7F7F7F"/>
                </a:solidFill>
                <a:latin typeface="Calibri" pitchFamily="34" charset="0"/>
                <a:cs typeface="Calibri" panose="020F0502020204030204" pitchFamily="34" charset="0"/>
              </a:rPr>
              <a:t>various elements included</a:t>
            </a:r>
            <a:r>
              <a:rPr sz="4900">
                <a:solidFill>
                  <a:srgbClr val="7F7F7F"/>
                </a:solidFill>
                <a:latin typeface="Calibri" pitchFamily="34" charset="0"/>
                <a:cs typeface="Calibri" panose="020F0502020204030204" pitchFamily="34" charset="0"/>
              </a:rPr>
              <a:t> in this </a:t>
            </a:r>
            <a:r>
              <a:rPr lang="en-US" sz="4900">
                <a:solidFill>
                  <a:srgbClr val="7F7F7F"/>
                </a:solidFill>
                <a:latin typeface="Calibri" pitchFamily="34" charset="0"/>
                <a:cs typeface="Calibri" panose="020F0502020204030204" pitchFamily="34" charset="0"/>
              </a:rPr>
              <a:t>poster are ones</a:t>
            </a:r>
            <a:r>
              <a:rPr lang="en-US" sz="4900" baseline="0">
                <a:solidFill>
                  <a:srgbClr val="7F7F7F"/>
                </a:solidFill>
                <a:latin typeface="Calibri" pitchFamily="34" charset="0"/>
                <a:cs typeface="Calibri" panose="020F0502020204030204" pitchFamily="34" charset="0"/>
              </a:rPr>
              <a:t> we often see in medical, research, and scientific posters.</a:t>
            </a:r>
            <a:r>
              <a:rPr sz="4900">
                <a:solidFill>
                  <a:srgbClr val="7F7F7F"/>
                </a:solidFill>
                <a:latin typeface="Calibri" pitchFamily="34" charset="0"/>
                <a:cs typeface="Calibri" panose="020F0502020204030204" pitchFamily="34" charset="0"/>
              </a:rPr>
              <a:t> </a:t>
            </a:r>
            <a:r>
              <a:rPr lang="en-US" sz="4900">
                <a:solidFill>
                  <a:srgbClr val="7F7F7F"/>
                </a:solidFill>
                <a:latin typeface="Calibri" pitchFamily="34" charset="0"/>
                <a:cs typeface="Calibri" panose="020F0502020204030204" pitchFamily="34" charset="0"/>
              </a:rPr>
              <a:t>Feel</a:t>
            </a:r>
            <a:r>
              <a:rPr lang="en-US" sz="4900" baseline="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a:solidFill>
                  <a:srgbClr val="7F7F7F"/>
                </a:solidFill>
                <a:latin typeface="Calibri" pitchFamily="34" charset="0"/>
                <a:cs typeface="Calibri" panose="020F0502020204030204" pitchFamily="34" charset="0"/>
              </a:rPr>
              <a:t>Image</a:t>
            </a:r>
            <a:r>
              <a:rPr lang="en-US" sz="7200" baseline="0">
                <a:solidFill>
                  <a:srgbClr val="7F7F7F"/>
                </a:solidFill>
                <a:latin typeface="Calibri" pitchFamily="34" charset="0"/>
                <a:cs typeface="Calibri" panose="020F0502020204030204" pitchFamily="34" charset="0"/>
              </a:rPr>
              <a:t> Quality</a:t>
            </a:r>
            <a:r>
              <a:rPr lang="en-US" sz="7200">
                <a:solidFill>
                  <a:srgbClr val="7F7F7F"/>
                </a:solidFill>
                <a:latin typeface="Calibri" pitchFamily="34" charset="0"/>
                <a:cs typeface="Calibri" panose="020F0502020204030204" pitchFamily="34" charset="0"/>
              </a:rPr>
              <a:t>:</a:t>
            </a:r>
          </a:p>
          <a:p>
            <a:pPr lvl="0">
              <a:spcBef>
                <a:spcPts val="0"/>
              </a:spcBef>
              <a:spcAft>
                <a:spcPts val="1800"/>
              </a:spcAft>
            </a:pPr>
            <a:r>
              <a:rPr lang="en-US" sz="4900">
                <a:solidFill>
                  <a:srgbClr val="7F7F7F"/>
                </a:solidFill>
                <a:latin typeface="Calibri" pitchFamily="34" charset="0"/>
                <a:cs typeface="Calibri" panose="020F0502020204030204" pitchFamily="34" charset="0"/>
              </a:rPr>
              <a:t>You can place digital photos or logo art in your poster file by selecting the </a:t>
            </a:r>
            <a:r>
              <a:rPr lang="en-US" sz="4900" b="1">
                <a:solidFill>
                  <a:srgbClr val="7F7F7F"/>
                </a:solidFill>
                <a:latin typeface="Calibri" pitchFamily="34" charset="0"/>
                <a:cs typeface="Calibri" panose="020F0502020204030204" pitchFamily="34" charset="0"/>
              </a:rPr>
              <a:t>Insert, Picture</a:t>
            </a:r>
            <a:r>
              <a:rPr lang="en-US" sz="490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a:solidFill>
                  <a:srgbClr val="7F7F7F"/>
                </a:solidFill>
                <a:latin typeface="Calibri" pitchFamily="34" charset="0"/>
                <a:cs typeface="Calibri" panose="020F0502020204030204" pitchFamily="34" charset="0"/>
              </a:rPr>
              <a:t>150-200 pixels per inch in their final printed size</a:t>
            </a:r>
            <a:r>
              <a:rPr lang="en-US" sz="4900">
                <a:solidFill>
                  <a:srgbClr val="7F7F7F"/>
                </a:solidFill>
                <a:latin typeface="Calibri" pitchFamily="34" charset="0"/>
                <a:cs typeface="Calibri" panose="020F0502020204030204" pitchFamily="34" charset="0"/>
              </a:rPr>
              <a:t>. For instance, a 1600 x 1200 pixel</a:t>
            </a:r>
            <a:r>
              <a:rPr lang="en-US" sz="4900" baseline="0">
                <a:solidFill>
                  <a:srgbClr val="7F7F7F"/>
                </a:solidFill>
                <a:latin typeface="Calibri" pitchFamily="34" charset="0"/>
                <a:cs typeface="Calibri" panose="020F0502020204030204" pitchFamily="34" charset="0"/>
              </a:rPr>
              <a:t> photo will usually look fine up to </a:t>
            </a:r>
            <a:r>
              <a:rPr lang="en-US" sz="490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a:solidFill>
                  <a:srgbClr val="7F7F7F"/>
                </a:solidFill>
                <a:latin typeface="Calibri" pitchFamily="34" charset="0"/>
                <a:cs typeface="Calibri" panose="020F0502020204030204" pitchFamily="34" charset="0"/>
              </a:rPr>
            </a:br>
            <a:r>
              <a:rPr lang="en-US" sz="3600">
                <a:solidFill>
                  <a:srgbClr val="7F7F7F"/>
                </a:solidFill>
                <a:latin typeface="Calibri" pitchFamily="34" charset="0"/>
                <a:cs typeface="Calibri" panose="020F0502020204030204" pitchFamily="34" charset="0"/>
              </a:rPr>
              <a:t>[This sidebar area does not print.]</a:t>
            </a:r>
          </a:p>
        </p:txBody>
      </p:sp>
      <p:grpSp>
        <p:nvGrpSpPr>
          <p:cNvPr id="12" name="Group 11">
            <a:extLst>
              <a:ext uri="{FF2B5EF4-FFF2-40B4-BE49-F238E27FC236}">
                <a16:creationId xmlns:a16="http://schemas.microsoft.com/office/drawing/2014/main" id="{8C03A960-1683-409E-A55D-F51A19859FC5}"/>
              </a:ext>
            </a:extLst>
          </p:cNvPr>
          <p:cNvGrpSpPr/>
          <p:nvPr userDrawn="1"/>
        </p:nvGrpSpPr>
        <p:grpSpPr>
          <a:xfrm>
            <a:off x="44805600" y="0"/>
            <a:ext cx="9601200" cy="32918400"/>
            <a:chOff x="33832800" y="0"/>
            <a:chExt cx="12801600" cy="43891200"/>
          </a:xfrm>
        </p:grpSpPr>
        <p:sp>
          <p:nvSpPr>
            <p:cNvPr id="13" name="Instructions">
              <a:extLst>
                <a:ext uri="{FF2B5EF4-FFF2-40B4-BE49-F238E27FC236}">
                  <a16:creationId xmlns:a16="http://schemas.microsoft.com/office/drawing/2014/main" id="{AB929665-0AA8-4244-A1ED-F55D3543CCB6}"/>
                </a:ext>
              </a:extLst>
            </p:cNvPr>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a:solidFill>
                    <a:schemeClr val="bg1">
                      <a:lumMod val="50000"/>
                    </a:schemeClr>
                  </a:solidFill>
                  <a:latin typeface="Calibri" pitchFamily="34" charset="0"/>
                  <a:cs typeface="Calibri" panose="020F0502020204030204" pitchFamily="34" charset="0"/>
                </a:rPr>
                <a:t>Change</a:t>
              </a:r>
              <a:r>
                <a:rPr lang="en-US" sz="7200" baseline="0">
                  <a:solidFill>
                    <a:schemeClr val="bg1">
                      <a:lumMod val="50000"/>
                    </a:schemeClr>
                  </a:solidFill>
                  <a:latin typeface="Calibri" pitchFamily="34" charset="0"/>
                  <a:cs typeface="Calibri" panose="020F0502020204030204" pitchFamily="34" charset="0"/>
                </a:rPr>
                <a:t> Color Theme</a:t>
              </a:r>
              <a:r>
                <a:rPr lang="en-US" sz="7200">
                  <a:solidFill>
                    <a:schemeClr val="bg1">
                      <a:lumMod val="50000"/>
                    </a:schemeClr>
                  </a:solidFill>
                  <a:latin typeface="Calibri" pitchFamily="34" charset="0"/>
                  <a:cs typeface="Calibri" panose="020F0502020204030204" pitchFamily="34" charset="0"/>
                </a:rPr>
                <a:t>:</a:t>
              </a:r>
              <a:endParaRPr sz="720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a:solidFill>
                    <a:schemeClr val="bg1">
                      <a:lumMod val="50000"/>
                    </a:schemeClr>
                  </a:solidFill>
                  <a:latin typeface="Calibri" pitchFamily="34" charset="0"/>
                  <a:cs typeface="Calibri" panose="020F0502020204030204" pitchFamily="34" charset="0"/>
                </a:rPr>
                <a:t>To change the color theme, select the </a:t>
              </a:r>
              <a:r>
                <a:rPr lang="en-US" sz="4900" b="1" baseline="0">
                  <a:solidFill>
                    <a:schemeClr val="bg1">
                      <a:lumMod val="50000"/>
                    </a:schemeClr>
                  </a:solidFill>
                  <a:latin typeface="Calibri" pitchFamily="34" charset="0"/>
                  <a:cs typeface="Calibri" panose="020F0502020204030204" pitchFamily="34" charset="0"/>
                </a:rPr>
                <a:t>Design</a:t>
              </a:r>
              <a:r>
                <a:rPr lang="en-US" sz="4900" baseline="0">
                  <a:solidFill>
                    <a:schemeClr val="bg1">
                      <a:lumMod val="50000"/>
                    </a:schemeClr>
                  </a:solidFill>
                  <a:latin typeface="Calibri" pitchFamily="34" charset="0"/>
                  <a:cs typeface="Calibri" panose="020F0502020204030204" pitchFamily="34" charset="0"/>
                </a:rPr>
                <a:t> tab, then select the </a:t>
              </a:r>
              <a:r>
                <a:rPr lang="en-US" sz="4900" b="1" baseline="0">
                  <a:solidFill>
                    <a:schemeClr val="bg1">
                      <a:lumMod val="50000"/>
                    </a:schemeClr>
                  </a:solidFill>
                  <a:latin typeface="Calibri" pitchFamily="34" charset="0"/>
                  <a:cs typeface="Calibri" panose="020F0502020204030204" pitchFamily="34" charset="0"/>
                </a:rPr>
                <a:t>Colors</a:t>
              </a:r>
              <a:r>
                <a:rPr lang="en-US" sz="4900" baseline="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a:solidFill>
                    <a:schemeClr val="bg1">
                      <a:lumMod val="50000"/>
                    </a:schemeClr>
                  </a:solidFill>
                  <a:latin typeface="Calibri" pitchFamily="34" charset="0"/>
                  <a:cs typeface="Calibri" panose="020F0502020204030204" pitchFamily="34" charset="0"/>
                </a:rPr>
                <a:t>Once your poster file is ready, visit</a:t>
              </a:r>
              <a:r>
                <a:rPr lang="en-US" sz="4900" baseline="0">
                  <a:solidFill>
                    <a:schemeClr val="bg1">
                      <a:lumMod val="50000"/>
                    </a:schemeClr>
                  </a:solidFill>
                  <a:latin typeface="Calibri" pitchFamily="34" charset="0"/>
                  <a:cs typeface="Calibri" panose="020F0502020204030204" pitchFamily="34" charset="0"/>
                </a:rPr>
                <a:t> </a:t>
              </a:r>
              <a:r>
                <a:rPr lang="en-US" sz="4900" b="1" baseline="0">
                  <a:solidFill>
                    <a:schemeClr val="bg1">
                      <a:lumMod val="50000"/>
                    </a:schemeClr>
                  </a:solidFill>
                  <a:latin typeface="Calibri" pitchFamily="34" charset="0"/>
                  <a:cs typeface="Calibri" panose="020F0502020204030204" pitchFamily="34" charset="0"/>
                </a:rPr>
                <a:t>www.genigraphics.com</a:t>
              </a:r>
              <a:r>
                <a:rPr lang="en-US" sz="4900" baseline="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a:solidFill>
                    <a:schemeClr val="bg1">
                      <a:lumMod val="50000"/>
                    </a:schemeClr>
                  </a:solidFill>
                  <a:latin typeface="Calibri" pitchFamily="34" charset="0"/>
                  <a:cs typeface="Calibri" panose="020F0502020204030204" pitchFamily="34" charset="0"/>
                </a:rPr>
                <a:t>US and Canada:  1-800-790-4001</a:t>
              </a:r>
              <a:br>
                <a:rPr lang="en-US" sz="4900" baseline="0">
                  <a:solidFill>
                    <a:schemeClr val="bg1">
                      <a:lumMod val="50000"/>
                    </a:schemeClr>
                  </a:solidFill>
                  <a:latin typeface="Calibri" pitchFamily="34" charset="0"/>
                  <a:cs typeface="Calibri" panose="020F0502020204030204" pitchFamily="34" charset="0"/>
                </a:rPr>
              </a:br>
              <a:r>
                <a:rPr lang="en-US" sz="4900" baseline="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a:solidFill>
                    <a:schemeClr val="bg1">
                      <a:lumMod val="50000"/>
                    </a:schemeClr>
                  </a:solidFill>
                  <a:latin typeface="Calibri" pitchFamily="34" charset="0"/>
                  <a:cs typeface="Calibri" panose="020F0502020204030204" pitchFamily="34" charset="0"/>
                </a:rPr>
              </a:br>
              <a:r>
                <a:rPr lang="en-US" sz="360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a:extLst>
                <a:ext uri="{FF2B5EF4-FFF2-40B4-BE49-F238E27FC236}">
                  <a16:creationId xmlns:a16="http://schemas.microsoft.com/office/drawing/2014/main" id="{7BC9F82D-95DA-49DA-BE65-A0623C7DA1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3389/fpos.2023.1257092" TargetMode="External"/><Relationship Id="rId13" Type="http://schemas.openxmlformats.org/officeDocument/2006/relationships/image" Target="../media/image4.png"/><Relationship Id="rId18" Type="http://schemas.openxmlformats.org/officeDocument/2006/relationships/image" Target="../media/image9.png"/><Relationship Id="rId26" Type="http://schemas.openxmlformats.org/officeDocument/2006/relationships/image" Target="../media/image17.png"/><Relationship Id="rId3" Type="http://schemas.openxmlformats.org/officeDocument/2006/relationships/image" Target="../media/image3.png"/><Relationship Id="rId21" Type="http://schemas.openxmlformats.org/officeDocument/2006/relationships/image" Target="../media/image12.png"/><Relationship Id="rId7" Type="http://schemas.openxmlformats.org/officeDocument/2006/relationships/hyperlink" Target="https://doi.org/10.48550/arxiv.2106.09685" TargetMode="External"/><Relationship Id="rId12" Type="http://schemas.openxmlformats.org/officeDocument/2006/relationships/hyperlink" Target="https://github.com/PSSA-SDAC/sdac" TargetMode="External"/><Relationship Id="rId17" Type="http://schemas.openxmlformats.org/officeDocument/2006/relationships/image" Target="../media/image8.png"/><Relationship Id="rId25"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7.png"/><Relationship Id="rId20"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hyperlink" Target="https://doi.org/10.1111/ajps.12779" TargetMode="External"/><Relationship Id="rId11" Type="http://schemas.openxmlformats.org/officeDocument/2006/relationships/hyperlink" Target="https://discord.gg/N4edY2J5" TargetMode="External"/><Relationship Id="rId24" Type="http://schemas.openxmlformats.org/officeDocument/2006/relationships/image" Target="../media/image15.png"/><Relationship Id="rId5" Type="http://schemas.openxmlformats.org/officeDocument/2006/relationships/hyperlink" Target="mailto:Kira.jensen@mail.utoronto.ca" TargetMode="External"/><Relationship Id="rId15" Type="http://schemas.openxmlformats.org/officeDocument/2006/relationships/image" Target="../media/image6.png"/><Relationship Id="rId23" Type="http://schemas.openxmlformats.org/officeDocument/2006/relationships/image" Target="../media/image14.png"/><Relationship Id="rId10" Type="http://schemas.openxmlformats.org/officeDocument/2006/relationships/hyperlink" Target="https://doi.org/10.4135/9781529683707" TargetMode="External"/><Relationship Id="rId19" Type="http://schemas.openxmlformats.org/officeDocument/2006/relationships/image" Target="../media/image10.png"/><Relationship Id="rId4" Type="http://schemas.openxmlformats.org/officeDocument/2006/relationships/hyperlink" Target="mailto:muhammadbin.amjad@mail.utoronto" TargetMode="External"/><Relationship Id="rId9" Type="http://schemas.openxmlformats.org/officeDocument/2006/relationships/hyperlink" Target="https://doi.org/10.1038/d41586-023-01295-4" TargetMode="External"/><Relationship Id="rId14" Type="http://schemas.openxmlformats.org/officeDocument/2006/relationships/image" Target="../media/image5.png"/><Relationship Id="rId22" Type="http://schemas.openxmlformats.org/officeDocument/2006/relationships/image" Target="../media/image13.png"/><Relationship Id="rId27"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AF0"/>
        </a:solidFill>
        <a:effectLst/>
      </p:bgPr>
    </p:bg>
    <p:spTree>
      <p:nvGrpSpPr>
        <p:cNvPr id="1" name=""/>
        <p:cNvGrpSpPr/>
        <p:nvPr/>
      </p:nvGrpSpPr>
      <p:grpSpPr>
        <a:xfrm>
          <a:off x="0" y="0"/>
          <a:ext cx="0" cy="0"/>
          <a:chOff x="0" y="0"/>
          <a:chExt cx="0" cy="0"/>
        </a:xfrm>
      </p:grpSpPr>
      <p:sp>
        <p:nvSpPr>
          <p:cNvPr id="5" name="Text Box 192">
            <a:extLst>
              <a:ext uri="{FF2B5EF4-FFF2-40B4-BE49-F238E27FC236}">
                <a16:creationId xmlns:a16="http://schemas.microsoft.com/office/drawing/2014/main" id="{2D971E84-F06D-8F77-763B-6B49A5BB3289}"/>
              </a:ext>
            </a:extLst>
          </p:cNvPr>
          <p:cNvSpPr txBox="1">
            <a:spLocks noChangeArrowheads="1"/>
          </p:cNvSpPr>
          <p:nvPr/>
        </p:nvSpPr>
        <p:spPr bwMode="auto">
          <a:xfrm>
            <a:off x="29284248" y="14927337"/>
            <a:ext cx="13181214" cy="6986482"/>
          </a:xfrm>
          <a:prstGeom prst="rect">
            <a:avLst/>
          </a:prstGeom>
          <a:solidFill>
            <a:schemeClr val="bg1"/>
          </a:solidFill>
          <a:ln w="12700">
            <a:solidFill>
              <a:schemeClr val="accent1">
                <a:lumMod val="75000"/>
              </a:schemeClr>
            </a:solidFill>
          </a:ln>
          <a:effectLst/>
        </p:spPr>
        <p:txBody>
          <a:bodyPr wrap="square"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endParaRPr lang="en-US" sz="2800" b="1" i="0">
              <a:solidFill>
                <a:srgbClr val="0D0D0D"/>
              </a:solidFill>
              <a:effectLst/>
              <a:latin typeface="Aptos" panose="020B0004020202020204" pitchFamily="34" charset="0"/>
            </a:endParaRPr>
          </a:p>
          <a:p>
            <a:pPr marL="1200150" lvl="1" indent="-457200">
              <a:buFont typeface="Arial" panose="020B0604020202020204" pitchFamily="34" charset="0"/>
              <a:buChar char="•"/>
            </a:pPr>
            <a:endParaRPr lang="en-US" sz="2800" i="0">
              <a:solidFill>
                <a:srgbClr val="0D0D0D"/>
              </a:solidFill>
              <a:effectLst/>
              <a:latin typeface="Aptos" panose="020B0004020202020204" pitchFamily="34" charset="0"/>
            </a:endParaRPr>
          </a:p>
          <a:p>
            <a:pPr eaLnBrk="1" hangingPunct="1"/>
            <a:endParaRPr lang="en-US" sz="2000" b="1">
              <a:solidFill>
                <a:srgbClr val="0D0D0D"/>
              </a:solidFill>
              <a:latin typeface="Aptos" panose="020B0004020202020204" pitchFamily="34" charset="0"/>
            </a:endParaRPr>
          </a:p>
          <a:p>
            <a:pPr eaLnBrk="1" hangingPunct="1"/>
            <a:endParaRPr lang="en-US" sz="3000">
              <a:latin typeface="Aptos" panose="020B0004020202020204" pitchFamily="34" charset="0"/>
            </a:endParaRPr>
          </a:p>
          <a:p>
            <a:pPr marL="457200" indent="-457200" eaLnBrk="1" hangingPunct="1">
              <a:buFont typeface="Arial" panose="020B0604020202020204" pitchFamily="34" charset="0"/>
              <a:buChar char="•"/>
            </a:pPr>
            <a:endParaRPr lang="en-US" sz="3000">
              <a:latin typeface="Aptos" panose="020B0004020202020204" pitchFamily="34" charset="0"/>
            </a:endParaRPr>
          </a:p>
          <a:p>
            <a:pPr marL="457200" indent="-457200" eaLnBrk="1" hangingPunct="1">
              <a:buFont typeface="Arial" panose="020B0604020202020204" pitchFamily="34" charset="0"/>
              <a:buChar char="•"/>
            </a:pPr>
            <a:endParaRPr lang="en-US" sz="3000">
              <a:latin typeface="Aptos" panose="020B0004020202020204" pitchFamily="34" charset="0"/>
            </a:endParaRPr>
          </a:p>
          <a:p>
            <a:pPr marL="457200" indent="-457200" eaLnBrk="1" hangingPunct="1">
              <a:buFont typeface="Arial" panose="020B0604020202020204" pitchFamily="34" charset="0"/>
              <a:buChar char="•"/>
            </a:pPr>
            <a:endParaRPr lang="en-US" sz="3000">
              <a:latin typeface="Aptos" panose="020B0004020202020204" pitchFamily="34" charset="0"/>
            </a:endParaRPr>
          </a:p>
          <a:p>
            <a:pPr marL="457200" indent="-457200" eaLnBrk="1" hangingPunct="1">
              <a:buFont typeface="Arial" panose="020B0604020202020204" pitchFamily="34" charset="0"/>
              <a:buChar char="•"/>
            </a:pPr>
            <a:endParaRPr lang="en-US" sz="3000">
              <a:latin typeface="Aptos" panose="020B0004020202020204" pitchFamily="34" charset="0"/>
            </a:endParaRPr>
          </a:p>
          <a:p>
            <a:pPr eaLnBrk="1" hangingPunct="1"/>
            <a:endParaRPr lang="en-US" sz="3000">
              <a:latin typeface="Aptos" panose="020B0004020202020204" pitchFamily="34" charset="0"/>
            </a:endParaRPr>
          </a:p>
          <a:p>
            <a:endParaRPr lang="en-US" sz="3000">
              <a:latin typeface="Aptos" panose="020B0004020202020204" pitchFamily="34" charset="0"/>
            </a:endParaRPr>
          </a:p>
          <a:p>
            <a:pPr marL="457200" indent="-457200" eaLnBrk="1" hangingPunct="1">
              <a:buFont typeface="Arial" panose="020B0604020202020204" pitchFamily="34" charset="0"/>
              <a:buChar char="•"/>
            </a:pPr>
            <a:endParaRPr lang="en-US" sz="3000">
              <a:latin typeface="Aptos" panose="020B0004020202020204" pitchFamily="34" charset="0"/>
            </a:endParaRPr>
          </a:p>
          <a:p>
            <a:pPr marL="457200" indent="-457200">
              <a:buFont typeface="Arial" panose="020B0604020202020204" pitchFamily="34" charset="0"/>
              <a:buChar char="•"/>
            </a:pPr>
            <a:endParaRPr lang="en-US" sz="3000">
              <a:latin typeface="Aptos" panose="020B0004020202020204" pitchFamily="34" charset="0"/>
            </a:endParaRPr>
          </a:p>
          <a:p>
            <a:pPr marL="457200" indent="-457200">
              <a:buFont typeface="Arial" panose="020B0604020202020204" pitchFamily="34" charset="0"/>
              <a:buChar char="•"/>
            </a:pPr>
            <a:endParaRPr lang="en-US" sz="3000">
              <a:latin typeface="Aptos" panose="020B0004020202020204" pitchFamily="34" charset="0"/>
            </a:endParaRPr>
          </a:p>
          <a:p>
            <a:pPr marL="457200" indent="-457200" eaLnBrk="1" hangingPunct="1">
              <a:buFont typeface="Arial" panose="020B0604020202020204" pitchFamily="34" charset="0"/>
              <a:buChar char="•"/>
            </a:pPr>
            <a:endParaRPr lang="en-US" sz="3000">
              <a:latin typeface="Aptos" panose="020B0004020202020204" pitchFamily="34" charset="0"/>
            </a:endParaRPr>
          </a:p>
          <a:p>
            <a:pPr marL="457200" indent="-457200" eaLnBrk="1" hangingPunct="1">
              <a:buFont typeface="Arial" panose="020B0604020202020204" pitchFamily="34" charset="0"/>
              <a:buChar char="•"/>
            </a:pPr>
            <a:endParaRPr lang="en-US" sz="3000">
              <a:latin typeface="Aptos" panose="020B0004020202020204" pitchFamily="34" charset="0"/>
            </a:endParaRPr>
          </a:p>
        </p:txBody>
      </p:sp>
      <p:sp>
        <p:nvSpPr>
          <p:cNvPr id="69" name="object 43">
            <a:extLst>
              <a:ext uri="{FF2B5EF4-FFF2-40B4-BE49-F238E27FC236}">
                <a16:creationId xmlns:a16="http://schemas.microsoft.com/office/drawing/2014/main" id="{1DBD1509-4CA5-79E2-5DAD-52FD5AE12B97}"/>
              </a:ext>
            </a:extLst>
          </p:cNvPr>
          <p:cNvSpPr/>
          <p:nvPr/>
        </p:nvSpPr>
        <p:spPr>
          <a:xfrm>
            <a:off x="0" y="28808773"/>
            <a:ext cx="43891200" cy="4101996"/>
          </a:xfrm>
          <a:custGeom>
            <a:avLst/>
            <a:gdLst/>
            <a:ahLst/>
            <a:cxnLst/>
            <a:rect l="l" t="t" r="r" b="b"/>
            <a:pathLst>
              <a:path w="19747230" h="2531110">
                <a:moveTo>
                  <a:pt x="19746805" y="0"/>
                </a:moveTo>
                <a:lnTo>
                  <a:pt x="0" y="0"/>
                </a:lnTo>
                <a:lnTo>
                  <a:pt x="0" y="2530750"/>
                </a:lnTo>
                <a:lnTo>
                  <a:pt x="19746805" y="2530750"/>
                </a:lnTo>
                <a:lnTo>
                  <a:pt x="19746805" y="0"/>
                </a:lnTo>
                <a:close/>
              </a:path>
            </a:pathLst>
          </a:custGeom>
          <a:solidFill>
            <a:srgbClr val="011753"/>
          </a:solidFill>
          <a:ln>
            <a:solidFill>
              <a:schemeClr val="tx1"/>
            </a:solidFill>
          </a:ln>
        </p:spPr>
        <p:txBody>
          <a:bodyPr wrap="square" lIns="0" tIns="0" rIns="0" bIns="0" rtlCol="0"/>
          <a:lstStyle/>
          <a:p>
            <a:endParaRPr/>
          </a:p>
        </p:txBody>
      </p:sp>
      <p:sp>
        <p:nvSpPr>
          <p:cNvPr id="1100" name="Text Box 192">
            <a:extLst>
              <a:ext uri="{FF2B5EF4-FFF2-40B4-BE49-F238E27FC236}">
                <a16:creationId xmlns:a16="http://schemas.microsoft.com/office/drawing/2014/main" id="{19A672F0-D525-A572-C2AB-79AF73C521EC}"/>
              </a:ext>
            </a:extLst>
          </p:cNvPr>
          <p:cNvSpPr txBox="1">
            <a:spLocks noChangeArrowheads="1"/>
          </p:cNvSpPr>
          <p:nvPr/>
        </p:nvSpPr>
        <p:spPr bwMode="auto">
          <a:xfrm>
            <a:off x="29284248" y="5258986"/>
            <a:ext cx="13181213" cy="8833141"/>
          </a:xfrm>
          <a:prstGeom prst="rect">
            <a:avLst/>
          </a:prstGeom>
          <a:solidFill>
            <a:schemeClr val="bg1"/>
          </a:solidFill>
          <a:ln w="12700">
            <a:solidFill>
              <a:schemeClr val="accent1">
                <a:lumMod val="75000"/>
              </a:schemeClr>
            </a:solidFill>
          </a:ln>
          <a:effectLst/>
        </p:spPr>
        <p:txBody>
          <a:bodyPr wrap="square"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endParaRPr lang="en-US" sz="2800" b="1" i="0">
              <a:solidFill>
                <a:srgbClr val="0D0D0D"/>
              </a:solidFill>
              <a:effectLst/>
              <a:latin typeface="Aptos" panose="020B0004020202020204" pitchFamily="34" charset="0"/>
            </a:endParaRPr>
          </a:p>
          <a:p>
            <a:pPr marL="1200150" lvl="1" indent="-457200">
              <a:buFont typeface="Arial" panose="020B0604020202020204" pitchFamily="34" charset="0"/>
              <a:buChar char="•"/>
            </a:pPr>
            <a:endParaRPr lang="en-US" sz="2800" i="0">
              <a:solidFill>
                <a:srgbClr val="0D0D0D"/>
              </a:solidFill>
              <a:effectLst/>
              <a:latin typeface="Aptos" panose="020B0004020202020204" pitchFamily="34" charset="0"/>
            </a:endParaRPr>
          </a:p>
          <a:p>
            <a:pPr eaLnBrk="1" hangingPunct="1"/>
            <a:endParaRPr lang="en-US" sz="2000" b="1">
              <a:solidFill>
                <a:srgbClr val="0D0D0D"/>
              </a:solidFill>
              <a:latin typeface="Aptos" panose="020B0004020202020204" pitchFamily="34" charset="0"/>
            </a:endParaRPr>
          </a:p>
          <a:p>
            <a:pPr eaLnBrk="1" hangingPunct="1"/>
            <a:endParaRPr lang="en-US" sz="3000">
              <a:latin typeface="Aptos" panose="020B0004020202020204" pitchFamily="34" charset="0"/>
            </a:endParaRPr>
          </a:p>
          <a:p>
            <a:pPr marL="457200" indent="-457200" eaLnBrk="1" hangingPunct="1">
              <a:buFont typeface="Arial" panose="020B0604020202020204" pitchFamily="34" charset="0"/>
              <a:buChar char="•"/>
            </a:pPr>
            <a:endParaRPr lang="en-US" sz="3000">
              <a:latin typeface="Aptos" panose="020B0004020202020204" pitchFamily="34" charset="0"/>
            </a:endParaRPr>
          </a:p>
          <a:p>
            <a:pPr marL="457200" indent="-457200">
              <a:buFont typeface="Arial" panose="020B0604020202020204" pitchFamily="34" charset="0"/>
              <a:buChar char="•"/>
            </a:pPr>
            <a:endParaRPr lang="en-US" sz="3000">
              <a:latin typeface="Aptos" panose="020B0004020202020204" pitchFamily="34" charset="0"/>
            </a:endParaRPr>
          </a:p>
          <a:p>
            <a:pPr marL="457200" indent="-457200">
              <a:buFont typeface="Arial" panose="020B0604020202020204" pitchFamily="34" charset="0"/>
              <a:buChar char="•"/>
            </a:pPr>
            <a:endParaRPr lang="en-US" sz="3000">
              <a:latin typeface="Aptos" panose="020B0004020202020204" pitchFamily="34" charset="0"/>
            </a:endParaRPr>
          </a:p>
          <a:p>
            <a:pPr marL="457200" indent="-457200">
              <a:buFont typeface="Arial" panose="020B0604020202020204" pitchFamily="34" charset="0"/>
              <a:buChar char="•"/>
            </a:pPr>
            <a:endParaRPr lang="en-US" sz="3000">
              <a:latin typeface="Aptos" panose="020B0004020202020204" pitchFamily="34" charset="0"/>
            </a:endParaRPr>
          </a:p>
          <a:p>
            <a:pPr marL="457200" indent="-457200">
              <a:buFont typeface="Arial" panose="020B0604020202020204" pitchFamily="34" charset="0"/>
              <a:buChar char="•"/>
            </a:pPr>
            <a:endParaRPr lang="en-US" sz="3000">
              <a:latin typeface="Aptos" panose="020B0004020202020204" pitchFamily="34" charset="0"/>
            </a:endParaRPr>
          </a:p>
          <a:p>
            <a:pPr marL="457200" indent="-457200">
              <a:buFont typeface="Arial" panose="020B0604020202020204" pitchFamily="34" charset="0"/>
              <a:buChar char="•"/>
            </a:pPr>
            <a:endParaRPr lang="en-US" sz="3000">
              <a:latin typeface="Aptos" panose="020B0004020202020204" pitchFamily="34" charset="0"/>
            </a:endParaRPr>
          </a:p>
          <a:p>
            <a:pPr marL="457200" indent="-457200">
              <a:buFont typeface="Arial" panose="020B0604020202020204" pitchFamily="34" charset="0"/>
              <a:buChar char="•"/>
            </a:pPr>
            <a:endParaRPr lang="en-US" sz="3000">
              <a:latin typeface="Aptos" panose="020B0004020202020204" pitchFamily="34" charset="0"/>
            </a:endParaRPr>
          </a:p>
          <a:p>
            <a:pPr marL="457200" indent="-457200" eaLnBrk="1" hangingPunct="1">
              <a:buFont typeface="Arial" panose="020B0604020202020204" pitchFamily="34" charset="0"/>
              <a:buChar char="•"/>
            </a:pPr>
            <a:endParaRPr lang="en-US" sz="3000">
              <a:latin typeface="Aptos" panose="020B0004020202020204" pitchFamily="34" charset="0"/>
            </a:endParaRPr>
          </a:p>
          <a:p>
            <a:endParaRPr lang="en-US" sz="3000">
              <a:latin typeface="Aptos" panose="020B0004020202020204" pitchFamily="34" charset="0"/>
            </a:endParaRPr>
          </a:p>
          <a:p>
            <a:pPr marL="457200" indent="-457200" eaLnBrk="1" hangingPunct="1">
              <a:buFont typeface="Arial" panose="020B0604020202020204" pitchFamily="34" charset="0"/>
              <a:buChar char="•"/>
            </a:pPr>
            <a:endParaRPr lang="en-US" sz="3000">
              <a:latin typeface="Aptos" panose="020B0004020202020204" pitchFamily="34" charset="0"/>
            </a:endParaRPr>
          </a:p>
          <a:p>
            <a:pPr marL="457200" indent="-457200" eaLnBrk="1" hangingPunct="1">
              <a:buFont typeface="Arial" panose="020B0604020202020204" pitchFamily="34" charset="0"/>
              <a:buChar char="•"/>
            </a:pPr>
            <a:endParaRPr lang="en-US" sz="3000">
              <a:latin typeface="Aptos" panose="020B0004020202020204" pitchFamily="34" charset="0"/>
            </a:endParaRPr>
          </a:p>
          <a:p>
            <a:pPr marL="457200" indent="-457200" eaLnBrk="1" hangingPunct="1">
              <a:buFont typeface="Arial" panose="020B0604020202020204" pitchFamily="34" charset="0"/>
              <a:buChar char="•"/>
            </a:pPr>
            <a:endParaRPr lang="en-US" sz="3000">
              <a:latin typeface="Aptos" panose="020B0004020202020204" pitchFamily="34" charset="0"/>
            </a:endParaRPr>
          </a:p>
          <a:p>
            <a:pPr marL="457200" indent="-457200" eaLnBrk="1" hangingPunct="1">
              <a:buFont typeface="Arial" panose="020B0604020202020204" pitchFamily="34" charset="0"/>
              <a:buChar char="•"/>
            </a:pPr>
            <a:endParaRPr lang="en-US" sz="3000">
              <a:latin typeface="Aptos" panose="020B0004020202020204" pitchFamily="34" charset="0"/>
            </a:endParaRPr>
          </a:p>
          <a:p>
            <a:pPr marL="457200" indent="-457200" eaLnBrk="1" hangingPunct="1">
              <a:buFont typeface="Arial" panose="020B0604020202020204" pitchFamily="34" charset="0"/>
              <a:buChar char="•"/>
            </a:pPr>
            <a:endParaRPr lang="en-US" sz="3000">
              <a:latin typeface="Aptos" panose="020B0004020202020204" pitchFamily="34" charset="0"/>
            </a:endParaRPr>
          </a:p>
          <a:p>
            <a:pPr marL="457200" indent="-457200" eaLnBrk="1" hangingPunct="1">
              <a:buFont typeface="Arial" panose="020B0604020202020204" pitchFamily="34" charset="0"/>
              <a:buChar char="•"/>
            </a:pPr>
            <a:endParaRPr lang="en-US" sz="3000">
              <a:latin typeface="Aptos" panose="020B0004020202020204" pitchFamily="34" charset="0"/>
            </a:endParaRPr>
          </a:p>
        </p:txBody>
      </p:sp>
      <p:sp>
        <p:nvSpPr>
          <p:cNvPr id="10" name="Text Box 189"/>
          <p:cNvSpPr txBox="1">
            <a:spLocks noChangeArrowheads="1"/>
          </p:cNvSpPr>
          <p:nvPr/>
        </p:nvSpPr>
        <p:spPr bwMode="auto">
          <a:xfrm>
            <a:off x="1463040" y="5263062"/>
            <a:ext cx="13167360" cy="10618245"/>
          </a:xfrm>
          <a:prstGeom prst="rect">
            <a:avLst/>
          </a:prstGeom>
          <a:solidFill>
            <a:schemeClr val="bg1"/>
          </a:solidFill>
          <a:ln w="12700">
            <a:solidFill>
              <a:schemeClr val="accent1">
                <a:lumMod val="75000"/>
              </a:schemeClr>
            </a:solidFill>
          </a:ln>
          <a:effectLst/>
        </p:spPr>
        <p:txBody>
          <a:bodyPr wrap="square"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800">
                <a:latin typeface="Montserrat" panose="00000500000000000000" pitchFamily="2" charset="0"/>
                <a:cs typeface="Arial"/>
              </a:rPr>
              <a:t>The computational revolution has transformed text analysis. Bayesian inference, machine learning, and Large Language Models (LLMs) now enable researchers to process vast amounts of textual data with unprecedented efficiency (Linegar et al., 2023).</a:t>
            </a:r>
          </a:p>
          <a:p>
            <a:endParaRPr lang="en-US" sz="2800">
              <a:latin typeface="Montserrat" panose="00000500000000000000" pitchFamily="2" charset="0"/>
              <a:cs typeface="Arial"/>
            </a:endParaRPr>
          </a:p>
          <a:p>
            <a:endParaRPr lang="en-US" sz="2800">
              <a:latin typeface="Montserrat" panose="00000500000000000000" pitchFamily="2" charset="0"/>
              <a:cs typeface="Arial"/>
            </a:endParaRPr>
          </a:p>
          <a:p>
            <a:endParaRPr lang="en-US" sz="2800">
              <a:latin typeface="Montserrat" panose="00000500000000000000" pitchFamily="2" charset="0"/>
              <a:cs typeface="Arial"/>
            </a:endParaRPr>
          </a:p>
          <a:p>
            <a:endParaRPr lang="en-US" sz="2800">
              <a:latin typeface="Montserrat" panose="00000500000000000000" pitchFamily="2" charset="0"/>
              <a:cs typeface="Arial"/>
            </a:endParaRPr>
          </a:p>
          <a:p>
            <a:endParaRPr lang="en-US" sz="2800">
              <a:latin typeface="Montserrat" panose="00000500000000000000" pitchFamily="2" charset="0"/>
              <a:cs typeface="Arial"/>
            </a:endParaRPr>
          </a:p>
          <a:p>
            <a:endParaRPr lang="en-US" sz="2800">
              <a:latin typeface="Montserrat" panose="00000500000000000000" pitchFamily="2" charset="0"/>
              <a:cs typeface="Arial"/>
            </a:endParaRPr>
          </a:p>
          <a:p>
            <a:endParaRPr lang="en-US" sz="2800">
              <a:latin typeface="Montserrat" panose="00000500000000000000" pitchFamily="2" charset="0"/>
              <a:cs typeface="Arial"/>
            </a:endParaRPr>
          </a:p>
          <a:p>
            <a:endParaRPr lang="en-US" sz="2800">
              <a:latin typeface="Montserrat" panose="00000500000000000000" pitchFamily="2" charset="0"/>
              <a:cs typeface="Arial"/>
            </a:endParaRPr>
          </a:p>
          <a:p>
            <a:endParaRPr lang="en-US" sz="2800">
              <a:latin typeface="Montserrat" panose="00000500000000000000" pitchFamily="2" charset="0"/>
              <a:cs typeface="Arial"/>
            </a:endParaRPr>
          </a:p>
          <a:p>
            <a:endParaRPr lang="en-US" sz="2800">
              <a:latin typeface="Montserrat" panose="00000500000000000000" pitchFamily="2" charset="0"/>
              <a:cs typeface="Arial"/>
            </a:endParaRPr>
          </a:p>
          <a:p>
            <a:endParaRPr lang="en-US" sz="2800">
              <a:latin typeface="Montserrat" panose="00000500000000000000" pitchFamily="2" charset="0"/>
              <a:cs typeface="Arial"/>
            </a:endParaRPr>
          </a:p>
          <a:p>
            <a:endParaRPr lang="en-US" sz="2800">
              <a:latin typeface="Montserrat" panose="00000500000000000000" pitchFamily="2" charset="0"/>
              <a:cs typeface="Arial"/>
            </a:endParaRPr>
          </a:p>
          <a:p>
            <a:endParaRPr lang="en-US" sz="2800">
              <a:latin typeface="Montserrat" panose="00000500000000000000" pitchFamily="2" charset="0"/>
              <a:cs typeface="Arial"/>
            </a:endParaRPr>
          </a:p>
          <a:p>
            <a:endParaRPr lang="en-US" sz="2800">
              <a:latin typeface="Montserrat" panose="00000500000000000000" pitchFamily="2" charset="0"/>
              <a:cs typeface="Arial"/>
            </a:endParaRPr>
          </a:p>
          <a:p>
            <a:endParaRPr lang="en-US" sz="2800">
              <a:latin typeface="Montserrat" panose="00000500000000000000" pitchFamily="2" charset="0"/>
              <a:cs typeface="Arial"/>
            </a:endParaRPr>
          </a:p>
          <a:p>
            <a:endParaRPr lang="en-US" sz="2800">
              <a:latin typeface="Montserrat" panose="00000500000000000000" pitchFamily="2" charset="0"/>
              <a:cs typeface="Arial"/>
            </a:endParaRPr>
          </a:p>
          <a:p>
            <a:endParaRPr lang="en-US" sz="2800">
              <a:latin typeface="Montserrat" panose="00000500000000000000" pitchFamily="2" charset="0"/>
              <a:cs typeface="Arial"/>
            </a:endParaRPr>
          </a:p>
          <a:p>
            <a:endParaRPr lang="en-US" sz="2800">
              <a:latin typeface="Montserrat" panose="00000500000000000000" pitchFamily="2" charset="0"/>
              <a:cs typeface="Arial"/>
            </a:endParaRPr>
          </a:p>
          <a:p>
            <a:r>
              <a:rPr lang="en-US" sz="2800">
                <a:latin typeface="Montserrat" panose="00000500000000000000" pitchFamily="2" charset="0"/>
                <a:cs typeface="Arial"/>
              </a:rPr>
              <a:t>We review these methodological advancements, illustrating how AI-driven tools enhance political science research.</a:t>
            </a:r>
          </a:p>
        </p:txBody>
      </p:sp>
      <p:sp>
        <p:nvSpPr>
          <p:cNvPr id="32" name="Rectangle 31"/>
          <p:cNvSpPr/>
          <p:nvPr/>
        </p:nvSpPr>
        <p:spPr>
          <a:xfrm>
            <a:off x="1463040" y="4372221"/>
            <a:ext cx="13167360" cy="848941"/>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3800" b="1">
                <a:solidFill>
                  <a:schemeClr val="bg1"/>
                </a:solidFill>
                <a:latin typeface="Roboto" panose="02000000000000000000" pitchFamily="2" charset="0"/>
                <a:ea typeface="Roboto" panose="02000000000000000000" pitchFamily="2" charset="0"/>
              </a:rPr>
              <a:t>Introduction</a:t>
            </a:r>
          </a:p>
        </p:txBody>
      </p:sp>
      <p:sp>
        <p:nvSpPr>
          <p:cNvPr id="33" name="Rectangle 32"/>
          <p:cNvSpPr/>
          <p:nvPr/>
        </p:nvSpPr>
        <p:spPr>
          <a:xfrm>
            <a:off x="1459351" y="15988581"/>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3800" b="1">
                <a:solidFill>
                  <a:schemeClr val="bg1"/>
                </a:solidFill>
                <a:latin typeface="Roboto" panose="02000000000000000000" pitchFamily="2" charset="0"/>
                <a:ea typeface="Roboto" panose="02000000000000000000" pitchFamily="2" charset="0"/>
              </a:rPr>
              <a:t>Classical Statistics: Regression (Survey Questionnaires)</a:t>
            </a:r>
          </a:p>
        </p:txBody>
      </p:sp>
      <p:sp>
        <p:nvSpPr>
          <p:cNvPr id="13" name="Text Box 192"/>
          <p:cNvSpPr txBox="1">
            <a:spLocks noChangeArrowheads="1"/>
          </p:cNvSpPr>
          <p:nvPr/>
        </p:nvSpPr>
        <p:spPr bwMode="auto">
          <a:xfrm>
            <a:off x="15147456" y="5263347"/>
            <a:ext cx="13712094" cy="12341794"/>
          </a:xfrm>
          <a:prstGeom prst="rect">
            <a:avLst/>
          </a:prstGeom>
          <a:solidFill>
            <a:schemeClr val="bg1"/>
          </a:solidFill>
          <a:ln w="12700">
            <a:solidFill>
              <a:schemeClr val="accent1">
                <a:lumMod val="75000"/>
              </a:schemeClr>
            </a:solidFill>
          </a:ln>
          <a:effectLst/>
        </p:spPr>
        <p:txBody>
          <a:bodyPr wrap="square"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a:latin typeface="Montserrat" panose="00000500000000000000" pitchFamily="2" charset="0"/>
                <a:cs typeface="Arial"/>
              </a:rPr>
              <a:t>For decades, political scientists have relied on hand annotation and manual coding to analyze qualitative data. </a:t>
            </a:r>
          </a:p>
          <a:p>
            <a:pPr marL="457200" indent="-457200" eaLnBrk="1" hangingPunct="1">
              <a:buFont typeface="Arial" panose="020B0604020202020204" pitchFamily="34" charset="0"/>
              <a:buChar char="•"/>
            </a:pPr>
            <a:r>
              <a:rPr lang="en-US" sz="2800">
                <a:latin typeface="Montserrat" panose="00000500000000000000" pitchFamily="2" charset="0"/>
                <a:cs typeface="Arial"/>
              </a:rPr>
              <a:t>e.g., Analyzing open-ended question responses, or employing the Discourse Quality Index (DQI) traditionally required </a:t>
            </a:r>
            <a:r>
              <a:rPr lang="en-US" sz="2800" err="1">
                <a:latin typeface="Montserrat" panose="00000500000000000000" pitchFamily="2" charset="0"/>
                <a:cs typeface="Arial"/>
              </a:rPr>
              <a:t>labour-intensive</a:t>
            </a:r>
            <a:r>
              <a:rPr lang="en-US" sz="2800">
                <a:latin typeface="Montserrat" panose="00000500000000000000" pitchFamily="2" charset="0"/>
                <a:cs typeface="Arial"/>
              </a:rPr>
              <a:t> processes—making large-scale analysis challenging.</a:t>
            </a:r>
          </a:p>
          <a:p>
            <a:pPr eaLnBrk="1" hangingPunct="1"/>
            <a:endParaRPr lang="en-US" sz="2000" b="1">
              <a:solidFill>
                <a:srgbClr val="0D0D0D"/>
              </a:solidFill>
              <a:latin typeface="Aptos" panose="020B0004020202020204" pitchFamily="34" charset="0"/>
            </a:endParaRPr>
          </a:p>
          <a:p>
            <a:pPr eaLnBrk="1" hangingPunct="1"/>
            <a:endParaRPr lang="en-US" sz="2000" b="1">
              <a:solidFill>
                <a:srgbClr val="0D0D0D"/>
              </a:solidFill>
              <a:latin typeface="Aptos" panose="020B0004020202020204" pitchFamily="34" charset="0"/>
            </a:endParaRPr>
          </a:p>
          <a:p>
            <a:pPr eaLnBrk="1" hangingPunct="1"/>
            <a:endParaRPr lang="en-US" sz="2000" b="1">
              <a:solidFill>
                <a:srgbClr val="0D0D0D"/>
              </a:solidFill>
              <a:latin typeface="Aptos" panose="020B0004020202020204" pitchFamily="34" charset="0"/>
            </a:endParaRPr>
          </a:p>
          <a:p>
            <a:pPr eaLnBrk="1" hangingPunct="1"/>
            <a:endParaRPr lang="en-US" sz="2000" b="1">
              <a:solidFill>
                <a:srgbClr val="0D0D0D"/>
              </a:solidFill>
              <a:latin typeface="Aptos" panose="020B0004020202020204" pitchFamily="34" charset="0"/>
            </a:endParaRPr>
          </a:p>
          <a:p>
            <a:pPr eaLnBrk="1" hangingPunct="1"/>
            <a:endParaRPr lang="en-US" sz="2000" b="1">
              <a:solidFill>
                <a:srgbClr val="0D0D0D"/>
              </a:solidFill>
              <a:latin typeface="Aptos" panose="020B0004020202020204" pitchFamily="34" charset="0"/>
            </a:endParaRPr>
          </a:p>
          <a:p>
            <a:pPr eaLnBrk="1" hangingPunct="1"/>
            <a:endParaRPr lang="en-US" sz="2000" b="1">
              <a:solidFill>
                <a:srgbClr val="0D0D0D"/>
              </a:solidFill>
              <a:latin typeface="Aptos" panose="020B0004020202020204" pitchFamily="34" charset="0"/>
            </a:endParaRPr>
          </a:p>
          <a:p>
            <a:pPr eaLnBrk="1" hangingPunct="1"/>
            <a:endParaRPr lang="en-US" sz="2000" b="1">
              <a:solidFill>
                <a:srgbClr val="0D0D0D"/>
              </a:solidFill>
              <a:latin typeface="Aptos" panose="020B0004020202020204" pitchFamily="34" charset="0"/>
            </a:endParaRPr>
          </a:p>
          <a:p>
            <a:pPr eaLnBrk="1" hangingPunct="1"/>
            <a:endParaRPr lang="en-US" sz="2000" b="1">
              <a:solidFill>
                <a:srgbClr val="0D0D0D"/>
              </a:solidFill>
              <a:latin typeface="Aptos" panose="020B0004020202020204" pitchFamily="34" charset="0"/>
            </a:endParaRPr>
          </a:p>
          <a:p>
            <a:pPr eaLnBrk="1" hangingPunct="1"/>
            <a:endParaRPr lang="en-US" sz="2000" b="1">
              <a:solidFill>
                <a:srgbClr val="0D0D0D"/>
              </a:solidFill>
              <a:latin typeface="Aptos" panose="020B0004020202020204" pitchFamily="34" charset="0"/>
            </a:endParaRPr>
          </a:p>
          <a:p>
            <a:pPr eaLnBrk="1" hangingPunct="1"/>
            <a:endParaRPr lang="en-US" sz="2000" b="1">
              <a:solidFill>
                <a:srgbClr val="0D0D0D"/>
              </a:solidFill>
              <a:latin typeface="Aptos" panose="020B0004020202020204" pitchFamily="34" charset="0"/>
            </a:endParaRPr>
          </a:p>
          <a:p>
            <a:pPr eaLnBrk="1" hangingPunct="1"/>
            <a:endParaRPr lang="en-US" sz="2000" b="1">
              <a:solidFill>
                <a:srgbClr val="0D0D0D"/>
              </a:solidFill>
              <a:latin typeface="Aptos" panose="020B0004020202020204" pitchFamily="34" charset="0"/>
            </a:endParaRPr>
          </a:p>
          <a:p>
            <a:pPr eaLnBrk="1" hangingPunct="1"/>
            <a:endParaRPr lang="en-US" sz="2000" b="1">
              <a:solidFill>
                <a:srgbClr val="0D0D0D"/>
              </a:solidFill>
              <a:latin typeface="Aptos" panose="020B0004020202020204" pitchFamily="34" charset="0"/>
            </a:endParaRPr>
          </a:p>
          <a:p>
            <a:endParaRPr lang="en-US" sz="2000" b="1">
              <a:solidFill>
                <a:srgbClr val="0D0D0D"/>
              </a:solidFill>
              <a:latin typeface="Aptos" panose="020B0004020202020204" pitchFamily="34" charset="0"/>
            </a:endParaRPr>
          </a:p>
          <a:p>
            <a:pPr eaLnBrk="1" hangingPunct="1"/>
            <a:endParaRPr lang="en-US" sz="2000" b="1">
              <a:solidFill>
                <a:srgbClr val="0D0D0D"/>
              </a:solidFill>
              <a:latin typeface="Aptos" panose="020B0004020202020204" pitchFamily="34" charset="0"/>
            </a:endParaRPr>
          </a:p>
          <a:p>
            <a:pPr eaLnBrk="1" hangingPunct="1"/>
            <a:endParaRPr lang="en-US" sz="2000" b="1">
              <a:solidFill>
                <a:srgbClr val="0D0D0D"/>
              </a:solidFill>
              <a:latin typeface="Aptos" panose="020B0004020202020204" pitchFamily="34" charset="0"/>
            </a:endParaRPr>
          </a:p>
          <a:p>
            <a:endParaRPr lang="en-US" sz="2000" b="1">
              <a:solidFill>
                <a:srgbClr val="0D0D0D"/>
              </a:solidFill>
              <a:latin typeface="Aptos" panose="020B0004020202020204" pitchFamily="34" charset="0"/>
            </a:endParaRPr>
          </a:p>
          <a:p>
            <a:endParaRPr lang="en-US" sz="2000" b="1">
              <a:solidFill>
                <a:srgbClr val="0D0D0D"/>
              </a:solidFill>
              <a:latin typeface="Aptos" panose="020B0004020202020204" pitchFamily="34" charset="0"/>
            </a:endParaRPr>
          </a:p>
          <a:p>
            <a:pPr eaLnBrk="1" hangingPunct="1"/>
            <a:endParaRPr lang="en-US" sz="2000" b="1">
              <a:solidFill>
                <a:srgbClr val="0D0D0D"/>
              </a:solidFill>
              <a:latin typeface="Aptos" panose="020B0004020202020204" pitchFamily="34" charset="0"/>
            </a:endParaRPr>
          </a:p>
          <a:p>
            <a:endParaRPr lang="en-US" sz="2000" b="1">
              <a:solidFill>
                <a:srgbClr val="0D0D0D"/>
              </a:solidFill>
              <a:latin typeface="Aptos" panose="020B0004020202020204" pitchFamily="34" charset="0"/>
            </a:endParaRPr>
          </a:p>
          <a:p>
            <a:pPr eaLnBrk="1" hangingPunct="1"/>
            <a:endParaRPr lang="en-US" sz="2000" b="1">
              <a:solidFill>
                <a:srgbClr val="0D0D0D"/>
              </a:solidFill>
              <a:latin typeface="Aptos" panose="020B0004020202020204" pitchFamily="34" charset="0"/>
            </a:endParaRPr>
          </a:p>
          <a:p>
            <a:pPr eaLnBrk="1" hangingPunct="1"/>
            <a:endParaRPr lang="en-US" sz="3800" b="1">
              <a:solidFill>
                <a:srgbClr val="0D0D0D"/>
              </a:solidFill>
              <a:latin typeface="Aptos" panose="020B0004020202020204" pitchFamily="34" charset="0"/>
            </a:endParaRPr>
          </a:p>
          <a:p>
            <a:pPr eaLnBrk="1" hangingPunct="1"/>
            <a:endParaRPr lang="en-US" sz="3800" b="1">
              <a:solidFill>
                <a:srgbClr val="0D0D0D"/>
              </a:solidFill>
              <a:latin typeface="Aptos" panose="020B0004020202020204" pitchFamily="34" charset="0"/>
            </a:endParaRPr>
          </a:p>
          <a:p>
            <a:pPr>
              <a:buNone/>
            </a:pPr>
            <a:r>
              <a:rPr lang="en-US" sz="2800" b="1">
                <a:latin typeface="Montserrat" panose="00000500000000000000" pitchFamily="2" charset="0"/>
              </a:rPr>
              <a:t>What can we do with labeled data?</a:t>
            </a:r>
            <a:endParaRPr lang="en-US" sz="2800">
              <a:latin typeface="Montserrat" panose="00000500000000000000" pitchFamily="2" charset="0"/>
            </a:endParaRPr>
          </a:p>
          <a:p>
            <a:pPr marL="457200" indent="-457200">
              <a:buFont typeface="Arial" panose="020B0604020202020204" pitchFamily="34" charset="0"/>
              <a:buChar char="•"/>
            </a:pPr>
            <a:r>
              <a:rPr lang="en-US" sz="2800">
                <a:latin typeface="Montserrat" panose="00000500000000000000" pitchFamily="2" charset="0"/>
              </a:rPr>
              <a:t>Train </a:t>
            </a:r>
            <a:r>
              <a:rPr lang="en-US" sz="2800" b="1">
                <a:latin typeface="Montserrat" panose="00000500000000000000" pitchFamily="2" charset="0"/>
              </a:rPr>
              <a:t>supervised models</a:t>
            </a:r>
            <a:r>
              <a:rPr lang="en-US" sz="2800">
                <a:latin typeface="Montserrat" panose="00000500000000000000" pitchFamily="2" charset="0"/>
              </a:rPr>
              <a:t> for stance detection in political debates.</a:t>
            </a:r>
          </a:p>
          <a:p>
            <a:pPr marL="457200" indent="-457200">
              <a:buFont typeface="Arial" panose="020B0604020202020204" pitchFamily="34" charset="0"/>
              <a:buChar char="•"/>
            </a:pPr>
            <a:r>
              <a:rPr lang="en-US" sz="2800">
                <a:latin typeface="Montserrat" panose="00000500000000000000" pitchFamily="2" charset="0"/>
              </a:rPr>
              <a:t>Use </a:t>
            </a:r>
            <a:r>
              <a:rPr lang="en-US" sz="2800" b="1">
                <a:latin typeface="Montserrat" panose="00000500000000000000" pitchFamily="2" charset="0"/>
              </a:rPr>
              <a:t>Name Entity Recognition (NER) to track policy discussions across time</a:t>
            </a:r>
            <a:r>
              <a:rPr lang="en-US" sz="2800">
                <a:latin typeface="Montserrat" panose="00000500000000000000" pitchFamily="2" charset="0"/>
              </a:rPr>
              <a:t> in the Canadian Hansard.</a:t>
            </a:r>
          </a:p>
          <a:p>
            <a:pPr marL="457200" indent="-457200">
              <a:buFont typeface="Arial" panose="020B0604020202020204" pitchFamily="34" charset="0"/>
              <a:buChar char="•"/>
            </a:pPr>
            <a:r>
              <a:rPr lang="en-US" sz="2800">
                <a:latin typeface="Montserrat" panose="00000500000000000000" pitchFamily="2" charset="0"/>
              </a:rPr>
              <a:t>Automate </a:t>
            </a:r>
            <a:r>
              <a:rPr lang="en-US" sz="2800" b="1">
                <a:latin typeface="Montserrat" panose="00000500000000000000" pitchFamily="2" charset="0"/>
              </a:rPr>
              <a:t>discourse quality analysis in deliberative democracy research </a:t>
            </a:r>
            <a:r>
              <a:rPr lang="en-US" sz="2800">
                <a:latin typeface="Montserrat" panose="00000500000000000000" pitchFamily="2" charset="0"/>
              </a:rPr>
              <a:t>(Greenaway, n.d.)</a:t>
            </a:r>
            <a:endParaRPr lang="en-US" sz="2800" b="1">
              <a:solidFill>
                <a:srgbClr val="0D0D0D"/>
              </a:solidFill>
              <a:latin typeface="Montserrat" panose="00000500000000000000" pitchFamily="2" charset="0"/>
            </a:endParaRPr>
          </a:p>
        </p:txBody>
      </p:sp>
      <p:sp>
        <p:nvSpPr>
          <p:cNvPr id="34" name="Rectangle 33"/>
          <p:cNvSpPr/>
          <p:nvPr/>
        </p:nvSpPr>
        <p:spPr>
          <a:xfrm>
            <a:off x="15153983" y="4372221"/>
            <a:ext cx="13712094" cy="848941"/>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3800" b="1">
                <a:latin typeface="Roboto" panose="02000000000000000000" pitchFamily="2" charset="0"/>
                <a:ea typeface="Roboto" panose="02000000000000000000" pitchFamily="2" charset="0"/>
              </a:rPr>
              <a:t>Annotation &amp; Labelling: From Manual to AI-Assisted</a:t>
            </a:r>
            <a:endParaRPr lang="en-US" sz="3800" b="1">
              <a:solidFill>
                <a:schemeClr val="bg1"/>
              </a:solidFill>
              <a:latin typeface="Roboto" panose="02000000000000000000" pitchFamily="2" charset="0"/>
              <a:ea typeface="Roboto" panose="02000000000000000000" pitchFamily="2" charset="0"/>
            </a:endParaRPr>
          </a:p>
        </p:txBody>
      </p:sp>
      <p:sp>
        <p:nvSpPr>
          <p:cNvPr id="35" name="Rectangle 34"/>
          <p:cNvSpPr/>
          <p:nvPr/>
        </p:nvSpPr>
        <p:spPr>
          <a:xfrm>
            <a:off x="29288509" y="4372221"/>
            <a:ext cx="13181215" cy="848941"/>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3800" b="1">
                <a:solidFill>
                  <a:schemeClr val="bg1"/>
                </a:solidFill>
                <a:latin typeface="Roboto" panose="02000000000000000000" pitchFamily="2" charset="0"/>
                <a:ea typeface="Roboto" panose="02000000000000000000" pitchFamily="2" charset="0"/>
              </a:rPr>
              <a:t>Topic Modelling</a:t>
            </a:r>
          </a:p>
        </p:txBody>
      </p:sp>
      <p:pic>
        <p:nvPicPr>
          <p:cNvPr id="12" name="Picture 11">
            <a:extLst>
              <a:ext uri="{FF2B5EF4-FFF2-40B4-BE49-F238E27FC236}">
                <a16:creationId xmlns:a16="http://schemas.microsoft.com/office/drawing/2014/main" id="{B1E69D9A-D026-C5C5-3A3D-52597CDCCBFC}"/>
              </a:ext>
            </a:extLst>
          </p:cNvPr>
          <p:cNvPicPr>
            <a:picLocks noChangeAspect="1"/>
          </p:cNvPicPr>
          <p:nvPr/>
        </p:nvPicPr>
        <p:blipFill>
          <a:blip r:embed="rId3"/>
          <a:stretch>
            <a:fillRect/>
          </a:stretch>
        </p:blipFill>
        <p:spPr>
          <a:xfrm>
            <a:off x="2092764" y="7136377"/>
            <a:ext cx="11907912" cy="7059010"/>
          </a:xfrm>
          <a:prstGeom prst="rect">
            <a:avLst/>
          </a:prstGeom>
        </p:spPr>
      </p:pic>
      <p:grpSp>
        <p:nvGrpSpPr>
          <p:cNvPr id="2" name="Group 1">
            <a:extLst>
              <a:ext uri="{FF2B5EF4-FFF2-40B4-BE49-F238E27FC236}">
                <a16:creationId xmlns:a16="http://schemas.microsoft.com/office/drawing/2014/main" id="{B5A1DB20-C080-4DAC-AA55-805C662FD43A}"/>
              </a:ext>
            </a:extLst>
          </p:cNvPr>
          <p:cNvGrpSpPr/>
          <p:nvPr/>
        </p:nvGrpSpPr>
        <p:grpSpPr>
          <a:xfrm>
            <a:off x="29284248" y="22008542"/>
            <a:ext cx="13181215" cy="7692645"/>
            <a:chOff x="29317094" y="22895058"/>
            <a:chExt cx="13167360" cy="7692645"/>
          </a:xfrm>
        </p:grpSpPr>
        <p:sp>
          <p:nvSpPr>
            <p:cNvPr id="14" name="Text Box 193"/>
            <p:cNvSpPr txBox="1">
              <a:spLocks noChangeArrowheads="1"/>
            </p:cNvSpPr>
            <p:nvPr/>
          </p:nvSpPr>
          <p:spPr bwMode="auto">
            <a:xfrm>
              <a:off x="29317094" y="23662777"/>
              <a:ext cx="13167359" cy="6924926"/>
            </a:xfrm>
            <a:prstGeom prst="rect">
              <a:avLst/>
            </a:prstGeom>
            <a:solidFill>
              <a:schemeClr val="bg1"/>
            </a:solidFill>
            <a:ln w="12700">
              <a:solidFill>
                <a:schemeClr val="accent1">
                  <a:lumMod val="75000"/>
                </a:schemeClr>
              </a:solidFill>
            </a:ln>
            <a:effectLst/>
          </p:spPr>
          <p:txBody>
            <a:bodyPr wrap="square"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400" b="1">
                  <a:solidFill>
                    <a:srgbClr val="0D0D0D"/>
                  </a:solidFill>
                  <a:latin typeface="Montserrat" panose="00000500000000000000" pitchFamily="2" charset="0"/>
                </a:rPr>
                <a:t>Ctrl + Alt + Regulate </a:t>
              </a:r>
              <a:r>
                <a:rPr lang="en-US" sz="2400">
                  <a:solidFill>
                    <a:srgbClr val="0D0D0D"/>
                  </a:solidFill>
                  <a:latin typeface="Montserrat" panose="00000500000000000000" pitchFamily="2" charset="0"/>
                </a:rPr>
                <a:t>(Cowan, Greenaway, Kallas, &amp; Spahiu., n.d.)</a:t>
              </a:r>
            </a:p>
            <a:p>
              <a:pPr marL="342900" indent="-342900" eaLnBrk="1" hangingPunct="1">
                <a:buFont typeface="Arial" panose="020B0604020202020204" pitchFamily="34" charset="0"/>
                <a:buChar char="•"/>
              </a:pPr>
              <a:r>
                <a:rPr lang="en-US" sz="2400">
                  <a:solidFill>
                    <a:srgbClr val="0D0D0D"/>
                  </a:solidFill>
                  <a:latin typeface="Montserrat" panose="00000500000000000000" pitchFamily="2" charset="0"/>
                </a:rPr>
                <a:t>Employs a mixed-methods approach to analyze 1,000 post-secondary student responses on AI regulation. We integrate </a:t>
              </a:r>
              <a:r>
                <a:rPr lang="en-US" sz="2400" err="1">
                  <a:solidFill>
                    <a:srgbClr val="0D0D0D"/>
                  </a:solidFill>
                  <a:latin typeface="Montserrat" panose="00000500000000000000" pitchFamily="2" charset="0"/>
                </a:rPr>
                <a:t>keyATM</a:t>
              </a:r>
              <a:r>
                <a:rPr lang="en-US" sz="2400">
                  <a:solidFill>
                    <a:srgbClr val="0D0D0D"/>
                  </a:solidFill>
                  <a:latin typeface="Montserrat" panose="00000500000000000000" pitchFamily="2" charset="0"/>
                </a:rPr>
                <a:t> to extract dominant themes in open-ended responses and utilize logistic regression to assess the relationship between demographic factors and preferences for principle-based vs. rules-based governance.</a:t>
              </a:r>
            </a:p>
            <a:p>
              <a:pPr eaLnBrk="1" hangingPunct="1"/>
              <a:endParaRPr lang="en-US" sz="2400">
                <a:solidFill>
                  <a:srgbClr val="0D0D0D"/>
                </a:solidFill>
                <a:latin typeface="Montserrat" panose="00000500000000000000" pitchFamily="2" charset="0"/>
              </a:endParaRPr>
            </a:p>
            <a:p>
              <a:pPr eaLnBrk="1" hangingPunct="1"/>
              <a:r>
                <a:rPr lang="en-US" sz="2400" b="1">
                  <a:solidFill>
                    <a:srgbClr val="0D0D0D"/>
                  </a:solidFill>
                  <a:latin typeface="Montserrat" panose="00000500000000000000" pitchFamily="2" charset="0"/>
                </a:rPr>
                <a:t>Under the AI-</a:t>
              </a:r>
              <a:r>
                <a:rPr lang="en-US" sz="2400" b="1" err="1">
                  <a:solidFill>
                    <a:srgbClr val="0D0D0D"/>
                  </a:solidFill>
                  <a:latin typeface="Montserrat" panose="00000500000000000000" pitchFamily="2" charset="0"/>
                </a:rPr>
                <a:t>nfluence</a:t>
              </a:r>
              <a:r>
                <a:rPr lang="en-US" sz="2400" b="1">
                  <a:solidFill>
                    <a:srgbClr val="0D0D0D"/>
                  </a:solidFill>
                  <a:latin typeface="Montserrat" panose="00000500000000000000" pitchFamily="2" charset="0"/>
                </a:rPr>
                <a:t> </a:t>
              </a:r>
              <a:r>
                <a:rPr lang="en-US" sz="2400">
                  <a:solidFill>
                    <a:srgbClr val="0D0D0D"/>
                  </a:solidFill>
                  <a:latin typeface="Montserrat" panose="00000500000000000000" pitchFamily="2" charset="0"/>
                </a:rPr>
                <a:t>(Jensen, Amjad, Miles, &amp; Cowan, n.d.)</a:t>
              </a:r>
            </a:p>
            <a:p>
              <a:pPr marL="342900" indent="-342900" eaLnBrk="1" hangingPunct="1">
                <a:buFont typeface="Arial" panose="020B0604020202020204" pitchFamily="34" charset="0"/>
                <a:buChar char="•"/>
              </a:pPr>
              <a:r>
                <a:rPr lang="en-US" sz="2400">
                  <a:solidFill>
                    <a:srgbClr val="0D0D0D"/>
                  </a:solidFill>
                  <a:latin typeface="Montserrat" panose="00000500000000000000" pitchFamily="2" charset="0"/>
                </a:rPr>
                <a:t>Combining survey data and text analysis, this project employs a fine-tuned quantized LLM to classify and interpret students’ written rationales regarding AI’s impact on their careers. </a:t>
              </a:r>
            </a:p>
            <a:p>
              <a:pPr marL="342900" indent="-342900" eaLnBrk="1" hangingPunct="1">
                <a:buFont typeface="Arial" panose="020B0604020202020204" pitchFamily="34" charset="0"/>
                <a:buChar char="•"/>
              </a:pPr>
              <a:endParaRPr lang="en-US" sz="2400">
                <a:solidFill>
                  <a:srgbClr val="0D0D0D"/>
                </a:solidFill>
                <a:latin typeface="Montserrat" panose="00000500000000000000" pitchFamily="2" charset="0"/>
              </a:endParaRPr>
            </a:p>
            <a:p>
              <a:pPr eaLnBrk="1" hangingPunct="1"/>
              <a:r>
                <a:rPr lang="en-US" sz="2400" b="1">
                  <a:solidFill>
                    <a:srgbClr val="0D0D0D"/>
                  </a:solidFill>
                  <a:latin typeface="Montserrat" panose="00000500000000000000" pitchFamily="2" charset="0"/>
                </a:rPr>
                <a:t>Disability Politics in Political Science Pedagogy </a:t>
              </a:r>
              <a:r>
                <a:rPr lang="en-US" sz="2400">
                  <a:solidFill>
                    <a:srgbClr val="0D0D0D"/>
                  </a:solidFill>
                  <a:latin typeface="Montserrat" panose="00000500000000000000" pitchFamily="2" charset="0"/>
                </a:rPr>
                <a:t>(Greenaway &amp; Cowan, n.d.)</a:t>
              </a:r>
            </a:p>
            <a:p>
              <a:pPr marL="342900" indent="-342900" eaLnBrk="1" hangingPunct="1">
                <a:buFont typeface="Arial" panose="020B0604020202020204" pitchFamily="34" charset="0"/>
                <a:buChar char="•"/>
              </a:pPr>
              <a:r>
                <a:rPr lang="en-US" sz="2400">
                  <a:solidFill>
                    <a:srgbClr val="0D0D0D"/>
                  </a:solidFill>
                  <a:latin typeface="Montserrat" panose="00000500000000000000" pitchFamily="2" charset="0"/>
                </a:rPr>
                <a:t>To map the representation of disability in political science curricula, this study applies comparative computational text analysis on a cross-national dataset of syllabi and textbooks. </a:t>
              </a:r>
              <a:r>
                <a:rPr lang="en-US" sz="2400" err="1">
                  <a:solidFill>
                    <a:srgbClr val="0D0D0D"/>
                  </a:solidFill>
                  <a:latin typeface="Montserrat" panose="00000500000000000000" pitchFamily="2" charset="0"/>
                </a:rPr>
                <a:t>keyATM</a:t>
              </a:r>
              <a:r>
                <a:rPr lang="en-US" sz="2400">
                  <a:solidFill>
                    <a:srgbClr val="0D0D0D"/>
                  </a:solidFill>
                  <a:latin typeface="Montserrat" panose="00000500000000000000" pitchFamily="2" charset="0"/>
                </a:rPr>
                <a:t> uncovers how disability politics is framed (e.g., social welfare vs. rights-based), while text classification models quantify its inclusion relative to other political issues.</a:t>
              </a:r>
              <a:endParaRPr lang="en-US" sz="2400">
                <a:latin typeface="Aptos" panose="020B0004020202020204" pitchFamily="34" charset="0"/>
              </a:endParaRPr>
            </a:p>
          </p:txBody>
        </p:sp>
        <p:sp>
          <p:nvSpPr>
            <p:cNvPr id="36" name="Rectangle 35"/>
            <p:cNvSpPr/>
            <p:nvPr/>
          </p:nvSpPr>
          <p:spPr>
            <a:xfrm>
              <a:off x="29317094" y="22895058"/>
              <a:ext cx="13167360"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3800" b="1">
                  <a:solidFill>
                    <a:schemeClr val="bg1"/>
                  </a:solidFill>
                  <a:latin typeface="Roboto" panose="02000000000000000000" pitchFamily="2" charset="0"/>
                  <a:ea typeface="Roboto" panose="02000000000000000000" pitchFamily="2" charset="0"/>
                </a:rPr>
                <a:t>Applicable Projects</a:t>
              </a:r>
            </a:p>
          </p:txBody>
        </p:sp>
      </p:grpSp>
      <p:sp>
        <p:nvSpPr>
          <p:cNvPr id="11" name="Text Box 190"/>
          <p:cNvSpPr txBox="1">
            <a:spLocks noChangeArrowheads="1"/>
          </p:cNvSpPr>
          <p:nvPr/>
        </p:nvSpPr>
        <p:spPr bwMode="auto">
          <a:xfrm>
            <a:off x="1459351" y="16777861"/>
            <a:ext cx="13167360" cy="16069609"/>
          </a:xfrm>
          <a:prstGeom prst="rect">
            <a:avLst/>
          </a:prstGeom>
          <a:solidFill>
            <a:schemeClr val="bg1"/>
          </a:solidFill>
          <a:ln w="12700">
            <a:solidFill>
              <a:schemeClr val="accent1">
                <a:lumMod val="75000"/>
              </a:schemeClr>
            </a:solidFill>
          </a:ln>
          <a:effectLst/>
        </p:spPr>
        <p:txBody>
          <a:bodyPr wrap="square"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marR="0" indent="-457200">
              <a:lnSpc>
                <a:spcPct val="107000"/>
              </a:lnSpc>
              <a:spcBef>
                <a:spcPts val="0"/>
              </a:spcBef>
              <a:spcAft>
                <a:spcPts val="0"/>
              </a:spcAft>
              <a:buFont typeface="Arial" panose="020B0604020202020204" pitchFamily="34" charset="0"/>
              <a:buChar char="•"/>
            </a:pPr>
            <a:endParaRPr lang="en-US" sz="3200" b="1" kern="0">
              <a:latin typeface="Aptos" panose="020B0004020202020204" pitchFamily="34" charset="0"/>
              <a:ea typeface="Aptos" panose="020B0004020202020204" pitchFamily="34" charset="0"/>
              <a:cs typeface="LiberationSerif"/>
            </a:endParaRPr>
          </a:p>
          <a:p>
            <a:pPr eaLnBrk="1" hangingPunct="1"/>
            <a:endParaRPr lang="en-US" sz="3200">
              <a:latin typeface="+mn-lt"/>
            </a:endParaRPr>
          </a:p>
          <a:p>
            <a:pPr eaLnBrk="1" hangingPunct="1"/>
            <a:endParaRPr lang="en-US" sz="3200">
              <a:latin typeface="+mn-lt"/>
            </a:endParaRPr>
          </a:p>
          <a:p>
            <a:pPr eaLnBrk="1" hangingPunct="1"/>
            <a:endParaRPr lang="en-US" sz="3200">
              <a:latin typeface="+mn-lt"/>
            </a:endParaRPr>
          </a:p>
          <a:p>
            <a:pPr eaLnBrk="1" hangingPunct="1"/>
            <a:endParaRPr lang="en-US" sz="3200">
              <a:latin typeface="+mn-lt"/>
            </a:endParaRPr>
          </a:p>
          <a:p>
            <a:pPr eaLnBrk="1" hangingPunct="1"/>
            <a:endParaRPr lang="en-US" sz="3200">
              <a:latin typeface="+mn-lt"/>
            </a:endParaRPr>
          </a:p>
          <a:p>
            <a:pPr eaLnBrk="1" hangingPunct="1"/>
            <a:endParaRPr lang="en-US" sz="3200">
              <a:latin typeface="+mn-lt"/>
            </a:endParaRPr>
          </a:p>
          <a:p>
            <a:pPr eaLnBrk="1" hangingPunct="1"/>
            <a:endParaRPr lang="en-US" sz="3200">
              <a:latin typeface="+mn-lt"/>
            </a:endParaRPr>
          </a:p>
          <a:p>
            <a:pPr eaLnBrk="1" hangingPunct="1"/>
            <a:endParaRPr lang="en-US" sz="3200">
              <a:latin typeface="+mn-lt"/>
            </a:endParaRPr>
          </a:p>
          <a:p>
            <a:pPr eaLnBrk="1" hangingPunct="1"/>
            <a:endParaRPr lang="en-US" sz="3200">
              <a:latin typeface="+mn-lt"/>
            </a:endParaRPr>
          </a:p>
          <a:p>
            <a:pPr eaLnBrk="1" hangingPunct="1"/>
            <a:endParaRPr lang="en-US" sz="3200">
              <a:latin typeface="+mn-lt"/>
            </a:endParaRPr>
          </a:p>
          <a:p>
            <a:pPr eaLnBrk="1" hangingPunct="1"/>
            <a:endParaRPr lang="en-US" sz="3200">
              <a:latin typeface="+mn-lt"/>
            </a:endParaRPr>
          </a:p>
          <a:p>
            <a:pPr eaLnBrk="1" hangingPunct="1"/>
            <a:endParaRPr lang="en-US" sz="3200">
              <a:latin typeface="+mn-lt"/>
            </a:endParaRPr>
          </a:p>
          <a:p>
            <a:pPr eaLnBrk="1" hangingPunct="1"/>
            <a:endParaRPr lang="en-US" sz="3200">
              <a:latin typeface="+mn-lt"/>
            </a:endParaRPr>
          </a:p>
          <a:p>
            <a:pPr eaLnBrk="1" hangingPunct="1"/>
            <a:endParaRPr lang="en-US" sz="3200">
              <a:latin typeface="+mn-lt"/>
            </a:endParaRPr>
          </a:p>
          <a:p>
            <a:pPr eaLnBrk="1" hangingPunct="1"/>
            <a:endParaRPr lang="en-US" sz="3200">
              <a:latin typeface="+mn-lt"/>
            </a:endParaRPr>
          </a:p>
          <a:p>
            <a:pPr eaLnBrk="1" hangingPunct="1"/>
            <a:endParaRPr lang="en-US" sz="3200">
              <a:latin typeface="+mn-lt"/>
            </a:endParaRPr>
          </a:p>
          <a:p>
            <a:pPr eaLnBrk="1" hangingPunct="1"/>
            <a:endParaRPr lang="en-US" sz="3200">
              <a:latin typeface="+mn-lt"/>
            </a:endParaRPr>
          </a:p>
          <a:p>
            <a:pPr eaLnBrk="1" hangingPunct="1"/>
            <a:endParaRPr lang="en-US" sz="3200">
              <a:latin typeface="+mn-lt"/>
            </a:endParaRPr>
          </a:p>
          <a:p>
            <a:pPr eaLnBrk="1" hangingPunct="1"/>
            <a:endParaRPr lang="en-US" sz="3200">
              <a:latin typeface="+mn-lt"/>
            </a:endParaRPr>
          </a:p>
          <a:p>
            <a:endParaRPr lang="en-US" sz="3200">
              <a:latin typeface="+mn-lt"/>
              <a:ea typeface="Calibri"/>
              <a:cs typeface="Calibri"/>
            </a:endParaRPr>
          </a:p>
          <a:p>
            <a:endParaRPr lang="en-US" sz="3200">
              <a:latin typeface="+mn-lt"/>
              <a:ea typeface="Calibri"/>
              <a:cs typeface="Calibri"/>
            </a:endParaRPr>
          </a:p>
          <a:p>
            <a:endParaRPr lang="en-US" sz="3200">
              <a:latin typeface="+mn-lt"/>
              <a:ea typeface="Calibri"/>
              <a:cs typeface="Calibri"/>
            </a:endParaRPr>
          </a:p>
          <a:p>
            <a:endParaRPr lang="en-US" sz="3200">
              <a:latin typeface="+mn-lt"/>
              <a:ea typeface="Calibri"/>
              <a:cs typeface="Calibri"/>
            </a:endParaRPr>
          </a:p>
          <a:p>
            <a:endParaRPr lang="en-US" sz="3200">
              <a:latin typeface="+mn-lt"/>
              <a:ea typeface="Calibri"/>
              <a:cs typeface="Calibri"/>
            </a:endParaRPr>
          </a:p>
          <a:p>
            <a:endParaRPr lang="en-US" sz="3200">
              <a:latin typeface="+mn-lt"/>
              <a:ea typeface="Calibri"/>
              <a:cs typeface="Calibri"/>
            </a:endParaRPr>
          </a:p>
          <a:p>
            <a:endParaRPr lang="en-US" sz="3200">
              <a:latin typeface="+mn-lt"/>
              <a:ea typeface="Calibri"/>
              <a:cs typeface="Calibri"/>
            </a:endParaRPr>
          </a:p>
          <a:p>
            <a:pPr eaLnBrk="1" hangingPunct="1"/>
            <a:endParaRPr lang="en-US" sz="3200">
              <a:latin typeface="+mn-lt"/>
              <a:ea typeface="Calibri"/>
              <a:cs typeface="Calibri"/>
            </a:endParaRPr>
          </a:p>
          <a:p>
            <a:pPr eaLnBrk="1" hangingPunct="1"/>
            <a:endParaRPr lang="en-US" sz="3200">
              <a:latin typeface="+mn-lt"/>
              <a:ea typeface="Calibri"/>
              <a:cs typeface="Calibri"/>
            </a:endParaRPr>
          </a:p>
          <a:p>
            <a:endParaRPr lang="en-US" sz="3200">
              <a:latin typeface="+mn-lt"/>
              <a:ea typeface="Calibri"/>
              <a:cs typeface="Calibri"/>
            </a:endParaRPr>
          </a:p>
          <a:p>
            <a:endParaRPr lang="en-US" sz="3200">
              <a:latin typeface="+mn-lt"/>
              <a:ea typeface="Calibri"/>
              <a:cs typeface="Calibri"/>
            </a:endParaRPr>
          </a:p>
          <a:p>
            <a:endParaRPr lang="en-US" sz="3200">
              <a:latin typeface="+mn-lt"/>
              <a:ea typeface="Calibri"/>
              <a:cs typeface="Calibri"/>
            </a:endParaRPr>
          </a:p>
        </p:txBody>
      </p:sp>
      <p:sp>
        <p:nvSpPr>
          <p:cNvPr id="1068" name="AutoShape 4" descr="Create an abstract image that symbolizes the concept of infinite possibilities. The artwork should feature a visual representation of infinity, such as an endless loop or fractal pattern that repeats into the distance. The design should incorporate a spectrum of colors that blend and flow into one another, representing the idea that the possibilities are limitless and ever-changing. The background should be dark to allow the colors and patterns to stand out vividly.">
            <a:extLst>
              <a:ext uri="{FF2B5EF4-FFF2-40B4-BE49-F238E27FC236}">
                <a16:creationId xmlns:a16="http://schemas.microsoft.com/office/drawing/2014/main" id="{3D7C25A6-753B-105F-28E6-9D1411EDDC99}"/>
              </a:ext>
            </a:extLst>
          </p:cNvPr>
          <p:cNvSpPr>
            <a:spLocks noChangeAspect="1" noChangeArrowheads="1"/>
          </p:cNvSpPr>
          <p:nvPr/>
        </p:nvSpPr>
        <p:spPr bwMode="auto">
          <a:xfrm>
            <a:off x="21793200" y="1604156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072" name="AutoShape 8" descr="Create an abstract image that symbolizes the concept of infinite possibilities. The artwork should feature a visual representation of infinity, such as an endless loop or fractal pattern that repeats into the distance. The design should incorporate a spectrum of colors that blend and flow into one another, representing the idea that the possibilities are limitless and ever-changing. The background should be dark to allow the colors and patterns to stand out vividly.">
            <a:extLst>
              <a:ext uri="{FF2B5EF4-FFF2-40B4-BE49-F238E27FC236}">
                <a16:creationId xmlns:a16="http://schemas.microsoft.com/office/drawing/2014/main" id="{4436278A-BE76-7A20-0F7C-AB7668155333}"/>
              </a:ext>
            </a:extLst>
          </p:cNvPr>
          <p:cNvSpPr>
            <a:spLocks noChangeAspect="1" noChangeArrowheads="1"/>
          </p:cNvSpPr>
          <p:nvPr/>
        </p:nvSpPr>
        <p:spPr bwMode="auto">
          <a:xfrm>
            <a:off x="21945600" y="1619396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55" name="object 43"/>
          <p:cNvSpPr/>
          <p:nvPr/>
        </p:nvSpPr>
        <p:spPr>
          <a:xfrm>
            <a:off x="0" y="-19128"/>
            <a:ext cx="43891200" cy="4123467"/>
          </a:xfrm>
          <a:custGeom>
            <a:avLst/>
            <a:gdLst/>
            <a:ahLst/>
            <a:cxnLst/>
            <a:rect l="l" t="t" r="r" b="b"/>
            <a:pathLst>
              <a:path w="19747230" h="2531110">
                <a:moveTo>
                  <a:pt x="19746805" y="0"/>
                </a:moveTo>
                <a:lnTo>
                  <a:pt x="0" y="0"/>
                </a:lnTo>
                <a:lnTo>
                  <a:pt x="0" y="2530750"/>
                </a:lnTo>
                <a:lnTo>
                  <a:pt x="19746805" y="2530750"/>
                </a:lnTo>
                <a:lnTo>
                  <a:pt x="19746805" y="0"/>
                </a:lnTo>
                <a:close/>
              </a:path>
            </a:pathLst>
          </a:custGeom>
          <a:solidFill>
            <a:srgbClr val="011753"/>
          </a:solidFill>
          <a:ln>
            <a:solidFill>
              <a:schemeClr val="tx1"/>
            </a:solidFill>
          </a:ln>
        </p:spPr>
        <p:txBody>
          <a:bodyPr wrap="square" lIns="0" tIns="0" rIns="0" bIns="0" rtlCol="0"/>
          <a:lstStyle/>
          <a:p>
            <a:endParaRPr/>
          </a:p>
        </p:txBody>
      </p:sp>
      <p:sp>
        <p:nvSpPr>
          <p:cNvPr id="4" name="Text Box 122"/>
          <p:cNvSpPr txBox="1">
            <a:spLocks noChangeArrowheads="1"/>
          </p:cNvSpPr>
          <p:nvPr/>
        </p:nvSpPr>
        <p:spPr bwMode="auto">
          <a:xfrm>
            <a:off x="8423473" y="472906"/>
            <a:ext cx="29883114" cy="309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6600" b="1" dirty="0">
                <a:solidFill>
                  <a:schemeClr val="bg1"/>
                </a:solidFill>
                <a:latin typeface="Arial"/>
                <a:cs typeface="Arial"/>
              </a:rPr>
              <a:t>Beyond the Text</a:t>
            </a:r>
          </a:p>
          <a:p>
            <a:pPr algn="ctr"/>
            <a:r>
              <a:rPr lang="en-US" sz="6000" dirty="0">
                <a:solidFill>
                  <a:schemeClr val="bg1"/>
                </a:solidFill>
                <a:latin typeface="Aptos" panose="020B0004020202020204" pitchFamily="34" charset="0"/>
              </a:rPr>
              <a:t>Methodological Advances in Political Science Research</a:t>
            </a:r>
          </a:p>
          <a:p>
            <a:pPr algn="ctr" eaLnBrk="1" hangingPunct="1"/>
            <a:r>
              <a:rPr lang="en-US" sz="3000" dirty="0">
                <a:solidFill>
                  <a:schemeClr val="bg1"/>
                </a:solidFill>
                <a:latin typeface="Aptos"/>
              </a:rPr>
              <a:t>Amjad, M., Jensen, K., Cowan, M. (2025)</a:t>
            </a:r>
            <a:endParaRPr lang="en-US" sz="3000" dirty="0">
              <a:solidFill>
                <a:schemeClr val="bg1"/>
              </a:solidFill>
              <a:latin typeface="Aptos" panose="020B0004020202020204" pitchFamily="34" charset="0"/>
            </a:endParaRPr>
          </a:p>
        </p:txBody>
      </p:sp>
      <p:sp>
        <p:nvSpPr>
          <p:cNvPr id="24" name="TextBox 23"/>
          <p:cNvSpPr txBox="1"/>
          <p:nvPr/>
        </p:nvSpPr>
        <p:spPr>
          <a:xfrm>
            <a:off x="876066" y="915803"/>
            <a:ext cx="12923519" cy="2839227"/>
          </a:xfrm>
          <a:prstGeom prst="rect">
            <a:avLst/>
          </a:prstGeom>
          <a:noFill/>
        </p:spPr>
        <p:txBody>
          <a:bodyPr wrap="square" lIns="68568" tIns="34284" rIns="68568" bIns="34284" rtlCol="0" anchor="t">
            <a:spAutoFit/>
          </a:bodyPr>
          <a:lstStyle/>
          <a:p>
            <a:r>
              <a:rPr lang="en-US" sz="3000" b="1" dirty="0">
                <a:solidFill>
                  <a:schemeClr val="bg1"/>
                </a:solidFill>
                <a:latin typeface="Aptos"/>
              </a:rPr>
              <a:t>Department of Political Science</a:t>
            </a:r>
          </a:p>
          <a:p>
            <a:r>
              <a:rPr lang="en-US" sz="3000" dirty="0">
                <a:solidFill>
                  <a:schemeClr val="bg1"/>
                </a:solidFill>
                <a:latin typeface="Aptos"/>
              </a:rPr>
              <a:t>University of Toronto Scarborough</a:t>
            </a:r>
          </a:p>
          <a:p>
            <a:r>
              <a:rPr lang="en-US" sz="3000" u="sng" dirty="0">
                <a:solidFill>
                  <a:schemeClr val="bg1"/>
                </a:solidFill>
                <a:latin typeface="Aptos"/>
                <a:hlinkClick r:id="rId4">
                  <a:extLst>
                    <a:ext uri="{A12FA001-AC4F-418D-AE19-62706E023703}">
                      <ahyp:hlinkClr xmlns:ahyp="http://schemas.microsoft.com/office/drawing/2018/hyperlinkcolor" val="tx"/>
                    </a:ext>
                  </a:extLst>
                </a:hlinkClick>
              </a:rPr>
              <a:t>muhammadbin.amjad@mail.utoronto</a:t>
            </a:r>
            <a:r>
              <a:rPr lang="en-US" sz="3000" u="sng" dirty="0">
                <a:solidFill>
                  <a:schemeClr val="bg1"/>
                </a:solidFill>
                <a:latin typeface="Aptos"/>
              </a:rPr>
              <a:t>.ca</a:t>
            </a:r>
            <a:endParaRPr lang="en-US" sz="3000" u="sng" dirty="0">
              <a:solidFill>
                <a:schemeClr val="bg1"/>
              </a:solidFill>
              <a:latin typeface="Aptos" panose="020B0004020202020204" pitchFamily="34" charset="0"/>
              <a:hlinkClick r:id="" action="ppaction://noaction">
                <a:extLst>
                  <a:ext uri="{A12FA001-AC4F-418D-AE19-62706E023703}">
                    <ahyp:hlinkClr xmlns:ahyp="http://schemas.microsoft.com/office/drawing/2018/hyperlinkcolor" val="tx"/>
                  </a:ext>
                </a:extLst>
              </a:hlinkClick>
            </a:endParaRPr>
          </a:p>
          <a:p>
            <a:r>
              <a:rPr lang="en-US" sz="3000" u="sng" dirty="0">
                <a:solidFill>
                  <a:schemeClr val="bg1"/>
                </a:solidFill>
                <a:latin typeface="Aptos"/>
                <a:hlinkClick r:id="rId5">
                  <a:extLst>
                    <a:ext uri="{A12FA001-AC4F-418D-AE19-62706E023703}">
                      <ahyp:hlinkClr xmlns:ahyp="http://schemas.microsoft.com/office/drawing/2018/hyperlinkcolor" val="tx"/>
                    </a:ext>
                  </a:extLst>
                </a:hlinkClick>
              </a:rPr>
              <a:t>kira.jensen@mail.utoronto.ca</a:t>
            </a:r>
          </a:p>
          <a:p>
            <a:r>
              <a:rPr lang="en-US" sz="3000" u="sng" dirty="0">
                <a:solidFill>
                  <a:schemeClr val="bg1"/>
                </a:solidFill>
                <a:latin typeface="Aptos"/>
                <a:hlinkClick r:id="rId5">
                  <a:extLst>
                    <a:ext uri="{A12FA001-AC4F-418D-AE19-62706E023703}">
                      <ahyp:hlinkClr xmlns:ahyp="http://schemas.microsoft.com/office/drawing/2018/hyperlinkcolor" val="tx"/>
                    </a:ext>
                  </a:extLst>
                </a:hlinkClick>
              </a:rPr>
              <a:t>m.cowan@mail.utoronto.ca</a:t>
            </a:r>
            <a:endParaRPr lang="en-US" sz="3000" u="sng" dirty="0">
              <a:solidFill>
                <a:schemeClr val="bg1"/>
              </a:solidFill>
              <a:latin typeface="Aptos" panose="020B0004020202020204" pitchFamily="34" charset="0"/>
              <a:hlinkClick r:id="rId5">
                <a:extLst>
                  <a:ext uri="{A12FA001-AC4F-418D-AE19-62706E023703}">
                    <ahyp:hlinkClr xmlns:ahyp="http://schemas.microsoft.com/office/drawing/2018/hyperlinkcolor" val="tx"/>
                  </a:ext>
                </a:extLst>
              </a:hlinkClick>
            </a:endParaRPr>
          </a:p>
          <a:p>
            <a:endParaRPr lang="en-US" sz="3000" dirty="0">
              <a:solidFill>
                <a:schemeClr val="bg1"/>
              </a:solidFill>
              <a:latin typeface="Aptos" panose="020B0004020202020204" pitchFamily="34" charset="0"/>
            </a:endParaRPr>
          </a:p>
        </p:txBody>
      </p:sp>
      <p:sp>
        <p:nvSpPr>
          <p:cNvPr id="15" name="Text Box 192">
            <a:extLst>
              <a:ext uri="{FF2B5EF4-FFF2-40B4-BE49-F238E27FC236}">
                <a16:creationId xmlns:a16="http://schemas.microsoft.com/office/drawing/2014/main" id="{07094A6C-F7B8-E308-A764-25B9858801ED}"/>
              </a:ext>
            </a:extLst>
          </p:cNvPr>
          <p:cNvSpPr txBox="1">
            <a:spLocks noChangeArrowheads="1"/>
          </p:cNvSpPr>
          <p:nvPr/>
        </p:nvSpPr>
        <p:spPr bwMode="auto">
          <a:xfrm>
            <a:off x="15153984" y="18489753"/>
            <a:ext cx="13712094" cy="11959318"/>
          </a:xfrm>
          <a:prstGeom prst="rect">
            <a:avLst/>
          </a:prstGeom>
          <a:solidFill>
            <a:schemeClr val="bg1"/>
          </a:solidFill>
          <a:ln w="12700">
            <a:solidFill>
              <a:schemeClr val="accent1">
                <a:lumMod val="75000"/>
              </a:schemeClr>
            </a:solidFill>
          </a:ln>
          <a:effectLst/>
        </p:spPr>
        <p:txBody>
          <a:bodyPr wrap="square"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R="0" lvl="0">
              <a:lnSpc>
                <a:spcPct val="107000"/>
              </a:lnSpc>
              <a:spcBef>
                <a:spcPts val="0"/>
              </a:spcBef>
              <a:spcAft>
                <a:spcPts val="0"/>
              </a:spcAft>
            </a:pPr>
            <a:r>
              <a:rPr lang="en-US" sz="2600" b="1" dirty="0">
                <a:latin typeface="Montserrat" panose="00000500000000000000" pitchFamily="2" charset="0"/>
              </a:rPr>
              <a:t>LLMs</a:t>
            </a:r>
            <a:r>
              <a:rPr lang="en-US" sz="2600" dirty="0">
                <a:latin typeface="Montserrat" panose="00000500000000000000" pitchFamily="2" charset="0"/>
              </a:rPr>
              <a:t>—AI systems trained on vast amounts of data to understand, generate, and manipulate human language—</a:t>
            </a:r>
            <a:r>
              <a:rPr lang="en-US" sz="2600" b="1" dirty="0">
                <a:latin typeface="Montserrat" panose="00000500000000000000" pitchFamily="2" charset="0"/>
              </a:rPr>
              <a:t>are the future of textual analysis </a:t>
            </a:r>
            <a:r>
              <a:rPr lang="en-US" sz="2600" dirty="0">
                <a:latin typeface="Montserrat" panose="00000500000000000000" pitchFamily="2" charset="0"/>
              </a:rPr>
              <a:t>(</a:t>
            </a:r>
            <a:r>
              <a:rPr lang="en-US" sz="2600" dirty="0" err="1">
                <a:latin typeface="Montserrat" panose="00000500000000000000" pitchFamily="2" charset="0"/>
              </a:rPr>
              <a:t>Spirling</a:t>
            </a:r>
            <a:r>
              <a:rPr lang="en-US" sz="2600">
                <a:latin typeface="Montserrat" panose="00000500000000000000" pitchFamily="2" charset="0"/>
              </a:rPr>
              <a:t>, 2023).</a:t>
            </a:r>
            <a:endParaRPr lang="en-US" sz="2600" dirty="0">
              <a:latin typeface="Montserrat" panose="00000500000000000000" pitchFamily="2" charset="0"/>
            </a:endParaRPr>
          </a:p>
          <a:p>
            <a:pPr marR="0" lvl="0">
              <a:lnSpc>
                <a:spcPct val="107000"/>
              </a:lnSpc>
              <a:spcBef>
                <a:spcPts val="0"/>
              </a:spcBef>
              <a:spcAft>
                <a:spcPts val="0"/>
              </a:spcAft>
            </a:pPr>
            <a:endParaRPr lang="en-US" sz="2600" dirty="0">
              <a:latin typeface="Montserrat" panose="00000500000000000000" pitchFamily="2" charset="0"/>
            </a:endParaRPr>
          </a:p>
          <a:p>
            <a:pPr marR="0" lvl="0">
              <a:lnSpc>
                <a:spcPct val="107000"/>
              </a:lnSpc>
              <a:spcBef>
                <a:spcPts val="0"/>
              </a:spcBef>
              <a:spcAft>
                <a:spcPts val="0"/>
              </a:spcAft>
            </a:pPr>
            <a:r>
              <a:rPr lang="en-US" sz="2600" dirty="0">
                <a:latin typeface="Montserrat" panose="00000500000000000000" pitchFamily="2" charset="0"/>
              </a:rPr>
              <a:t>Adapting LLMs for specific tasks—like analyzing political texts or identifying policy trends—requires, at minimum, </a:t>
            </a:r>
            <a:r>
              <a:rPr lang="en-US" sz="2600" b="1" dirty="0">
                <a:latin typeface="Montserrat" panose="00000500000000000000" pitchFamily="2" charset="0"/>
              </a:rPr>
              <a:t>fine-tuning</a:t>
            </a:r>
            <a:r>
              <a:rPr lang="en-US" sz="2600" dirty="0">
                <a:latin typeface="Montserrat" panose="00000500000000000000" pitchFamily="2" charset="0"/>
              </a:rPr>
              <a:t>.</a:t>
            </a: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24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a:lnSpc>
                <a:spcPct val="107000"/>
              </a:lnSpc>
            </a:pPr>
            <a:endParaRPr lang="en-US" sz="1600" dirty="0">
              <a:latin typeface="Aptos" panose="020B0004020202020204" pitchFamily="34" charset="0"/>
            </a:endParaRPr>
          </a:p>
          <a:p>
            <a:pPr>
              <a:lnSpc>
                <a:spcPct val="107000"/>
              </a:lnSpc>
            </a:pPr>
            <a:endParaRPr lang="en-US" sz="1600" dirty="0">
              <a:latin typeface="Aptos" panose="020B0004020202020204" pitchFamily="34" charset="0"/>
            </a:endParaRPr>
          </a:p>
          <a:p>
            <a:pPr>
              <a:lnSpc>
                <a:spcPct val="107000"/>
              </a:lnSpc>
            </a:pPr>
            <a:endParaRPr lang="en-US" sz="1600" dirty="0">
              <a:latin typeface="Aptos" panose="020B0004020202020204" pitchFamily="34" charset="0"/>
            </a:endParaRPr>
          </a:p>
          <a:p>
            <a:pPr marR="0" lvl="0">
              <a:lnSpc>
                <a:spcPct val="107000"/>
              </a:lnSpc>
              <a:spcBef>
                <a:spcPts val="0"/>
              </a:spcBef>
              <a:spcAft>
                <a:spcPts val="0"/>
              </a:spcAft>
            </a:pPr>
            <a:endParaRPr lang="en-US" sz="4400" dirty="0">
              <a:latin typeface="Aptos" panose="020B0004020202020204" pitchFamily="34" charset="0"/>
            </a:endParaRPr>
          </a:p>
          <a:p>
            <a:pPr marR="0" lvl="0">
              <a:lnSpc>
                <a:spcPct val="107000"/>
              </a:lnSpc>
              <a:spcBef>
                <a:spcPts val="0"/>
              </a:spcBef>
              <a:spcAft>
                <a:spcPts val="0"/>
              </a:spcAft>
            </a:pPr>
            <a:endParaRPr lang="en-US" sz="1600" b="1"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marR="0" lvl="0">
              <a:lnSpc>
                <a:spcPct val="107000"/>
              </a:lnSpc>
              <a:spcBef>
                <a:spcPts val="0"/>
              </a:spcBef>
              <a:spcAft>
                <a:spcPts val="0"/>
              </a:spcAft>
            </a:pPr>
            <a:endParaRPr lang="en-US" sz="1600" dirty="0">
              <a:latin typeface="Aptos" panose="020B0004020202020204" pitchFamily="34" charset="0"/>
            </a:endParaRPr>
          </a:p>
          <a:p>
            <a:pPr>
              <a:lnSpc>
                <a:spcPct val="107000"/>
              </a:lnSpc>
            </a:pPr>
            <a:endParaRPr lang="en-US" sz="1600" dirty="0">
              <a:latin typeface="Aptos" panose="020B0004020202020204" pitchFamily="34" charset="0"/>
            </a:endParaRPr>
          </a:p>
          <a:p>
            <a:pPr>
              <a:lnSpc>
                <a:spcPct val="107000"/>
              </a:lnSpc>
            </a:pPr>
            <a:endParaRPr lang="en-US" sz="1600" dirty="0">
              <a:latin typeface="Aptos" panose="020B0004020202020204" pitchFamily="34" charset="0"/>
            </a:endParaRPr>
          </a:p>
        </p:txBody>
      </p:sp>
      <p:sp>
        <p:nvSpPr>
          <p:cNvPr id="56" name="Text Box 192">
            <a:extLst>
              <a:ext uri="{FF2B5EF4-FFF2-40B4-BE49-F238E27FC236}">
                <a16:creationId xmlns:a16="http://schemas.microsoft.com/office/drawing/2014/main" id="{2CBA226C-FC1D-2C7C-BB95-D6C660D4F3B3}"/>
              </a:ext>
            </a:extLst>
          </p:cNvPr>
          <p:cNvSpPr txBox="1">
            <a:spLocks noChangeArrowheads="1"/>
          </p:cNvSpPr>
          <p:nvPr/>
        </p:nvSpPr>
        <p:spPr bwMode="auto">
          <a:xfrm>
            <a:off x="29284966" y="30696561"/>
            <a:ext cx="13184756" cy="2123612"/>
          </a:xfrm>
          <a:prstGeom prst="rect">
            <a:avLst/>
          </a:prstGeom>
          <a:solidFill>
            <a:schemeClr val="bg1"/>
          </a:solidFill>
          <a:ln w="12700">
            <a:solidFill>
              <a:schemeClr val="accent1">
                <a:lumMod val="75000"/>
              </a:schemeClr>
            </a:solidFill>
          </a:ln>
          <a:effectLst/>
        </p:spPr>
        <p:txBody>
          <a:bodyPr wrap="square"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spcAft>
                <a:spcPts val="600"/>
              </a:spcAft>
              <a:buFont typeface="+mj-lt"/>
              <a:buAutoNum type="arabicPeriod"/>
            </a:pPr>
            <a:r>
              <a:rPr lang="en-US" sz="1250">
                <a:latin typeface="Montserrat" panose="00000500000000000000" pitchFamily="2" charset="0"/>
                <a:ea typeface="Calibri"/>
                <a:cs typeface="Arial"/>
              </a:rPr>
              <a:t>Eshima, S., Imai, K., &amp; Sasaki, T. (2024). Keyword‐assisted topic models. </a:t>
            </a:r>
            <a:r>
              <a:rPr lang="en-US" sz="1250" i="1">
                <a:latin typeface="Montserrat" panose="00000500000000000000" pitchFamily="2" charset="0"/>
                <a:ea typeface="Calibri"/>
                <a:cs typeface="Arial"/>
              </a:rPr>
              <a:t>American Journal of Political Science, 68</a:t>
            </a:r>
            <a:r>
              <a:rPr lang="en-US" sz="1250">
                <a:latin typeface="Montserrat" panose="00000500000000000000" pitchFamily="2" charset="0"/>
                <a:ea typeface="Calibri"/>
                <a:cs typeface="Arial"/>
              </a:rPr>
              <a:t>(2). </a:t>
            </a:r>
            <a:r>
              <a:rPr lang="en-US" sz="1250">
                <a:latin typeface="Montserrat" panose="00000500000000000000" pitchFamily="2" charset="0"/>
                <a:ea typeface="Calibri"/>
                <a:cs typeface="Arial"/>
                <a:hlinkClick r:id="rId6"/>
              </a:rPr>
              <a:t>https://doi.org/10.1111/ajps.12779</a:t>
            </a:r>
            <a:endParaRPr lang="en-US" sz="1250">
              <a:latin typeface="Montserrat" panose="00000500000000000000" pitchFamily="2" charset="0"/>
              <a:ea typeface="Calibri"/>
              <a:cs typeface="Arial"/>
            </a:endParaRPr>
          </a:p>
          <a:p>
            <a:pPr marL="342900" indent="-342900">
              <a:spcAft>
                <a:spcPts val="600"/>
              </a:spcAft>
              <a:buFont typeface="+mj-lt"/>
              <a:buAutoNum type="arabicPeriod"/>
            </a:pPr>
            <a:r>
              <a:rPr lang="en-US" sz="1250">
                <a:latin typeface="Montserrat" panose="00000500000000000000" pitchFamily="2" charset="0"/>
                <a:cs typeface="Arial" charset="0"/>
              </a:rPr>
              <a:t>Hu, E. J., Shen, Y., Wallis, P., Allen-Zhu, Z., Li, Y., Wang, S., &amp; Chen, W. (2021). </a:t>
            </a:r>
            <a:r>
              <a:rPr lang="en-US" sz="1250" err="1">
                <a:latin typeface="Montserrat" panose="00000500000000000000" pitchFamily="2" charset="0"/>
                <a:cs typeface="Arial" charset="0"/>
              </a:rPr>
              <a:t>LoRA</a:t>
            </a:r>
            <a:r>
              <a:rPr lang="en-US" sz="1250">
                <a:latin typeface="Montserrat" panose="00000500000000000000" pitchFamily="2" charset="0"/>
                <a:cs typeface="Arial" charset="0"/>
              </a:rPr>
              <a:t>: Low-rank adaptation of large language models. </a:t>
            </a:r>
            <a:r>
              <a:rPr lang="en-US" sz="1250" i="1" err="1">
                <a:latin typeface="Montserrat" panose="00000500000000000000" pitchFamily="2" charset="0"/>
                <a:cs typeface="Arial" charset="0"/>
              </a:rPr>
              <a:t>arXiv</a:t>
            </a:r>
            <a:r>
              <a:rPr lang="en-US" sz="1250" i="1">
                <a:latin typeface="Montserrat" panose="00000500000000000000" pitchFamily="2" charset="0"/>
                <a:cs typeface="Arial" charset="0"/>
              </a:rPr>
              <a:t> (Cornell University). </a:t>
            </a:r>
            <a:r>
              <a:rPr lang="en-US" sz="1250">
                <a:latin typeface="Montserrat" panose="00000500000000000000" pitchFamily="2" charset="0"/>
                <a:cs typeface="Arial" charset="0"/>
                <a:hlinkClick r:id="rId7"/>
              </a:rPr>
              <a:t>https://doi.org/10.48550/arxiv.2106.09685</a:t>
            </a:r>
            <a:r>
              <a:rPr lang="en-US" sz="1250">
                <a:latin typeface="Montserrat" panose="00000500000000000000" pitchFamily="2" charset="0"/>
                <a:cs typeface="Arial" charset="0"/>
              </a:rPr>
              <a:t> </a:t>
            </a:r>
            <a:endParaRPr lang="en-US" sz="1250">
              <a:latin typeface="Montserrat" panose="00000500000000000000" pitchFamily="2" charset="0"/>
              <a:ea typeface="Calibri"/>
              <a:cs typeface="Arial"/>
            </a:endParaRPr>
          </a:p>
          <a:p>
            <a:pPr marL="342900" indent="-342900">
              <a:spcAft>
                <a:spcPts val="600"/>
              </a:spcAft>
              <a:buFont typeface="+mj-lt"/>
              <a:buAutoNum type="arabicPeriod"/>
            </a:pPr>
            <a:r>
              <a:rPr lang="en-US" sz="1250">
                <a:latin typeface="Montserrat" panose="00000500000000000000" pitchFamily="2" charset="0"/>
                <a:ea typeface="Calibri"/>
                <a:cs typeface="Arial"/>
              </a:rPr>
              <a:t>Linegar, M., </a:t>
            </a:r>
            <a:r>
              <a:rPr lang="en-US" sz="1250" err="1">
                <a:latin typeface="Montserrat" panose="00000500000000000000" pitchFamily="2" charset="0"/>
                <a:ea typeface="Calibri"/>
                <a:cs typeface="Arial"/>
              </a:rPr>
              <a:t>Kocielnik</a:t>
            </a:r>
            <a:r>
              <a:rPr lang="en-US" sz="1250">
                <a:latin typeface="Montserrat" panose="00000500000000000000" pitchFamily="2" charset="0"/>
                <a:ea typeface="Calibri"/>
                <a:cs typeface="Arial"/>
              </a:rPr>
              <a:t>, R., &amp; Alvarez, R. M. (2023). Large language models and political science. </a:t>
            </a:r>
            <a:r>
              <a:rPr lang="en-US" sz="1250" i="1">
                <a:latin typeface="Montserrat" panose="00000500000000000000" pitchFamily="2" charset="0"/>
                <a:ea typeface="Calibri"/>
                <a:cs typeface="Arial"/>
              </a:rPr>
              <a:t>Frontiers in Political Science, 5</a:t>
            </a:r>
            <a:r>
              <a:rPr lang="en-US" sz="1250">
                <a:latin typeface="Montserrat" panose="00000500000000000000" pitchFamily="2" charset="0"/>
                <a:ea typeface="Calibri"/>
                <a:cs typeface="Arial"/>
              </a:rPr>
              <a:t>. </a:t>
            </a:r>
            <a:r>
              <a:rPr lang="en-US" sz="1250">
                <a:latin typeface="Montserrat" panose="00000500000000000000" pitchFamily="2" charset="0"/>
                <a:ea typeface="Calibri"/>
                <a:cs typeface="Arial"/>
                <a:hlinkClick r:id="rId8"/>
              </a:rPr>
              <a:t>https://doi.org/10.3389/fpos.2023.1257092</a:t>
            </a:r>
            <a:endParaRPr lang="en-US" sz="1250">
              <a:latin typeface="Montserrat" panose="00000500000000000000" pitchFamily="2" charset="0"/>
              <a:ea typeface="Calibri"/>
              <a:cs typeface="Arial"/>
            </a:endParaRPr>
          </a:p>
          <a:p>
            <a:pPr marL="342900" indent="-342900">
              <a:spcAft>
                <a:spcPts val="600"/>
              </a:spcAft>
              <a:buFont typeface="+mj-lt"/>
              <a:buAutoNum type="arabicPeriod"/>
            </a:pPr>
            <a:r>
              <a:rPr lang="en-US" sz="1250" err="1">
                <a:latin typeface="Montserrat" panose="00000500000000000000" pitchFamily="2" charset="0"/>
                <a:ea typeface="Calibri"/>
                <a:cs typeface="Arial"/>
              </a:rPr>
              <a:t>Spirling</a:t>
            </a:r>
            <a:r>
              <a:rPr lang="en-US" sz="1250">
                <a:latin typeface="Montserrat" panose="00000500000000000000" pitchFamily="2" charset="0"/>
                <a:ea typeface="Calibri"/>
                <a:cs typeface="Arial"/>
              </a:rPr>
              <a:t>, A. (2023). Why open-source generative AI models are an ethical way forward for science. </a:t>
            </a:r>
            <a:r>
              <a:rPr lang="en-US" sz="1250" i="1">
                <a:latin typeface="Montserrat" panose="00000500000000000000" pitchFamily="2" charset="0"/>
                <a:ea typeface="Calibri"/>
                <a:cs typeface="Arial"/>
              </a:rPr>
              <a:t>Nature, 616</a:t>
            </a:r>
            <a:r>
              <a:rPr lang="en-US" sz="1250">
                <a:latin typeface="Montserrat" panose="00000500000000000000" pitchFamily="2" charset="0"/>
                <a:ea typeface="Calibri"/>
                <a:cs typeface="Arial"/>
              </a:rPr>
              <a:t>(7957), 413–413. </a:t>
            </a:r>
            <a:r>
              <a:rPr lang="en-US" sz="1250">
                <a:latin typeface="Montserrat" panose="00000500000000000000" pitchFamily="2" charset="0"/>
                <a:ea typeface="Calibri"/>
                <a:cs typeface="Arial"/>
                <a:hlinkClick r:id="rId9"/>
              </a:rPr>
              <a:t>https://doi.org/10.1038/d41586-023-01295-4</a:t>
            </a:r>
            <a:r>
              <a:rPr lang="en-US" sz="1250">
                <a:latin typeface="Montserrat" panose="00000500000000000000" pitchFamily="2" charset="0"/>
                <a:ea typeface="Calibri"/>
                <a:cs typeface="Arial"/>
              </a:rPr>
              <a:t> </a:t>
            </a:r>
          </a:p>
          <a:p>
            <a:pPr marL="342900" indent="-342900">
              <a:spcAft>
                <a:spcPts val="600"/>
              </a:spcAft>
              <a:buFont typeface="+mj-lt"/>
              <a:buAutoNum type="arabicPeriod"/>
            </a:pPr>
            <a:r>
              <a:rPr lang="en-US" sz="1250" err="1">
                <a:latin typeface="Montserrat" panose="00000500000000000000" pitchFamily="2" charset="0"/>
                <a:ea typeface="Calibri"/>
                <a:cs typeface="Arial"/>
              </a:rPr>
              <a:t>Törnberg</a:t>
            </a:r>
            <a:r>
              <a:rPr lang="en-US" sz="1250">
                <a:latin typeface="Montserrat" panose="00000500000000000000" pitchFamily="2" charset="0"/>
                <a:ea typeface="Calibri"/>
                <a:cs typeface="Arial"/>
              </a:rPr>
              <a:t>, P. (2024). How to use large-language models for text analysis. </a:t>
            </a:r>
            <a:r>
              <a:rPr lang="en-US" sz="1250" i="1">
                <a:latin typeface="Montserrat" panose="00000500000000000000" pitchFamily="2" charset="0"/>
                <a:ea typeface="Calibri"/>
                <a:cs typeface="Arial"/>
              </a:rPr>
              <a:t>SAGE Publications Ltd</a:t>
            </a:r>
            <a:r>
              <a:rPr lang="en-US" sz="1250">
                <a:latin typeface="Montserrat" panose="00000500000000000000" pitchFamily="2" charset="0"/>
                <a:ea typeface="Calibri"/>
                <a:cs typeface="Arial"/>
              </a:rPr>
              <a:t>. </a:t>
            </a:r>
            <a:r>
              <a:rPr lang="en-US" sz="1250">
                <a:latin typeface="Montserrat" panose="00000500000000000000" pitchFamily="2" charset="0"/>
                <a:ea typeface="Calibri"/>
                <a:cs typeface="Arial"/>
                <a:hlinkClick r:id="rId10"/>
              </a:rPr>
              <a:t>https://doi.org/10.4135/9781529683707</a:t>
            </a:r>
            <a:r>
              <a:rPr lang="en-US" sz="1250">
                <a:latin typeface="Montserrat" panose="00000500000000000000" pitchFamily="2" charset="0"/>
                <a:ea typeface="Calibri"/>
                <a:cs typeface="Arial"/>
              </a:rPr>
              <a:t> </a:t>
            </a:r>
          </a:p>
        </p:txBody>
      </p:sp>
      <p:sp>
        <p:nvSpPr>
          <p:cNvPr id="57" name="Rectangle 56">
            <a:extLst>
              <a:ext uri="{FF2B5EF4-FFF2-40B4-BE49-F238E27FC236}">
                <a16:creationId xmlns:a16="http://schemas.microsoft.com/office/drawing/2014/main" id="{8C33E723-6BBC-8352-A4AF-48D91AC9DC76}"/>
              </a:ext>
            </a:extLst>
          </p:cNvPr>
          <p:cNvSpPr/>
          <p:nvPr/>
        </p:nvSpPr>
        <p:spPr>
          <a:xfrm>
            <a:off x="29288508" y="29795910"/>
            <a:ext cx="13176953" cy="850779"/>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3800" b="1">
                <a:solidFill>
                  <a:schemeClr val="bg1"/>
                </a:solidFill>
                <a:latin typeface="Roboto" panose="02000000000000000000" pitchFamily="2" charset="0"/>
                <a:ea typeface="Roboto" panose="02000000000000000000" pitchFamily="2" charset="0"/>
              </a:rPr>
              <a:t>References</a:t>
            </a:r>
          </a:p>
        </p:txBody>
      </p:sp>
      <p:grpSp>
        <p:nvGrpSpPr>
          <p:cNvPr id="68" name="Group 67">
            <a:extLst>
              <a:ext uri="{FF2B5EF4-FFF2-40B4-BE49-F238E27FC236}">
                <a16:creationId xmlns:a16="http://schemas.microsoft.com/office/drawing/2014/main" id="{9C292A4A-1413-D79B-E459-3A063862477B}"/>
              </a:ext>
            </a:extLst>
          </p:cNvPr>
          <p:cNvGrpSpPr/>
          <p:nvPr/>
        </p:nvGrpSpPr>
        <p:grpSpPr>
          <a:xfrm>
            <a:off x="15153984" y="30562291"/>
            <a:ext cx="13712093" cy="2198215"/>
            <a:chOff x="15103695" y="30292897"/>
            <a:chExt cx="13747218" cy="2024551"/>
          </a:xfrm>
        </p:grpSpPr>
        <p:sp>
          <p:nvSpPr>
            <p:cNvPr id="70" name="Text Box 192">
              <a:extLst>
                <a:ext uri="{FF2B5EF4-FFF2-40B4-BE49-F238E27FC236}">
                  <a16:creationId xmlns:a16="http://schemas.microsoft.com/office/drawing/2014/main" id="{12C8ED6A-34CF-60AA-3367-D550BAEE0340}"/>
                </a:ext>
              </a:extLst>
            </p:cNvPr>
            <p:cNvSpPr txBox="1">
              <a:spLocks noChangeArrowheads="1"/>
            </p:cNvSpPr>
            <p:nvPr/>
          </p:nvSpPr>
          <p:spPr bwMode="auto">
            <a:xfrm>
              <a:off x="15107378" y="31159852"/>
              <a:ext cx="13743122" cy="1157596"/>
            </a:xfrm>
            <a:prstGeom prst="rect">
              <a:avLst/>
            </a:prstGeom>
            <a:solidFill>
              <a:schemeClr val="bg1"/>
            </a:solidFill>
            <a:ln w="12700">
              <a:solidFill>
                <a:schemeClr val="accent1">
                  <a:lumMod val="75000"/>
                </a:schemeClr>
              </a:solidFill>
            </a:ln>
            <a:effectLst/>
          </p:spPr>
          <p:txBody>
            <a:bodyPr wrap="square" lIns="137137" tIns="137137" rIns="137137" bIns="137137" anchor="t">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lnSpc>
                  <a:spcPct val="107000"/>
                </a:lnSpc>
                <a:buFont typeface="Arial" panose="020B0604020202020204" pitchFamily="34" charset="0"/>
                <a:buChar char="•"/>
              </a:pPr>
              <a:r>
                <a:rPr lang="en-US" sz="2000">
                  <a:latin typeface="Montserrat" panose="00000500000000000000" pitchFamily="2" charset="0"/>
                  <a:cs typeface="Calibri"/>
                </a:rPr>
                <a:t>Join the UTSC Methods Hub discord: </a:t>
              </a:r>
              <a:r>
                <a:rPr lang="en-US" sz="2000">
                  <a:latin typeface="Montserrat" panose="00000500000000000000" pitchFamily="2" charset="0"/>
                  <a:cs typeface="Calibri"/>
                  <a:hlinkClick r:id="rId11"/>
                </a:rPr>
                <a:t>https://discord.gg/N4edY2J5</a:t>
              </a:r>
              <a:r>
                <a:rPr lang="en-US" sz="2000">
                  <a:latin typeface="Montserrat" panose="00000500000000000000" pitchFamily="2" charset="0"/>
                  <a:cs typeface="Calibri"/>
                </a:rPr>
                <a:t>  </a:t>
              </a:r>
            </a:p>
            <a:p>
              <a:pPr marL="342900" indent="-342900">
                <a:lnSpc>
                  <a:spcPct val="107000"/>
                </a:lnSpc>
                <a:buFont typeface="Arial" panose="020B0604020202020204" pitchFamily="34" charset="0"/>
                <a:buChar char="•"/>
              </a:pPr>
              <a:r>
                <a:rPr lang="en-US" sz="2000">
                  <a:latin typeface="Montserrat" panose="00000500000000000000" pitchFamily="2" charset="0"/>
                  <a:cs typeface="Calibri"/>
                </a:rPr>
                <a:t>Follow SDAC’s GitHub repository: </a:t>
              </a:r>
              <a:r>
                <a:rPr lang="en-US" sz="2000">
                  <a:latin typeface="Montserrat" panose="00000500000000000000" pitchFamily="2" charset="0"/>
                  <a:cs typeface="Calibri"/>
                  <a:hlinkClick r:id="rId12"/>
                </a:rPr>
                <a:t>https://github.com/PSSA-SDAC/sdac</a:t>
              </a:r>
              <a:r>
                <a:rPr lang="en-US" sz="2000">
                  <a:latin typeface="Montserrat" panose="00000500000000000000" pitchFamily="2" charset="0"/>
                  <a:cs typeface="Calibri"/>
                </a:rPr>
                <a:t> </a:t>
              </a:r>
            </a:p>
            <a:p>
              <a:pPr marL="342900" indent="-342900">
                <a:lnSpc>
                  <a:spcPct val="107000"/>
                </a:lnSpc>
                <a:buFont typeface="Arial" panose="020B0604020202020204" pitchFamily="34" charset="0"/>
                <a:buChar char="•"/>
              </a:pPr>
              <a:r>
                <a:rPr lang="en-US" sz="2000">
                  <a:latin typeface="Montserrat" panose="00000500000000000000" pitchFamily="2" charset="0"/>
                  <a:cs typeface="Calibri"/>
                </a:rPr>
                <a:t>Look for CCR-Accredited Data Workshops in Fall 2025.</a:t>
              </a:r>
            </a:p>
          </p:txBody>
        </p:sp>
        <p:sp>
          <p:nvSpPr>
            <p:cNvPr id="72" name="Rectangle 71">
              <a:extLst>
                <a:ext uri="{FF2B5EF4-FFF2-40B4-BE49-F238E27FC236}">
                  <a16:creationId xmlns:a16="http://schemas.microsoft.com/office/drawing/2014/main" id="{53D19683-B184-1B1F-8FDA-A38631027C2B}"/>
                </a:ext>
              </a:extLst>
            </p:cNvPr>
            <p:cNvSpPr/>
            <p:nvPr/>
          </p:nvSpPr>
          <p:spPr>
            <a:xfrm>
              <a:off x="15103695" y="30292897"/>
              <a:ext cx="13747218" cy="852994"/>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3800" b="1">
                  <a:solidFill>
                    <a:schemeClr val="bg1"/>
                  </a:solidFill>
                  <a:latin typeface="Roboto" panose="02000000000000000000" pitchFamily="2" charset="0"/>
                  <a:ea typeface="Roboto" panose="02000000000000000000" pitchFamily="2" charset="0"/>
                </a:rPr>
                <a:t>Acknowledgements</a:t>
              </a:r>
            </a:p>
          </p:txBody>
        </p:sp>
      </p:grpSp>
      <p:sp>
        <p:nvSpPr>
          <p:cNvPr id="6" name="Rectangle 5">
            <a:extLst>
              <a:ext uri="{FF2B5EF4-FFF2-40B4-BE49-F238E27FC236}">
                <a16:creationId xmlns:a16="http://schemas.microsoft.com/office/drawing/2014/main" id="{5A9906B0-A6C9-DDA8-8D62-50F3C37853D2}"/>
              </a:ext>
            </a:extLst>
          </p:cNvPr>
          <p:cNvSpPr/>
          <p:nvPr/>
        </p:nvSpPr>
        <p:spPr>
          <a:xfrm>
            <a:off x="29284247" y="14147220"/>
            <a:ext cx="13181213" cy="731520"/>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3800" b="1">
                <a:solidFill>
                  <a:schemeClr val="bg1"/>
                </a:solidFill>
                <a:latin typeface="Roboto" panose="02000000000000000000" pitchFamily="2" charset="0"/>
                <a:ea typeface="Roboto" panose="02000000000000000000" pitchFamily="2" charset="0"/>
              </a:rPr>
              <a:t>Keyword-Assisted Topic Modelling</a:t>
            </a:r>
          </a:p>
        </p:txBody>
      </p:sp>
      <p:pic>
        <p:nvPicPr>
          <p:cNvPr id="21" name="Picture 20" descr="A diagram of a diagram&#10;&#10;AI-generated content may be incorrect.">
            <a:extLst>
              <a:ext uri="{FF2B5EF4-FFF2-40B4-BE49-F238E27FC236}">
                <a16:creationId xmlns:a16="http://schemas.microsoft.com/office/drawing/2014/main" id="{29A1D7C8-EDEC-96B8-1773-D5B00269FEFC}"/>
              </a:ext>
            </a:extLst>
          </p:cNvPr>
          <p:cNvPicPr>
            <a:picLocks noChangeAspect="1"/>
          </p:cNvPicPr>
          <p:nvPr/>
        </p:nvPicPr>
        <p:blipFill>
          <a:blip r:embed="rId13"/>
          <a:srcRect t="-88" r="2613" b="-328"/>
          <a:stretch/>
        </p:blipFill>
        <p:spPr>
          <a:xfrm>
            <a:off x="29905849" y="5451990"/>
            <a:ext cx="11914256" cy="8348015"/>
          </a:xfrm>
          <a:prstGeom prst="rect">
            <a:avLst/>
          </a:prstGeom>
        </p:spPr>
      </p:pic>
      <p:pic>
        <p:nvPicPr>
          <p:cNvPr id="22" name="Picture 21" descr="A screenshot of a computer&#10;&#10;AI-generated content may be incorrect.">
            <a:extLst>
              <a:ext uri="{FF2B5EF4-FFF2-40B4-BE49-F238E27FC236}">
                <a16:creationId xmlns:a16="http://schemas.microsoft.com/office/drawing/2014/main" id="{560A15C0-05E2-6725-2F94-66C4642D11E5}"/>
              </a:ext>
            </a:extLst>
          </p:cNvPr>
          <p:cNvPicPr>
            <a:picLocks noChangeAspect="1"/>
          </p:cNvPicPr>
          <p:nvPr/>
        </p:nvPicPr>
        <p:blipFill>
          <a:blip r:embed="rId14"/>
          <a:srcRect l="435" t="10397" r="-516" b="5938"/>
          <a:stretch/>
        </p:blipFill>
        <p:spPr>
          <a:xfrm>
            <a:off x="30291290" y="15135262"/>
            <a:ext cx="11308417" cy="6638434"/>
          </a:xfrm>
          <a:prstGeom prst="rect">
            <a:avLst/>
          </a:prstGeom>
        </p:spPr>
      </p:pic>
      <p:pic>
        <p:nvPicPr>
          <p:cNvPr id="27" name="Picture 26">
            <a:extLst>
              <a:ext uri="{FF2B5EF4-FFF2-40B4-BE49-F238E27FC236}">
                <a16:creationId xmlns:a16="http://schemas.microsoft.com/office/drawing/2014/main" id="{32CB5371-2CC5-0F4A-3A3B-206DC9959BCC}"/>
              </a:ext>
            </a:extLst>
          </p:cNvPr>
          <p:cNvPicPr>
            <a:picLocks noChangeAspect="1"/>
          </p:cNvPicPr>
          <p:nvPr/>
        </p:nvPicPr>
        <p:blipFill>
          <a:blip r:embed="rId15">
            <a:extLst>
              <a:ext uri="{28A0092B-C50C-407E-A947-70E740481C1C}">
                <a14:useLocalDpi xmlns:a14="http://schemas.microsoft.com/office/drawing/2010/main" val="0"/>
              </a:ext>
            </a:extLst>
          </a:blip>
          <a:srcRect/>
          <a:stretch/>
        </p:blipFill>
        <p:spPr>
          <a:xfrm>
            <a:off x="8077127" y="20349480"/>
            <a:ext cx="5972043" cy="3836183"/>
          </a:xfrm>
          <a:prstGeom prst="rect">
            <a:avLst/>
          </a:prstGeom>
        </p:spPr>
      </p:pic>
      <p:sp>
        <p:nvSpPr>
          <p:cNvPr id="16" name="Rectangle 15">
            <a:extLst>
              <a:ext uri="{FF2B5EF4-FFF2-40B4-BE49-F238E27FC236}">
                <a16:creationId xmlns:a16="http://schemas.microsoft.com/office/drawing/2014/main" id="{341D7ADF-5554-3CEC-229F-D6E082729859}"/>
              </a:ext>
            </a:extLst>
          </p:cNvPr>
          <p:cNvSpPr/>
          <p:nvPr/>
        </p:nvSpPr>
        <p:spPr>
          <a:xfrm>
            <a:off x="15153984" y="17675716"/>
            <a:ext cx="13712094" cy="764002"/>
          </a:xfrm>
          <a:prstGeom prst="rect">
            <a:avLst/>
          </a:prstGeom>
          <a:solidFill>
            <a:schemeClr val="accent1">
              <a:lumMod val="75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3800" b="1">
                <a:solidFill>
                  <a:schemeClr val="bg1"/>
                </a:solidFill>
                <a:latin typeface="Roboto" panose="02000000000000000000" pitchFamily="2" charset="0"/>
                <a:ea typeface="Roboto" panose="02000000000000000000" pitchFamily="2" charset="0"/>
              </a:rPr>
              <a:t>Large Language Models (LLMs)</a:t>
            </a:r>
          </a:p>
        </p:txBody>
      </p:sp>
      <p:pic>
        <p:nvPicPr>
          <p:cNvPr id="7" name="Picture 6">
            <a:extLst>
              <a:ext uri="{FF2B5EF4-FFF2-40B4-BE49-F238E27FC236}">
                <a16:creationId xmlns:a16="http://schemas.microsoft.com/office/drawing/2014/main" id="{27E6CC40-ACD0-3C0F-519F-C62248491844}"/>
              </a:ext>
            </a:extLst>
          </p:cNvPr>
          <p:cNvPicPr>
            <a:picLocks noChangeAspect="1"/>
          </p:cNvPicPr>
          <p:nvPr/>
        </p:nvPicPr>
        <p:blipFill>
          <a:blip r:embed="rId16"/>
          <a:stretch>
            <a:fillRect/>
          </a:stretch>
        </p:blipFill>
        <p:spPr>
          <a:xfrm>
            <a:off x="27644560" y="31569378"/>
            <a:ext cx="1173413" cy="1122101"/>
          </a:xfrm>
          <a:prstGeom prst="rect">
            <a:avLst/>
          </a:prstGeom>
        </p:spPr>
      </p:pic>
      <p:pic>
        <p:nvPicPr>
          <p:cNvPr id="29" name="Picture 28">
            <a:extLst>
              <a:ext uri="{FF2B5EF4-FFF2-40B4-BE49-F238E27FC236}">
                <a16:creationId xmlns:a16="http://schemas.microsoft.com/office/drawing/2014/main" id="{14FDE44C-655D-AB8B-1422-4953D279A980}"/>
              </a:ext>
            </a:extLst>
          </p:cNvPr>
          <p:cNvPicPr>
            <a:picLocks noChangeAspect="1"/>
          </p:cNvPicPr>
          <p:nvPr/>
        </p:nvPicPr>
        <p:blipFill>
          <a:blip r:embed="rId17"/>
          <a:stretch>
            <a:fillRect/>
          </a:stretch>
        </p:blipFill>
        <p:spPr>
          <a:xfrm>
            <a:off x="15788253" y="8264222"/>
            <a:ext cx="12287948" cy="6153743"/>
          </a:xfrm>
          <a:prstGeom prst="rect">
            <a:avLst/>
          </a:prstGeom>
        </p:spPr>
      </p:pic>
      <p:pic>
        <p:nvPicPr>
          <p:cNvPr id="18" name="Picture 17">
            <a:extLst>
              <a:ext uri="{FF2B5EF4-FFF2-40B4-BE49-F238E27FC236}">
                <a16:creationId xmlns:a16="http://schemas.microsoft.com/office/drawing/2014/main" id="{C2BF3C6B-A933-A72F-18A3-37D9F4AFCB7F}"/>
              </a:ext>
            </a:extLst>
          </p:cNvPr>
          <p:cNvPicPr>
            <a:picLocks noChangeAspect="1"/>
          </p:cNvPicPr>
          <p:nvPr/>
        </p:nvPicPr>
        <p:blipFill>
          <a:blip r:embed="rId18"/>
          <a:stretch>
            <a:fillRect/>
          </a:stretch>
        </p:blipFill>
        <p:spPr>
          <a:xfrm>
            <a:off x="16016853" y="7638561"/>
            <a:ext cx="2079088" cy="764002"/>
          </a:xfrm>
          <a:prstGeom prst="rect">
            <a:avLst/>
          </a:prstGeom>
        </p:spPr>
      </p:pic>
      <p:sp>
        <p:nvSpPr>
          <p:cNvPr id="19" name="Rectangle 18">
            <a:extLst>
              <a:ext uri="{FF2B5EF4-FFF2-40B4-BE49-F238E27FC236}">
                <a16:creationId xmlns:a16="http://schemas.microsoft.com/office/drawing/2014/main" id="{6413EAAE-BA15-738B-D90E-79DEF6284292}"/>
              </a:ext>
            </a:extLst>
          </p:cNvPr>
          <p:cNvSpPr/>
          <p:nvPr/>
        </p:nvSpPr>
        <p:spPr>
          <a:xfrm>
            <a:off x="15639050" y="7588526"/>
            <a:ext cx="12706350" cy="68291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7" name="Picture 36">
            <a:extLst>
              <a:ext uri="{FF2B5EF4-FFF2-40B4-BE49-F238E27FC236}">
                <a16:creationId xmlns:a16="http://schemas.microsoft.com/office/drawing/2014/main" id="{AB5D24D2-D7FD-E70A-D27E-8A1ED713FFA6}"/>
              </a:ext>
            </a:extLst>
          </p:cNvPr>
          <p:cNvPicPr>
            <a:picLocks noChangeAspect="1"/>
          </p:cNvPicPr>
          <p:nvPr/>
        </p:nvPicPr>
        <p:blipFill>
          <a:blip r:embed="rId19"/>
          <a:stretch>
            <a:fillRect/>
          </a:stretch>
        </p:blipFill>
        <p:spPr>
          <a:xfrm>
            <a:off x="2001542" y="17144350"/>
            <a:ext cx="6866174" cy="2710999"/>
          </a:xfrm>
          <a:prstGeom prst="rect">
            <a:avLst/>
          </a:prstGeom>
        </p:spPr>
      </p:pic>
      <p:pic>
        <p:nvPicPr>
          <p:cNvPr id="39" name="Picture 38">
            <a:extLst>
              <a:ext uri="{FF2B5EF4-FFF2-40B4-BE49-F238E27FC236}">
                <a16:creationId xmlns:a16="http://schemas.microsoft.com/office/drawing/2014/main" id="{49285288-533F-8772-14E5-FF1BB6D0043D}"/>
              </a:ext>
            </a:extLst>
          </p:cNvPr>
          <p:cNvPicPr>
            <a:picLocks noChangeAspect="1"/>
          </p:cNvPicPr>
          <p:nvPr/>
        </p:nvPicPr>
        <p:blipFill>
          <a:blip r:embed="rId20"/>
          <a:srcRect l="221" r="14925"/>
          <a:stretch/>
        </p:blipFill>
        <p:spPr>
          <a:xfrm>
            <a:off x="2001542" y="24715158"/>
            <a:ext cx="12082977" cy="2490230"/>
          </a:xfrm>
          <a:prstGeom prst="rect">
            <a:avLst/>
          </a:prstGeom>
          <a:ln>
            <a:solidFill>
              <a:srgbClr val="001654"/>
            </a:solidFill>
          </a:ln>
        </p:spPr>
      </p:pic>
      <p:pic>
        <p:nvPicPr>
          <p:cNvPr id="28" name="Picture 27" descr="A graph of a logistic regression&#10;&#10;AI-generated content may be incorrect.">
            <a:extLst>
              <a:ext uri="{FF2B5EF4-FFF2-40B4-BE49-F238E27FC236}">
                <a16:creationId xmlns:a16="http://schemas.microsoft.com/office/drawing/2014/main" id="{8FEA9FC6-7DE2-9C7D-C6D0-A51C176ADC7E}"/>
              </a:ext>
            </a:extLst>
          </p:cNvPr>
          <p:cNvPicPr>
            <a:picLocks noChangeAspect="1"/>
          </p:cNvPicPr>
          <p:nvPr/>
        </p:nvPicPr>
        <p:blipFill>
          <a:blip r:embed="rId21"/>
          <a:stretch>
            <a:fillRect/>
          </a:stretch>
        </p:blipFill>
        <p:spPr>
          <a:xfrm>
            <a:off x="7742323" y="27386043"/>
            <a:ext cx="6342195" cy="5105349"/>
          </a:xfrm>
          <a:prstGeom prst="rect">
            <a:avLst/>
          </a:prstGeom>
        </p:spPr>
      </p:pic>
      <p:sp>
        <p:nvSpPr>
          <p:cNvPr id="40" name="TextBox 39">
            <a:extLst>
              <a:ext uri="{FF2B5EF4-FFF2-40B4-BE49-F238E27FC236}">
                <a16:creationId xmlns:a16="http://schemas.microsoft.com/office/drawing/2014/main" id="{1BA4AAD7-3861-8D12-8BC9-D7EDCCBAEDA8}"/>
              </a:ext>
            </a:extLst>
          </p:cNvPr>
          <p:cNvSpPr txBox="1"/>
          <p:nvPr/>
        </p:nvSpPr>
        <p:spPr>
          <a:xfrm>
            <a:off x="2001542" y="27347229"/>
            <a:ext cx="5865738" cy="5170646"/>
          </a:xfrm>
          <a:prstGeom prst="rect">
            <a:avLst/>
          </a:prstGeom>
          <a:noFill/>
        </p:spPr>
        <p:txBody>
          <a:bodyPr wrap="square" rtlCol="0">
            <a:spAutoFit/>
          </a:bodyPr>
          <a:lstStyle/>
          <a:p>
            <a:pPr marL="342900" indent="-342900">
              <a:buFont typeface="Arial" panose="020B0604020202020204" pitchFamily="34" charset="0"/>
              <a:buChar char="•"/>
            </a:pPr>
            <a:r>
              <a:rPr lang="en-US" sz="2200">
                <a:latin typeface="Montserrat" panose="00000500000000000000" pitchFamily="2" charset="0"/>
              </a:rPr>
              <a:t>Using </a:t>
            </a:r>
            <a:r>
              <a:rPr lang="en-US" sz="2200" b="1">
                <a:latin typeface="Montserrat" panose="00000500000000000000" pitchFamily="2" charset="0"/>
              </a:rPr>
              <a:t>logistic regression</a:t>
            </a:r>
            <a:r>
              <a:rPr lang="en-US" sz="2200">
                <a:latin typeface="Montserrat" panose="00000500000000000000" pitchFamily="2" charset="0"/>
              </a:rPr>
              <a:t>, we model the likelihood that a respondent prefers </a:t>
            </a:r>
            <a:r>
              <a:rPr lang="en-US" sz="2200" b="1">
                <a:latin typeface="Montserrat" panose="00000500000000000000" pitchFamily="2" charset="0"/>
              </a:rPr>
              <a:t>principle-based AI governance</a:t>
            </a:r>
            <a:r>
              <a:rPr lang="en-US" sz="2200">
                <a:latin typeface="Montserrat" panose="00000500000000000000" pitchFamily="2" charset="0"/>
              </a:rPr>
              <a:t> vs. </a:t>
            </a:r>
            <a:r>
              <a:rPr lang="en-US" sz="2200" b="1">
                <a:latin typeface="Montserrat" panose="00000500000000000000" pitchFamily="2" charset="0"/>
              </a:rPr>
              <a:t>rule-based governance </a:t>
            </a:r>
            <a:r>
              <a:rPr lang="en-US" sz="2200">
                <a:latin typeface="Montserrat" panose="00000500000000000000" pitchFamily="2" charset="0"/>
              </a:rPr>
              <a:t>by </a:t>
            </a:r>
            <a:r>
              <a:rPr lang="en-US" sz="2200" b="1">
                <a:latin typeface="Montserrat" panose="00000500000000000000" pitchFamily="2" charset="0"/>
              </a:rPr>
              <a:t>income level </a:t>
            </a:r>
            <a:r>
              <a:rPr lang="en-US" sz="2200">
                <a:latin typeface="Montserrat" panose="00000500000000000000" pitchFamily="2" charset="0"/>
              </a:rPr>
              <a:t>($), for example.</a:t>
            </a:r>
          </a:p>
          <a:p>
            <a:pPr marL="342900" indent="-342900">
              <a:buFont typeface="Arial" panose="020B0604020202020204" pitchFamily="34" charset="0"/>
              <a:buChar char="•"/>
            </a:pPr>
            <a:endParaRPr lang="en-US" sz="2200">
              <a:latin typeface="Montserrat" panose="00000500000000000000" pitchFamily="2" charset="0"/>
            </a:endParaRPr>
          </a:p>
          <a:p>
            <a:pPr marL="342900" indent="-342900">
              <a:buFont typeface="Arial" panose="020B0604020202020204" pitchFamily="34" charset="0"/>
              <a:buChar char="•"/>
            </a:pPr>
            <a:endParaRPr lang="en-US" sz="2200">
              <a:latin typeface="Montserrat" panose="00000500000000000000" pitchFamily="2" charset="0"/>
            </a:endParaRPr>
          </a:p>
          <a:p>
            <a:endParaRPr lang="en-CA" sz="2200" b="1" i="1">
              <a:latin typeface="Montserrat" panose="00000500000000000000" pitchFamily="2" charset="0"/>
            </a:endParaRPr>
          </a:p>
          <a:p>
            <a:pPr marL="342900" indent="-342900">
              <a:buFont typeface="Arial" panose="020B0604020202020204" pitchFamily="34" charset="0"/>
              <a:buChar char="•"/>
            </a:pPr>
            <a:r>
              <a:rPr lang="en-CA" sz="2200" b="1" i="1">
                <a:latin typeface="Montserrat" panose="00000500000000000000" pitchFamily="2" charset="0"/>
              </a:rPr>
              <a:t>Y</a:t>
            </a:r>
            <a:r>
              <a:rPr lang="en-US" sz="2200" b="1" i="1">
                <a:latin typeface="Montserrat" panose="00000500000000000000" pitchFamily="2" charset="0"/>
              </a:rPr>
              <a:t> </a:t>
            </a:r>
            <a:r>
              <a:rPr lang="en-US" sz="2200">
                <a:latin typeface="Montserrat" panose="00000500000000000000" pitchFamily="2" charset="0"/>
              </a:rPr>
              <a:t>(dummy) =</a:t>
            </a:r>
            <a:r>
              <a:rPr lang="en-US" sz="2200" i="1">
                <a:latin typeface="Montserrat" panose="00000500000000000000" pitchFamily="2" charset="0"/>
              </a:rPr>
              <a:t> </a:t>
            </a:r>
            <a:r>
              <a:rPr lang="en-CA" sz="2200">
                <a:latin typeface="Montserrat" panose="00000500000000000000" pitchFamily="2" charset="0"/>
              </a:rPr>
              <a:t>preference for principle-based </a:t>
            </a:r>
            <a:r>
              <a:rPr lang="en-US" sz="2200">
                <a:latin typeface="Montserrat" panose="00000500000000000000" pitchFamily="2" charset="0"/>
              </a:rPr>
              <a:t>regulation (1 = Strong, 0 = Weak)</a:t>
            </a:r>
          </a:p>
          <a:p>
            <a:pPr marL="342900" indent="-342900">
              <a:buFont typeface="Arial" panose="020B0604020202020204" pitchFamily="34" charset="0"/>
              <a:buChar char="•"/>
            </a:pPr>
            <a:endParaRPr lang="en-CA" sz="2200" i="1">
              <a:latin typeface="Montserrat" panose="00000500000000000000" pitchFamily="2" charset="0"/>
            </a:endParaRPr>
          </a:p>
          <a:p>
            <a:pPr marL="342900" indent="-342900">
              <a:buFont typeface="Arial" panose="020B0604020202020204" pitchFamily="34" charset="0"/>
              <a:buChar char="•"/>
            </a:pPr>
            <a:r>
              <a:rPr lang="el-GR" sz="2200" b="1">
                <a:effectLst/>
                <a:latin typeface="MathJax_Math"/>
              </a:rPr>
              <a:t>β</a:t>
            </a:r>
            <a:r>
              <a:rPr lang="el-GR" sz="2200" b="1"/>
              <a:t>1</a:t>
            </a:r>
            <a:r>
              <a:rPr lang="en-CA" sz="2200" b="1" i="1">
                <a:latin typeface="Montserrat" panose="00000500000000000000" pitchFamily="2" charset="0"/>
              </a:rPr>
              <a:t> </a:t>
            </a:r>
            <a:r>
              <a:rPr lang="en-CA" sz="2200">
                <a:latin typeface="Montserrat" panose="00000500000000000000" pitchFamily="2" charset="0"/>
              </a:rPr>
              <a:t>= </a:t>
            </a:r>
            <a:r>
              <a:rPr lang="en-US" sz="2200">
                <a:latin typeface="Montserrat" panose="00000500000000000000" pitchFamily="2" charset="0"/>
              </a:rPr>
              <a:t>effect of income level on preference.</a:t>
            </a:r>
          </a:p>
        </p:txBody>
      </p:sp>
      <p:pic>
        <p:nvPicPr>
          <p:cNvPr id="46" name="Picture 45">
            <a:extLst>
              <a:ext uri="{FF2B5EF4-FFF2-40B4-BE49-F238E27FC236}">
                <a16:creationId xmlns:a16="http://schemas.microsoft.com/office/drawing/2014/main" id="{FC113B73-C1B7-BE57-6835-23F8B02E1F4E}"/>
              </a:ext>
            </a:extLst>
          </p:cNvPr>
          <p:cNvPicPr>
            <a:picLocks noChangeAspect="1"/>
          </p:cNvPicPr>
          <p:nvPr/>
        </p:nvPicPr>
        <p:blipFill>
          <a:blip r:embed="rId22"/>
          <a:srcRect t="10642" b="9549"/>
          <a:stretch/>
        </p:blipFill>
        <p:spPr>
          <a:xfrm>
            <a:off x="2679700" y="29556000"/>
            <a:ext cx="4353098" cy="864000"/>
          </a:xfrm>
          <a:prstGeom prst="rect">
            <a:avLst/>
          </a:prstGeom>
        </p:spPr>
      </p:pic>
      <p:sp>
        <p:nvSpPr>
          <p:cNvPr id="47" name="TextBox 46">
            <a:extLst>
              <a:ext uri="{FF2B5EF4-FFF2-40B4-BE49-F238E27FC236}">
                <a16:creationId xmlns:a16="http://schemas.microsoft.com/office/drawing/2014/main" id="{153BCA34-EFEB-060A-E4E4-D0B91392F7E5}"/>
              </a:ext>
            </a:extLst>
          </p:cNvPr>
          <p:cNvSpPr txBox="1"/>
          <p:nvPr/>
        </p:nvSpPr>
        <p:spPr>
          <a:xfrm>
            <a:off x="11063149" y="14359091"/>
            <a:ext cx="2739167" cy="307777"/>
          </a:xfrm>
          <a:prstGeom prst="rect">
            <a:avLst/>
          </a:prstGeom>
          <a:noFill/>
        </p:spPr>
        <p:txBody>
          <a:bodyPr wrap="square">
            <a:spAutoFit/>
          </a:bodyPr>
          <a:lstStyle/>
          <a:p>
            <a:pPr algn="r"/>
            <a:r>
              <a:rPr lang="en-CA" sz="1400" b="1">
                <a:latin typeface="Montserrat" panose="00000500000000000000" pitchFamily="2" charset="0"/>
              </a:rPr>
              <a:t>Source: </a:t>
            </a:r>
            <a:r>
              <a:rPr lang="en-CA" sz="1400">
                <a:latin typeface="Montserrat" panose="00000500000000000000" pitchFamily="2" charset="0"/>
              </a:rPr>
              <a:t>Fosse (2025)</a:t>
            </a:r>
          </a:p>
        </p:txBody>
      </p:sp>
      <p:pic>
        <p:nvPicPr>
          <p:cNvPr id="49" name="Picture 48">
            <a:extLst>
              <a:ext uri="{FF2B5EF4-FFF2-40B4-BE49-F238E27FC236}">
                <a16:creationId xmlns:a16="http://schemas.microsoft.com/office/drawing/2014/main" id="{69D31CA1-9150-9ACF-1D39-9A6377A7E676}"/>
              </a:ext>
            </a:extLst>
          </p:cNvPr>
          <p:cNvPicPr>
            <a:picLocks noChangeAspect="1"/>
          </p:cNvPicPr>
          <p:nvPr/>
        </p:nvPicPr>
        <p:blipFill>
          <a:blip r:embed="rId23"/>
          <a:stretch>
            <a:fillRect/>
          </a:stretch>
        </p:blipFill>
        <p:spPr>
          <a:xfrm>
            <a:off x="0" y="32712964"/>
            <a:ext cx="43891201" cy="197806"/>
          </a:xfrm>
          <a:prstGeom prst="rect">
            <a:avLst/>
          </a:prstGeom>
        </p:spPr>
      </p:pic>
      <p:pic>
        <p:nvPicPr>
          <p:cNvPr id="51" name="Picture 50">
            <a:extLst>
              <a:ext uri="{FF2B5EF4-FFF2-40B4-BE49-F238E27FC236}">
                <a16:creationId xmlns:a16="http://schemas.microsoft.com/office/drawing/2014/main" id="{BDD6A331-DB15-ED1A-D495-E42A3C0FD04F}"/>
              </a:ext>
            </a:extLst>
          </p:cNvPr>
          <p:cNvPicPr>
            <a:picLocks noChangeAspect="1"/>
          </p:cNvPicPr>
          <p:nvPr/>
        </p:nvPicPr>
        <p:blipFill>
          <a:blip r:embed="rId24"/>
          <a:stretch>
            <a:fillRect/>
          </a:stretch>
        </p:blipFill>
        <p:spPr>
          <a:xfrm>
            <a:off x="16672734" y="25495860"/>
            <a:ext cx="11155332" cy="4629796"/>
          </a:xfrm>
          <a:prstGeom prst="rect">
            <a:avLst/>
          </a:prstGeom>
        </p:spPr>
      </p:pic>
      <p:sp>
        <p:nvSpPr>
          <p:cNvPr id="53" name="TextBox 52">
            <a:extLst>
              <a:ext uri="{FF2B5EF4-FFF2-40B4-BE49-F238E27FC236}">
                <a16:creationId xmlns:a16="http://schemas.microsoft.com/office/drawing/2014/main" id="{D9CEF792-42D6-751B-1EFC-B03616D8B44D}"/>
              </a:ext>
            </a:extLst>
          </p:cNvPr>
          <p:cNvSpPr txBox="1"/>
          <p:nvPr/>
        </p:nvSpPr>
        <p:spPr>
          <a:xfrm>
            <a:off x="25856634" y="29872932"/>
            <a:ext cx="2739167" cy="307777"/>
          </a:xfrm>
          <a:prstGeom prst="rect">
            <a:avLst/>
          </a:prstGeom>
          <a:noFill/>
        </p:spPr>
        <p:txBody>
          <a:bodyPr wrap="square">
            <a:spAutoFit/>
          </a:bodyPr>
          <a:lstStyle/>
          <a:p>
            <a:pPr algn="r"/>
            <a:r>
              <a:rPr lang="en-CA" sz="1400" b="1">
                <a:latin typeface="Montserrat" panose="00000500000000000000" pitchFamily="2" charset="0"/>
              </a:rPr>
              <a:t>Source: </a:t>
            </a:r>
            <a:r>
              <a:rPr lang="en-CA" sz="1400">
                <a:latin typeface="Montserrat" panose="00000500000000000000" pitchFamily="2" charset="0"/>
              </a:rPr>
              <a:t>Hu et al. (2021)</a:t>
            </a:r>
          </a:p>
        </p:txBody>
      </p:sp>
      <p:pic>
        <p:nvPicPr>
          <p:cNvPr id="62" name="Picture 61">
            <a:extLst>
              <a:ext uri="{FF2B5EF4-FFF2-40B4-BE49-F238E27FC236}">
                <a16:creationId xmlns:a16="http://schemas.microsoft.com/office/drawing/2014/main" id="{CFF74EEF-1AB2-C232-0067-57CD766F285A}"/>
              </a:ext>
            </a:extLst>
          </p:cNvPr>
          <p:cNvPicPr>
            <a:picLocks noChangeAspect="1"/>
          </p:cNvPicPr>
          <p:nvPr/>
        </p:nvPicPr>
        <p:blipFill>
          <a:blip r:embed="rId25"/>
          <a:stretch>
            <a:fillRect/>
          </a:stretch>
        </p:blipFill>
        <p:spPr>
          <a:xfrm>
            <a:off x="15295399" y="21116321"/>
            <a:ext cx="13300402" cy="4251379"/>
          </a:xfrm>
          <a:prstGeom prst="rect">
            <a:avLst/>
          </a:prstGeom>
        </p:spPr>
      </p:pic>
      <p:sp>
        <p:nvSpPr>
          <p:cNvPr id="64" name="TextBox 63">
            <a:extLst>
              <a:ext uri="{FF2B5EF4-FFF2-40B4-BE49-F238E27FC236}">
                <a16:creationId xmlns:a16="http://schemas.microsoft.com/office/drawing/2014/main" id="{EF505226-2BE6-42A5-AF9E-CC32D17F3C9D}"/>
              </a:ext>
            </a:extLst>
          </p:cNvPr>
          <p:cNvSpPr txBox="1"/>
          <p:nvPr/>
        </p:nvSpPr>
        <p:spPr>
          <a:xfrm>
            <a:off x="25400000" y="25282001"/>
            <a:ext cx="3195801" cy="307777"/>
          </a:xfrm>
          <a:prstGeom prst="rect">
            <a:avLst/>
          </a:prstGeom>
          <a:noFill/>
        </p:spPr>
        <p:txBody>
          <a:bodyPr wrap="square">
            <a:spAutoFit/>
          </a:bodyPr>
          <a:lstStyle/>
          <a:p>
            <a:pPr algn="r"/>
            <a:r>
              <a:rPr lang="en-CA" sz="1400" b="1">
                <a:latin typeface="Montserrat" panose="00000500000000000000" pitchFamily="2" charset="0"/>
              </a:rPr>
              <a:t>Adapted from: </a:t>
            </a:r>
            <a:r>
              <a:rPr lang="en-CA" sz="1400">
                <a:latin typeface="Montserrat" panose="00000500000000000000" pitchFamily="2" charset="0"/>
              </a:rPr>
              <a:t>Maerz (2025)</a:t>
            </a:r>
          </a:p>
        </p:txBody>
      </p:sp>
      <p:sp>
        <p:nvSpPr>
          <p:cNvPr id="65" name="TextBox 64">
            <a:extLst>
              <a:ext uri="{FF2B5EF4-FFF2-40B4-BE49-F238E27FC236}">
                <a16:creationId xmlns:a16="http://schemas.microsoft.com/office/drawing/2014/main" id="{9092823D-D903-8D27-3D39-6DACB4302272}"/>
              </a:ext>
            </a:extLst>
          </p:cNvPr>
          <p:cNvSpPr txBox="1"/>
          <p:nvPr/>
        </p:nvSpPr>
        <p:spPr>
          <a:xfrm>
            <a:off x="2001542" y="20349480"/>
            <a:ext cx="5865738" cy="3908762"/>
          </a:xfrm>
          <a:prstGeom prst="rect">
            <a:avLst/>
          </a:prstGeom>
          <a:noFill/>
        </p:spPr>
        <p:txBody>
          <a:bodyPr wrap="square" rtlCol="0">
            <a:spAutoFit/>
          </a:bodyPr>
          <a:lstStyle/>
          <a:p>
            <a:pPr marL="342900" indent="-342900">
              <a:buFont typeface="Arial" panose="020B0604020202020204" pitchFamily="34" charset="0"/>
              <a:buChar char="•"/>
            </a:pPr>
            <a:r>
              <a:rPr lang="en-US" sz="2200">
                <a:latin typeface="Montserrat" panose="00000500000000000000" pitchFamily="2" charset="0"/>
              </a:rPr>
              <a:t>Using </a:t>
            </a:r>
            <a:r>
              <a:rPr lang="en-US" sz="2200" b="1">
                <a:latin typeface="Montserrat" panose="00000500000000000000" pitchFamily="2" charset="0"/>
              </a:rPr>
              <a:t>linear regression</a:t>
            </a:r>
            <a:r>
              <a:rPr lang="en-US" sz="2200">
                <a:latin typeface="Montserrat" panose="00000500000000000000" pitchFamily="2" charset="0"/>
              </a:rPr>
              <a:t>, we model the relationship between </a:t>
            </a:r>
            <a:r>
              <a:rPr lang="en-US" sz="2200" b="1">
                <a:latin typeface="Montserrat" panose="00000500000000000000" pitchFamily="2" charset="0"/>
              </a:rPr>
              <a:t>education level </a:t>
            </a:r>
            <a:r>
              <a:rPr lang="en-US" sz="2200">
                <a:latin typeface="Montserrat" panose="00000500000000000000" pitchFamily="2" charset="0"/>
              </a:rPr>
              <a:t>(years) and </a:t>
            </a:r>
            <a:r>
              <a:rPr lang="en-US" sz="2200" b="1">
                <a:latin typeface="Montserrat" panose="00000500000000000000" pitchFamily="2" charset="0"/>
              </a:rPr>
              <a:t>AI knowledge </a:t>
            </a:r>
            <a:r>
              <a:rPr lang="en-US" sz="2200">
                <a:latin typeface="Montserrat" panose="00000500000000000000" pitchFamily="2" charset="0"/>
              </a:rPr>
              <a:t>(self-report), for example.</a:t>
            </a:r>
          </a:p>
          <a:p>
            <a:endParaRPr lang="en-CA" sz="2200" b="1" i="1">
              <a:latin typeface="Montserrat" panose="00000500000000000000" pitchFamily="2" charset="0"/>
            </a:endParaRPr>
          </a:p>
          <a:p>
            <a:pPr marL="342900" indent="-342900">
              <a:buFont typeface="Arial" panose="020B0604020202020204" pitchFamily="34" charset="0"/>
              <a:buChar char="•"/>
            </a:pPr>
            <a:endParaRPr lang="en-US" sz="2200" i="1">
              <a:latin typeface="Montserrat" panose="00000500000000000000" pitchFamily="2" charset="0"/>
            </a:endParaRPr>
          </a:p>
          <a:p>
            <a:pPr marL="342900" indent="-342900">
              <a:buFont typeface="Arial" panose="020B0604020202020204" pitchFamily="34" charset="0"/>
              <a:buChar char="•"/>
            </a:pPr>
            <a:endParaRPr lang="en-CA" sz="2200" b="1">
              <a:effectLst/>
              <a:latin typeface="MathJax_Math"/>
            </a:endParaRPr>
          </a:p>
          <a:p>
            <a:pPr marL="342900" indent="-342900">
              <a:buFont typeface="Arial" panose="020B0604020202020204" pitchFamily="34" charset="0"/>
              <a:buChar char="•"/>
            </a:pPr>
            <a:r>
              <a:rPr lang="el-GR" sz="2200" b="1">
                <a:effectLst/>
                <a:latin typeface="MathJax_Math"/>
              </a:rPr>
              <a:t>β</a:t>
            </a:r>
            <a:r>
              <a:rPr lang="el-GR" sz="2200" b="1"/>
              <a:t>1</a:t>
            </a:r>
            <a:r>
              <a:rPr lang="el-GR" sz="2200" b="1" i="1"/>
              <a:t> </a:t>
            </a:r>
            <a:r>
              <a:rPr lang="en-US" sz="2400"/>
              <a:t>= effect of education level on AI knowledge.</a:t>
            </a:r>
          </a:p>
          <a:p>
            <a:pPr marL="342900" indent="-342900">
              <a:buFont typeface="Arial" panose="020B0604020202020204" pitchFamily="34" charset="0"/>
              <a:buChar char="•"/>
            </a:pPr>
            <a:r>
              <a:rPr lang="el-GR" sz="2400" b="1" i="1">
                <a:effectLst/>
                <a:latin typeface="MathJax_Math"/>
              </a:rPr>
              <a:t>ε</a:t>
            </a:r>
            <a:r>
              <a:rPr lang="en-CA" sz="2400"/>
              <a:t> is the error term.</a:t>
            </a:r>
          </a:p>
          <a:p>
            <a:pPr marL="342900" indent="-342900">
              <a:buFont typeface="Arial" panose="020B0604020202020204" pitchFamily="34" charset="0"/>
              <a:buChar char="•"/>
            </a:pPr>
            <a:endParaRPr lang="en-US" sz="2200">
              <a:latin typeface="Montserrat" panose="00000500000000000000" pitchFamily="2" charset="0"/>
            </a:endParaRPr>
          </a:p>
        </p:txBody>
      </p:sp>
      <p:pic>
        <p:nvPicPr>
          <p:cNvPr id="67" name="Picture 66">
            <a:extLst>
              <a:ext uri="{FF2B5EF4-FFF2-40B4-BE49-F238E27FC236}">
                <a16:creationId xmlns:a16="http://schemas.microsoft.com/office/drawing/2014/main" id="{6F984AFB-F8BA-9DA9-EF53-D29FDBC38A3A}"/>
              </a:ext>
            </a:extLst>
          </p:cNvPr>
          <p:cNvPicPr>
            <a:picLocks noChangeAspect="1"/>
          </p:cNvPicPr>
          <p:nvPr/>
        </p:nvPicPr>
        <p:blipFill>
          <a:blip r:embed="rId26"/>
          <a:stretch>
            <a:fillRect/>
          </a:stretch>
        </p:blipFill>
        <p:spPr>
          <a:xfrm>
            <a:off x="2681539" y="22084762"/>
            <a:ext cx="5337313" cy="614027"/>
          </a:xfrm>
          <a:prstGeom prst="rect">
            <a:avLst/>
          </a:prstGeom>
        </p:spPr>
      </p:pic>
      <p:sp>
        <p:nvSpPr>
          <p:cNvPr id="75" name="Rectangle 74">
            <a:extLst>
              <a:ext uri="{FF2B5EF4-FFF2-40B4-BE49-F238E27FC236}">
                <a16:creationId xmlns:a16="http://schemas.microsoft.com/office/drawing/2014/main" id="{777746DA-DC41-414F-302D-62C6D605953B}"/>
              </a:ext>
            </a:extLst>
          </p:cNvPr>
          <p:cNvSpPr/>
          <p:nvPr/>
        </p:nvSpPr>
        <p:spPr>
          <a:xfrm>
            <a:off x="2001542" y="17193864"/>
            <a:ext cx="12082977" cy="2839148"/>
          </a:xfrm>
          <a:prstGeom prst="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 name="object 55">
            <a:extLst>
              <a:ext uri="{FF2B5EF4-FFF2-40B4-BE49-F238E27FC236}">
                <a16:creationId xmlns:a16="http://schemas.microsoft.com/office/drawing/2014/main" id="{004A1D08-9EB7-D6FC-43DE-FEF248D5A308}"/>
              </a:ext>
            </a:extLst>
          </p:cNvPr>
          <p:cNvPicPr/>
          <p:nvPr/>
        </p:nvPicPr>
        <p:blipFill>
          <a:blip r:embed="rId27" cstate="print"/>
          <a:stretch>
            <a:fillRect/>
          </a:stretch>
        </p:blipFill>
        <p:spPr>
          <a:xfrm>
            <a:off x="37971422" y="842538"/>
            <a:ext cx="4236721" cy="1854806"/>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15">
      <a:dk1>
        <a:sysClr val="windowText" lastClr="000000"/>
      </a:dk1>
      <a:lt1>
        <a:sysClr val="window" lastClr="FFFFFF"/>
      </a:lt1>
      <a:dk2>
        <a:srgbClr val="44546A"/>
      </a:dk2>
      <a:lt2>
        <a:srgbClr val="E7E6E6"/>
      </a:lt2>
      <a:accent1>
        <a:srgbClr val="0070C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836</Words>
  <Application>Microsoft Office PowerPoint</Application>
  <PresentationFormat>Custom</PresentationFormat>
  <Paragraphs>193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Arial</vt:lpstr>
      <vt:lpstr>Calibri</vt:lpstr>
      <vt:lpstr>MathJax_Math</vt:lpstr>
      <vt:lpstr>Montserrat</vt:lpstr>
      <vt:lpstr>Roboto</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Mike Cowan</cp:lastModifiedBy>
  <cp:revision>1</cp:revision>
  <cp:lastPrinted>2017-11-03T00:56:36Z</cp:lastPrinted>
  <dcterms:created xsi:type="dcterms:W3CDTF">2013-02-10T21:14:48Z</dcterms:created>
  <dcterms:modified xsi:type="dcterms:W3CDTF">2025-03-18T21:59:54Z</dcterms:modified>
</cp:coreProperties>
</file>