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22"/>
  </p:notesMasterIdLst>
  <p:sldIdLst>
    <p:sldId id="256" r:id="rId2"/>
    <p:sldId id="257" r:id="rId3"/>
    <p:sldId id="265" r:id="rId4"/>
    <p:sldId id="263" r:id="rId5"/>
    <p:sldId id="258" r:id="rId6"/>
    <p:sldId id="266" r:id="rId7"/>
    <p:sldId id="267" r:id="rId8"/>
    <p:sldId id="268" r:id="rId9"/>
    <p:sldId id="264" r:id="rId10"/>
    <p:sldId id="261" r:id="rId11"/>
    <p:sldId id="269" r:id="rId12"/>
    <p:sldId id="271" r:id="rId13"/>
    <p:sldId id="262" r:id="rId14"/>
    <p:sldId id="270" r:id="rId15"/>
    <p:sldId id="272" r:id="rId16"/>
    <p:sldId id="273" r:id="rId17"/>
    <p:sldId id="274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8"/>
    <a:srgbClr val="C6E0B4"/>
    <a:srgbClr val="EE8788"/>
    <a:srgbClr val="F4B084"/>
    <a:srgbClr val="FF8989"/>
    <a:srgbClr val="FFCCFF"/>
    <a:srgbClr val="FFE699"/>
    <a:srgbClr val="E0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0F4C6-BCA0-4A17-8205-1A05E616C2E8}" v="1" dt="2018-05-21T21:34:41.668"/>
    <p1510:client id="{5E81B97F-0F2F-4511-B657-00E299607366}" v="383" dt="2018-05-21T21:54:11.658"/>
    <p1510:client id="{BE0613BC-9ED5-46A2-B2B5-1DDEBDA67CFC}" v="542" dt="2018-05-21T18:07:48.150"/>
    <p1510:client id="{D5022131-10D4-4E0C-A4CC-71451D8DF402}" v="16" dt="2018-05-21T21:56:42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51E82-D25D-43AF-94B2-6912FD857ADD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5A944E5B-F5C7-471F-BAB6-86E26973A736}">
      <dgm:prSet phldrT="[Texto]"/>
      <dgm:spPr/>
      <dgm:t>
        <a:bodyPr/>
        <a:lstStyle/>
        <a:p>
          <a:r>
            <a:rPr lang="es-ES"/>
            <a:t>Burritos</a:t>
          </a:r>
        </a:p>
      </dgm:t>
    </dgm:pt>
    <dgm:pt modelId="{F3CA43A4-A0D8-4717-B062-63DFD954A422}" type="parTrans" cxnId="{D1E654C2-58F1-4EE7-82D1-04FEC2871874}">
      <dgm:prSet/>
      <dgm:spPr/>
      <dgm:t>
        <a:bodyPr/>
        <a:lstStyle/>
        <a:p>
          <a:endParaRPr lang="es-ES"/>
        </a:p>
      </dgm:t>
    </dgm:pt>
    <dgm:pt modelId="{A771A9FE-D756-4B9E-9B6C-EA52B3C7CFCC}" type="sibTrans" cxnId="{D1E654C2-58F1-4EE7-82D1-04FEC2871874}">
      <dgm:prSet/>
      <dgm:spPr/>
      <dgm:t>
        <a:bodyPr/>
        <a:lstStyle/>
        <a:p>
          <a:endParaRPr lang="es-ES"/>
        </a:p>
      </dgm:t>
    </dgm:pt>
    <dgm:pt modelId="{4551C5F3-06BD-4184-8A0C-923171E29B11}">
      <dgm:prSet phldrT="[Texto]"/>
      <dgm:spPr/>
      <dgm:t>
        <a:bodyPr/>
        <a:lstStyle/>
        <a:p>
          <a:r>
            <a:rPr lang="es-ES"/>
            <a:t>Quesadillas</a:t>
          </a:r>
        </a:p>
      </dgm:t>
    </dgm:pt>
    <dgm:pt modelId="{CAA01C30-FC95-40B1-90B3-522D1FAD3B52}" type="parTrans" cxnId="{44A6AD53-42D6-49C7-864C-A2595C1CA383}">
      <dgm:prSet/>
      <dgm:spPr/>
      <dgm:t>
        <a:bodyPr/>
        <a:lstStyle/>
        <a:p>
          <a:endParaRPr lang="es-ES"/>
        </a:p>
      </dgm:t>
    </dgm:pt>
    <dgm:pt modelId="{3FEC9869-E785-451A-919C-2EAF5936A446}" type="sibTrans" cxnId="{44A6AD53-42D6-49C7-864C-A2595C1CA383}">
      <dgm:prSet/>
      <dgm:spPr/>
      <dgm:t>
        <a:bodyPr/>
        <a:lstStyle/>
        <a:p>
          <a:endParaRPr lang="es-ES"/>
        </a:p>
      </dgm:t>
    </dgm:pt>
    <dgm:pt modelId="{B8550221-7C5B-495C-9969-03E4F1A81626}">
      <dgm:prSet phldrT="[Texto]"/>
      <dgm:spPr/>
      <dgm:t>
        <a:bodyPr/>
        <a:lstStyle/>
        <a:p>
          <a:r>
            <a:rPr lang="es-ES"/>
            <a:t>Burradillas</a:t>
          </a:r>
        </a:p>
      </dgm:t>
    </dgm:pt>
    <dgm:pt modelId="{F2A81CFF-E5D4-4494-84F3-E6B58C95E576}" type="parTrans" cxnId="{72703A96-98EE-453F-985A-61B57A812BDA}">
      <dgm:prSet/>
      <dgm:spPr/>
      <dgm:t>
        <a:bodyPr/>
        <a:lstStyle/>
        <a:p>
          <a:endParaRPr lang="es-ES"/>
        </a:p>
      </dgm:t>
    </dgm:pt>
    <dgm:pt modelId="{3999338D-9590-409D-A908-E8E3244DCD8B}" type="sibTrans" cxnId="{72703A96-98EE-453F-985A-61B57A812BDA}">
      <dgm:prSet/>
      <dgm:spPr/>
      <dgm:t>
        <a:bodyPr/>
        <a:lstStyle/>
        <a:p>
          <a:endParaRPr lang="es-ES"/>
        </a:p>
      </dgm:t>
    </dgm:pt>
    <dgm:pt modelId="{2F2A2456-486C-4404-AD65-75CAED81A244}">
      <dgm:prSet phldrT="[Texto]"/>
      <dgm:spPr/>
      <dgm:t>
        <a:bodyPr/>
        <a:lstStyle/>
        <a:p>
          <a:r>
            <a:rPr lang="es-ES"/>
            <a:t>Nachos</a:t>
          </a:r>
        </a:p>
      </dgm:t>
    </dgm:pt>
    <dgm:pt modelId="{D37CAEC9-6FA6-4D01-BF5D-D0F4C750B804}" type="parTrans" cxnId="{9A7F60A0-4208-45A9-8452-9958F727836E}">
      <dgm:prSet/>
      <dgm:spPr/>
      <dgm:t>
        <a:bodyPr/>
        <a:lstStyle/>
        <a:p>
          <a:endParaRPr lang="es-ES"/>
        </a:p>
      </dgm:t>
    </dgm:pt>
    <dgm:pt modelId="{703A549A-2429-4521-9BC8-5D4788DF963D}" type="sibTrans" cxnId="{9A7F60A0-4208-45A9-8452-9958F727836E}">
      <dgm:prSet/>
      <dgm:spPr/>
      <dgm:t>
        <a:bodyPr/>
        <a:lstStyle/>
        <a:p>
          <a:endParaRPr lang="es-ES"/>
        </a:p>
      </dgm:t>
    </dgm:pt>
    <dgm:pt modelId="{8730E61F-AF0C-4548-A96F-22FE74EB7916}">
      <dgm:prSet phldrT="[Texto]"/>
      <dgm:spPr/>
      <dgm:t>
        <a:bodyPr/>
        <a:lstStyle/>
        <a:p>
          <a:r>
            <a:rPr lang="es-ES"/>
            <a:t>Ensaladas</a:t>
          </a:r>
        </a:p>
      </dgm:t>
    </dgm:pt>
    <dgm:pt modelId="{A0DC67A6-A273-44EF-8062-071445F25207}" type="parTrans" cxnId="{68C06070-3290-4D9F-8F63-760F5A5A692A}">
      <dgm:prSet/>
      <dgm:spPr/>
    </dgm:pt>
    <dgm:pt modelId="{E3AAADF8-9720-449C-AF6A-EC4F9C74FA92}" type="sibTrans" cxnId="{68C06070-3290-4D9F-8F63-760F5A5A692A}">
      <dgm:prSet/>
      <dgm:spPr/>
    </dgm:pt>
    <dgm:pt modelId="{86235E8D-83DD-42D2-8C55-A33445270824}">
      <dgm:prSet phldrT="[Texto]"/>
      <dgm:spPr/>
      <dgm:t>
        <a:bodyPr/>
        <a:lstStyle/>
        <a:p>
          <a:r>
            <a:rPr lang="es-ES"/>
            <a:t>Bowls</a:t>
          </a:r>
        </a:p>
      </dgm:t>
    </dgm:pt>
    <dgm:pt modelId="{DC5BCBB4-BF76-4721-B8DE-D1162381576D}" type="parTrans" cxnId="{2F6141B2-9AD1-4197-9CFA-21B666D59C87}">
      <dgm:prSet/>
      <dgm:spPr/>
    </dgm:pt>
    <dgm:pt modelId="{397C2B69-C120-4C9C-9B60-405221685FCF}" type="sibTrans" cxnId="{2F6141B2-9AD1-4197-9CFA-21B666D59C87}">
      <dgm:prSet/>
      <dgm:spPr/>
    </dgm:pt>
    <dgm:pt modelId="{F2CEB8BF-3419-4947-A72F-08EF5A55C080}" type="pres">
      <dgm:prSet presAssocID="{E3F51E82-D25D-43AF-94B2-6912FD857ADD}" presName="Name0" presStyleCnt="0">
        <dgm:presLayoutVars>
          <dgm:dir/>
          <dgm:resizeHandles val="exact"/>
        </dgm:presLayoutVars>
      </dgm:prSet>
      <dgm:spPr/>
    </dgm:pt>
    <dgm:pt modelId="{079D8C04-BCD2-4AFF-9D07-F2FDD88A87EC}" type="pres">
      <dgm:prSet presAssocID="{5A944E5B-F5C7-471F-BAB6-86E26973A736}" presName="Name5" presStyleLbl="vennNode1" presStyleIdx="0" presStyleCnt="6">
        <dgm:presLayoutVars>
          <dgm:bulletEnabled val="1"/>
        </dgm:presLayoutVars>
      </dgm:prSet>
      <dgm:spPr/>
    </dgm:pt>
    <dgm:pt modelId="{6C2FA849-3713-4488-BF2B-6EFAC10185D5}" type="pres">
      <dgm:prSet presAssocID="{A771A9FE-D756-4B9E-9B6C-EA52B3C7CFCC}" presName="space" presStyleCnt="0"/>
      <dgm:spPr/>
    </dgm:pt>
    <dgm:pt modelId="{1B85A3E0-9735-4D45-B3CC-B0C3E42CC8F1}" type="pres">
      <dgm:prSet presAssocID="{4551C5F3-06BD-4184-8A0C-923171E29B11}" presName="Name5" presStyleLbl="vennNode1" presStyleIdx="1" presStyleCnt="6">
        <dgm:presLayoutVars>
          <dgm:bulletEnabled val="1"/>
        </dgm:presLayoutVars>
      </dgm:prSet>
      <dgm:spPr/>
    </dgm:pt>
    <dgm:pt modelId="{FA6A0E40-6121-4B0C-8FCB-025AF12BC76E}" type="pres">
      <dgm:prSet presAssocID="{3FEC9869-E785-451A-919C-2EAF5936A446}" presName="space" presStyleCnt="0"/>
      <dgm:spPr/>
    </dgm:pt>
    <dgm:pt modelId="{52E27276-BFA3-401C-9987-496E5D90102A}" type="pres">
      <dgm:prSet presAssocID="{B8550221-7C5B-495C-9969-03E4F1A81626}" presName="Name5" presStyleLbl="vennNode1" presStyleIdx="2" presStyleCnt="6">
        <dgm:presLayoutVars>
          <dgm:bulletEnabled val="1"/>
        </dgm:presLayoutVars>
      </dgm:prSet>
      <dgm:spPr/>
    </dgm:pt>
    <dgm:pt modelId="{AB6C42A8-7DB0-4912-8145-80256F81D421}" type="pres">
      <dgm:prSet presAssocID="{3999338D-9590-409D-A908-E8E3244DCD8B}" presName="space" presStyleCnt="0"/>
      <dgm:spPr/>
    </dgm:pt>
    <dgm:pt modelId="{6222ADB8-C573-4DBA-816F-AF1026C8FD96}" type="pres">
      <dgm:prSet presAssocID="{8730E61F-AF0C-4548-A96F-22FE74EB7916}" presName="Name5" presStyleLbl="vennNode1" presStyleIdx="3" presStyleCnt="6">
        <dgm:presLayoutVars>
          <dgm:bulletEnabled val="1"/>
        </dgm:presLayoutVars>
      </dgm:prSet>
      <dgm:spPr/>
    </dgm:pt>
    <dgm:pt modelId="{DB6743F3-8D51-444E-9580-75D04EE0D827}" type="pres">
      <dgm:prSet presAssocID="{E3AAADF8-9720-449C-AF6A-EC4F9C74FA92}" presName="space" presStyleCnt="0"/>
      <dgm:spPr/>
    </dgm:pt>
    <dgm:pt modelId="{1AE04A4E-F22A-4E18-9F15-9EFBCDA79131}" type="pres">
      <dgm:prSet presAssocID="{86235E8D-83DD-42D2-8C55-A33445270824}" presName="Name5" presStyleLbl="vennNode1" presStyleIdx="4" presStyleCnt="6">
        <dgm:presLayoutVars>
          <dgm:bulletEnabled val="1"/>
        </dgm:presLayoutVars>
      </dgm:prSet>
      <dgm:spPr/>
    </dgm:pt>
    <dgm:pt modelId="{5FFC3D43-6F00-4176-80AE-AA99414BFD36}" type="pres">
      <dgm:prSet presAssocID="{397C2B69-C120-4C9C-9B60-405221685FCF}" presName="space" presStyleCnt="0"/>
      <dgm:spPr/>
    </dgm:pt>
    <dgm:pt modelId="{CBC01830-259E-4EB7-944C-5430260DC842}" type="pres">
      <dgm:prSet presAssocID="{2F2A2456-486C-4404-AD65-75CAED81A24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19FFF41E-A4C9-40D0-86A2-B733BC309CA8}" type="presOf" srcId="{B8550221-7C5B-495C-9969-03E4F1A81626}" destId="{52E27276-BFA3-401C-9987-496E5D90102A}" srcOrd="0" destOrd="0" presId="urn:microsoft.com/office/officeart/2005/8/layout/venn3"/>
    <dgm:cxn modelId="{D24C685C-9E6D-4475-AD55-F6BC0E5E77EF}" type="presOf" srcId="{8730E61F-AF0C-4548-A96F-22FE74EB7916}" destId="{6222ADB8-C573-4DBA-816F-AF1026C8FD96}" srcOrd="0" destOrd="0" presId="urn:microsoft.com/office/officeart/2005/8/layout/venn3"/>
    <dgm:cxn modelId="{D6178A47-2A36-4EB0-AEFF-7CDAB62D43ED}" type="presOf" srcId="{E3F51E82-D25D-43AF-94B2-6912FD857ADD}" destId="{F2CEB8BF-3419-4947-A72F-08EF5A55C080}" srcOrd="0" destOrd="0" presId="urn:microsoft.com/office/officeart/2005/8/layout/venn3"/>
    <dgm:cxn modelId="{28A5354D-BD92-4A97-BC6C-3DD108FC2BDF}" type="presOf" srcId="{4551C5F3-06BD-4184-8A0C-923171E29B11}" destId="{1B85A3E0-9735-4D45-B3CC-B0C3E42CC8F1}" srcOrd="0" destOrd="0" presId="urn:microsoft.com/office/officeart/2005/8/layout/venn3"/>
    <dgm:cxn modelId="{68C06070-3290-4D9F-8F63-760F5A5A692A}" srcId="{E3F51E82-D25D-43AF-94B2-6912FD857ADD}" destId="{8730E61F-AF0C-4548-A96F-22FE74EB7916}" srcOrd="3" destOrd="0" parTransId="{A0DC67A6-A273-44EF-8062-071445F25207}" sibTransId="{E3AAADF8-9720-449C-AF6A-EC4F9C74FA92}"/>
    <dgm:cxn modelId="{44A6AD53-42D6-49C7-864C-A2595C1CA383}" srcId="{E3F51E82-D25D-43AF-94B2-6912FD857ADD}" destId="{4551C5F3-06BD-4184-8A0C-923171E29B11}" srcOrd="1" destOrd="0" parTransId="{CAA01C30-FC95-40B1-90B3-522D1FAD3B52}" sibTransId="{3FEC9869-E785-451A-919C-2EAF5936A446}"/>
    <dgm:cxn modelId="{72703A96-98EE-453F-985A-61B57A812BDA}" srcId="{E3F51E82-D25D-43AF-94B2-6912FD857ADD}" destId="{B8550221-7C5B-495C-9969-03E4F1A81626}" srcOrd="2" destOrd="0" parTransId="{F2A81CFF-E5D4-4494-84F3-E6B58C95E576}" sibTransId="{3999338D-9590-409D-A908-E8E3244DCD8B}"/>
    <dgm:cxn modelId="{9A7F60A0-4208-45A9-8452-9958F727836E}" srcId="{E3F51E82-D25D-43AF-94B2-6912FD857ADD}" destId="{2F2A2456-486C-4404-AD65-75CAED81A244}" srcOrd="5" destOrd="0" parTransId="{D37CAEC9-6FA6-4D01-BF5D-D0F4C750B804}" sibTransId="{703A549A-2429-4521-9BC8-5D4788DF963D}"/>
    <dgm:cxn modelId="{2F6141B2-9AD1-4197-9CFA-21B666D59C87}" srcId="{E3F51E82-D25D-43AF-94B2-6912FD857ADD}" destId="{86235E8D-83DD-42D2-8C55-A33445270824}" srcOrd="4" destOrd="0" parTransId="{DC5BCBB4-BF76-4721-B8DE-D1162381576D}" sibTransId="{397C2B69-C120-4C9C-9B60-405221685FCF}"/>
    <dgm:cxn modelId="{720FB2B2-75A1-4EF2-819C-82E28E1FADB8}" type="presOf" srcId="{5A944E5B-F5C7-471F-BAB6-86E26973A736}" destId="{079D8C04-BCD2-4AFF-9D07-F2FDD88A87EC}" srcOrd="0" destOrd="0" presId="urn:microsoft.com/office/officeart/2005/8/layout/venn3"/>
    <dgm:cxn modelId="{D1E654C2-58F1-4EE7-82D1-04FEC2871874}" srcId="{E3F51E82-D25D-43AF-94B2-6912FD857ADD}" destId="{5A944E5B-F5C7-471F-BAB6-86E26973A736}" srcOrd="0" destOrd="0" parTransId="{F3CA43A4-A0D8-4717-B062-63DFD954A422}" sibTransId="{A771A9FE-D756-4B9E-9B6C-EA52B3C7CFCC}"/>
    <dgm:cxn modelId="{578130CD-3262-4E0C-BC23-8D2CAF05183B}" type="presOf" srcId="{86235E8D-83DD-42D2-8C55-A33445270824}" destId="{1AE04A4E-F22A-4E18-9F15-9EFBCDA79131}" srcOrd="0" destOrd="0" presId="urn:microsoft.com/office/officeart/2005/8/layout/venn3"/>
    <dgm:cxn modelId="{82DB0DD0-F164-4386-A03D-F0283817E1A9}" type="presOf" srcId="{2F2A2456-486C-4404-AD65-75CAED81A244}" destId="{CBC01830-259E-4EB7-944C-5430260DC842}" srcOrd="0" destOrd="0" presId="urn:microsoft.com/office/officeart/2005/8/layout/venn3"/>
    <dgm:cxn modelId="{7D42F81F-3756-4F1B-84C6-FB97558D7994}" type="presParOf" srcId="{F2CEB8BF-3419-4947-A72F-08EF5A55C080}" destId="{079D8C04-BCD2-4AFF-9D07-F2FDD88A87EC}" srcOrd="0" destOrd="0" presId="urn:microsoft.com/office/officeart/2005/8/layout/venn3"/>
    <dgm:cxn modelId="{ED77ABD8-BD19-43A3-86C8-049A1315B2C9}" type="presParOf" srcId="{F2CEB8BF-3419-4947-A72F-08EF5A55C080}" destId="{6C2FA849-3713-4488-BF2B-6EFAC10185D5}" srcOrd="1" destOrd="0" presId="urn:microsoft.com/office/officeart/2005/8/layout/venn3"/>
    <dgm:cxn modelId="{F1C37759-B233-409A-93E4-772D4EB3F2C6}" type="presParOf" srcId="{F2CEB8BF-3419-4947-A72F-08EF5A55C080}" destId="{1B85A3E0-9735-4D45-B3CC-B0C3E42CC8F1}" srcOrd="2" destOrd="0" presId="urn:microsoft.com/office/officeart/2005/8/layout/venn3"/>
    <dgm:cxn modelId="{2E7BABFA-9169-47A9-90E4-3F4507F4F181}" type="presParOf" srcId="{F2CEB8BF-3419-4947-A72F-08EF5A55C080}" destId="{FA6A0E40-6121-4B0C-8FCB-025AF12BC76E}" srcOrd="3" destOrd="0" presId="urn:microsoft.com/office/officeart/2005/8/layout/venn3"/>
    <dgm:cxn modelId="{C80A2A90-7976-4049-BA52-FF64C6EE19BE}" type="presParOf" srcId="{F2CEB8BF-3419-4947-A72F-08EF5A55C080}" destId="{52E27276-BFA3-401C-9987-496E5D90102A}" srcOrd="4" destOrd="0" presId="urn:microsoft.com/office/officeart/2005/8/layout/venn3"/>
    <dgm:cxn modelId="{650CD641-9164-4ECC-AB06-5AD764259300}" type="presParOf" srcId="{F2CEB8BF-3419-4947-A72F-08EF5A55C080}" destId="{AB6C42A8-7DB0-4912-8145-80256F81D421}" srcOrd="5" destOrd="0" presId="urn:microsoft.com/office/officeart/2005/8/layout/venn3"/>
    <dgm:cxn modelId="{C7716ACA-D843-487F-8A47-2D0D4FA6E88F}" type="presParOf" srcId="{F2CEB8BF-3419-4947-A72F-08EF5A55C080}" destId="{6222ADB8-C573-4DBA-816F-AF1026C8FD96}" srcOrd="6" destOrd="0" presId="urn:microsoft.com/office/officeart/2005/8/layout/venn3"/>
    <dgm:cxn modelId="{8846BC90-31AC-4DAB-A193-98F16EA1EB0B}" type="presParOf" srcId="{F2CEB8BF-3419-4947-A72F-08EF5A55C080}" destId="{DB6743F3-8D51-444E-9580-75D04EE0D827}" srcOrd="7" destOrd="0" presId="urn:microsoft.com/office/officeart/2005/8/layout/venn3"/>
    <dgm:cxn modelId="{9A6B386C-7B76-4241-ADCA-81973F2EE2E0}" type="presParOf" srcId="{F2CEB8BF-3419-4947-A72F-08EF5A55C080}" destId="{1AE04A4E-F22A-4E18-9F15-9EFBCDA79131}" srcOrd="8" destOrd="0" presId="urn:microsoft.com/office/officeart/2005/8/layout/venn3"/>
    <dgm:cxn modelId="{2E673C06-4372-4B05-82BF-8D26AED533C4}" type="presParOf" srcId="{F2CEB8BF-3419-4947-A72F-08EF5A55C080}" destId="{5FFC3D43-6F00-4176-80AE-AA99414BFD36}" srcOrd="9" destOrd="0" presId="urn:microsoft.com/office/officeart/2005/8/layout/venn3"/>
    <dgm:cxn modelId="{DCC721A0-0984-4508-A404-69D1914888E5}" type="presParOf" srcId="{F2CEB8BF-3419-4947-A72F-08EF5A55C080}" destId="{CBC01830-259E-4EB7-944C-5430260DC842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21324-7A6B-4FC5-8E7D-F0A883D818EF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4BD3D3F-29F5-4BA6-A4A7-DFAB67315DAC}">
      <dgm:prSet phldrT="[Texto]"/>
      <dgm:spPr/>
      <dgm:t>
        <a:bodyPr/>
        <a:lstStyle/>
        <a:p>
          <a:r>
            <a:rPr lang="es-ES"/>
            <a:t>Calentar la tortilla</a:t>
          </a:r>
        </a:p>
      </dgm:t>
    </dgm:pt>
    <dgm:pt modelId="{BFA3FFBA-0A21-4DA1-A288-7271E01E45F6}" type="parTrans" cxnId="{9AFD26AD-CBAE-4CDD-9816-CBF6A163F886}">
      <dgm:prSet/>
      <dgm:spPr/>
    </dgm:pt>
    <dgm:pt modelId="{63A5C222-9D6D-44D8-887F-ED83ACEBC304}" type="sibTrans" cxnId="{9AFD26AD-CBAE-4CDD-9816-CBF6A163F886}">
      <dgm:prSet/>
      <dgm:spPr/>
    </dgm:pt>
    <dgm:pt modelId="{6FD439EF-2C91-424F-88D0-7FCB2F02B002}">
      <dgm:prSet phldrT="[Texto]"/>
      <dgm:spPr/>
      <dgm:t>
        <a:bodyPr/>
        <a:lstStyle/>
        <a:p>
          <a:r>
            <a:rPr lang="es-ES"/>
            <a:t>Agregar toppings</a:t>
          </a:r>
        </a:p>
      </dgm:t>
    </dgm:pt>
    <dgm:pt modelId="{2FE3E71B-B80F-49DF-8ECF-643065BE7C23}" type="parTrans" cxnId="{5BB09DFD-38F2-4E67-BC64-1BB298BD29A4}">
      <dgm:prSet/>
      <dgm:spPr/>
    </dgm:pt>
    <dgm:pt modelId="{F1BB6D63-2E4B-4141-B00D-54A6B08BB4B5}" type="sibTrans" cxnId="{5BB09DFD-38F2-4E67-BC64-1BB298BD29A4}">
      <dgm:prSet/>
      <dgm:spPr/>
    </dgm:pt>
    <dgm:pt modelId="{31EE6CFC-51B5-4254-BC58-77EEDE519BA2}">
      <dgm:prSet phldrT="[Texto]"/>
      <dgm:spPr/>
      <dgm:t>
        <a:bodyPr/>
        <a:lstStyle/>
        <a:p>
          <a:r>
            <a:rPr lang="es-ES"/>
            <a:t>Enrollar y empacar burrito</a:t>
          </a:r>
        </a:p>
      </dgm:t>
    </dgm:pt>
    <dgm:pt modelId="{2768596F-16C6-46C3-809A-1718D2DDB188}" type="parTrans" cxnId="{3FBA7EC0-C992-4B97-9655-C971FA60B2E4}">
      <dgm:prSet/>
      <dgm:spPr/>
    </dgm:pt>
    <dgm:pt modelId="{66137C9E-507F-4BF3-B1AE-CD52B8BE9986}" type="sibTrans" cxnId="{3FBA7EC0-C992-4B97-9655-C971FA60B2E4}">
      <dgm:prSet/>
      <dgm:spPr/>
    </dgm:pt>
    <dgm:pt modelId="{93A03501-3748-4EE6-B30E-BA7EB780172F}" type="pres">
      <dgm:prSet presAssocID="{DF621324-7A6B-4FC5-8E7D-F0A883D818EF}" presName="CompostProcess" presStyleCnt="0">
        <dgm:presLayoutVars>
          <dgm:dir/>
          <dgm:resizeHandles val="exact"/>
        </dgm:presLayoutVars>
      </dgm:prSet>
      <dgm:spPr/>
    </dgm:pt>
    <dgm:pt modelId="{8F35754F-4EC6-4382-90FA-418B37B906BC}" type="pres">
      <dgm:prSet presAssocID="{DF621324-7A6B-4FC5-8E7D-F0A883D818EF}" presName="arrow" presStyleLbl="bgShp" presStyleIdx="0" presStyleCnt="1"/>
      <dgm:spPr/>
    </dgm:pt>
    <dgm:pt modelId="{C665CC5A-298F-4F05-8ABA-4B7A986CE6D6}" type="pres">
      <dgm:prSet presAssocID="{DF621324-7A6B-4FC5-8E7D-F0A883D818EF}" presName="linearProcess" presStyleCnt="0"/>
      <dgm:spPr/>
    </dgm:pt>
    <dgm:pt modelId="{C199E164-C340-443A-8675-DF97A9A17D5F}" type="pres">
      <dgm:prSet presAssocID="{34BD3D3F-29F5-4BA6-A4A7-DFAB67315DAC}" presName="textNode" presStyleLbl="node1" presStyleIdx="0" presStyleCnt="3">
        <dgm:presLayoutVars>
          <dgm:bulletEnabled val="1"/>
        </dgm:presLayoutVars>
      </dgm:prSet>
      <dgm:spPr/>
    </dgm:pt>
    <dgm:pt modelId="{7F5F4DAA-A81A-41EC-9E2D-4F6FDDC1F9F8}" type="pres">
      <dgm:prSet presAssocID="{63A5C222-9D6D-44D8-887F-ED83ACEBC304}" presName="sibTrans" presStyleCnt="0"/>
      <dgm:spPr/>
    </dgm:pt>
    <dgm:pt modelId="{A23581E1-D8D9-4A9F-BBFE-26008E7CA79B}" type="pres">
      <dgm:prSet presAssocID="{6FD439EF-2C91-424F-88D0-7FCB2F02B002}" presName="textNode" presStyleLbl="node1" presStyleIdx="1" presStyleCnt="3">
        <dgm:presLayoutVars>
          <dgm:bulletEnabled val="1"/>
        </dgm:presLayoutVars>
      </dgm:prSet>
      <dgm:spPr/>
    </dgm:pt>
    <dgm:pt modelId="{6B8FF7EA-0361-485B-8251-702D96847090}" type="pres">
      <dgm:prSet presAssocID="{F1BB6D63-2E4B-4141-B00D-54A6B08BB4B5}" presName="sibTrans" presStyleCnt="0"/>
      <dgm:spPr/>
    </dgm:pt>
    <dgm:pt modelId="{F957FF40-5000-4EF7-BADF-54B4E9003F03}" type="pres">
      <dgm:prSet presAssocID="{31EE6CFC-51B5-4254-BC58-77EEDE519BA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A402E1C-613A-42FF-BE6D-5BD0C73D9E74}" type="presOf" srcId="{31EE6CFC-51B5-4254-BC58-77EEDE519BA2}" destId="{F957FF40-5000-4EF7-BADF-54B4E9003F03}" srcOrd="0" destOrd="0" presId="urn:microsoft.com/office/officeart/2005/8/layout/hProcess9"/>
    <dgm:cxn modelId="{7BE36C30-900D-4241-8DBA-4C3DAABC6504}" type="presOf" srcId="{6FD439EF-2C91-424F-88D0-7FCB2F02B002}" destId="{A23581E1-D8D9-4A9F-BBFE-26008E7CA79B}" srcOrd="0" destOrd="0" presId="urn:microsoft.com/office/officeart/2005/8/layout/hProcess9"/>
    <dgm:cxn modelId="{8798C952-9281-4092-9D4C-ECA790F1C2C7}" type="presOf" srcId="{34BD3D3F-29F5-4BA6-A4A7-DFAB67315DAC}" destId="{C199E164-C340-443A-8675-DF97A9A17D5F}" srcOrd="0" destOrd="0" presId="urn:microsoft.com/office/officeart/2005/8/layout/hProcess9"/>
    <dgm:cxn modelId="{9AFD26AD-CBAE-4CDD-9816-CBF6A163F886}" srcId="{DF621324-7A6B-4FC5-8E7D-F0A883D818EF}" destId="{34BD3D3F-29F5-4BA6-A4A7-DFAB67315DAC}" srcOrd="0" destOrd="0" parTransId="{BFA3FFBA-0A21-4DA1-A288-7271E01E45F6}" sibTransId="{63A5C222-9D6D-44D8-887F-ED83ACEBC304}"/>
    <dgm:cxn modelId="{3FBA7EC0-C992-4B97-9655-C971FA60B2E4}" srcId="{DF621324-7A6B-4FC5-8E7D-F0A883D818EF}" destId="{31EE6CFC-51B5-4254-BC58-77EEDE519BA2}" srcOrd="2" destOrd="0" parTransId="{2768596F-16C6-46C3-809A-1718D2DDB188}" sibTransId="{66137C9E-507F-4BF3-B1AE-CD52B8BE9986}"/>
    <dgm:cxn modelId="{5BB09DFD-38F2-4E67-BC64-1BB298BD29A4}" srcId="{DF621324-7A6B-4FC5-8E7D-F0A883D818EF}" destId="{6FD439EF-2C91-424F-88D0-7FCB2F02B002}" srcOrd="1" destOrd="0" parTransId="{2FE3E71B-B80F-49DF-8ECF-643065BE7C23}" sibTransId="{F1BB6D63-2E4B-4141-B00D-54A6B08BB4B5}"/>
    <dgm:cxn modelId="{2F6445FE-880A-4512-918E-E8ECD48FA655}" type="presOf" srcId="{DF621324-7A6B-4FC5-8E7D-F0A883D818EF}" destId="{93A03501-3748-4EE6-B30E-BA7EB780172F}" srcOrd="0" destOrd="0" presId="urn:microsoft.com/office/officeart/2005/8/layout/hProcess9"/>
    <dgm:cxn modelId="{07B111E6-CF34-491A-B8FB-C85B096BA601}" type="presParOf" srcId="{93A03501-3748-4EE6-B30E-BA7EB780172F}" destId="{8F35754F-4EC6-4382-90FA-418B37B906BC}" srcOrd="0" destOrd="0" presId="urn:microsoft.com/office/officeart/2005/8/layout/hProcess9"/>
    <dgm:cxn modelId="{4FFA2F51-D4F1-4241-863B-89A532D85412}" type="presParOf" srcId="{93A03501-3748-4EE6-B30E-BA7EB780172F}" destId="{C665CC5A-298F-4F05-8ABA-4B7A986CE6D6}" srcOrd="1" destOrd="0" presId="urn:microsoft.com/office/officeart/2005/8/layout/hProcess9"/>
    <dgm:cxn modelId="{160C232F-1F6E-4966-B2B3-33EDE656B1D8}" type="presParOf" srcId="{C665CC5A-298F-4F05-8ABA-4B7A986CE6D6}" destId="{C199E164-C340-443A-8675-DF97A9A17D5F}" srcOrd="0" destOrd="0" presId="urn:microsoft.com/office/officeart/2005/8/layout/hProcess9"/>
    <dgm:cxn modelId="{6407E5B7-6156-41E9-B91F-3A547927401B}" type="presParOf" srcId="{C665CC5A-298F-4F05-8ABA-4B7A986CE6D6}" destId="{7F5F4DAA-A81A-41EC-9E2D-4F6FDDC1F9F8}" srcOrd="1" destOrd="0" presId="urn:microsoft.com/office/officeart/2005/8/layout/hProcess9"/>
    <dgm:cxn modelId="{0B1B2EA5-AE07-4A7C-BFEF-32718689246C}" type="presParOf" srcId="{C665CC5A-298F-4F05-8ABA-4B7A986CE6D6}" destId="{A23581E1-D8D9-4A9F-BBFE-26008E7CA79B}" srcOrd="2" destOrd="0" presId="urn:microsoft.com/office/officeart/2005/8/layout/hProcess9"/>
    <dgm:cxn modelId="{9CAE3C28-A206-4835-A3C4-ECE75BBDD27F}" type="presParOf" srcId="{C665CC5A-298F-4F05-8ABA-4B7A986CE6D6}" destId="{6B8FF7EA-0361-485B-8251-702D96847090}" srcOrd="3" destOrd="0" presId="urn:microsoft.com/office/officeart/2005/8/layout/hProcess9"/>
    <dgm:cxn modelId="{3A154393-2BEC-4671-9817-177238447AAA}" type="presParOf" srcId="{C665CC5A-298F-4F05-8ABA-4B7A986CE6D6}" destId="{F957FF40-5000-4EF7-BADF-54B4E9003F0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8C04-BCD2-4AFF-9D07-F2FDD88A87EC}">
      <dsp:nvSpPr>
        <dsp:cNvPr id="0" name=""/>
        <dsp:cNvSpPr/>
      </dsp:nvSpPr>
      <dsp:spPr>
        <a:xfrm>
          <a:off x="1163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Burritos</a:t>
          </a:r>
        </a:p>
      </dsp:txBody>
      <dsp:txXfrm>
        <a:off x="280286" y="1859427"/>
        <a:ext cx="1347725" cy="1347725"/>
      </dsp:txXfrm>
    </dsp:sp>
    <dsp:sp modelId="{1B85A3E0-9735-4D45-B3CC-B0C3E42CC8F1}">
      <dsp:nvSpPr>
        <dsp:cNvPr id="0" name=""/>
        <dsp:cNvSpPr/>
      </dsp:nvSpPr>
      <dsp:spPr>
        <a:xfrm>
          <a:off x="1525941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Quesadillas</a:t>
          </a:r>
        </a:p>
      </dsp:txBody>
      <dsp:txXfrm>
        <a:off x="1805064" y="1859427"/>
        <a:ext cx="1347725" cy="1347725"/>
      </dsp:txXfrm>
    </dsp:sp>
    <dsp:sp modelId="{52E27276-BFA3-401C-9987-496E5D90102A}">
      <dsp:nvSpPr>
        <dsp:cNvPr id="0" name=""/>
        <dsp:cNvSpPr/>
      </dsp:nvSpPr>
      <dsp:spPr>
        <a:xfrm>
          <a:off x="3050718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Burradillas</a:t>
          </a:r>
        </a:p>
      </dsp:txBody>
      <dsp:txXfrm>
        <a:off x="3329841" y="1859427"/>
        <a:ext cx="1347725" cy="1347725"/>
      </dsp:txXfrm>
    </dsp:sp>
    <dsp:sp modelId="{6222ADB8-C573-4DBA-816F-AF1026C8FD96}">
      <dsp:nvSpPr>
        <dsp:cNvPr id="0" name=""/>
        <dsp:cNvSpPr/>
      </dsp:nvSpPr>
      <dsp:spPr>
        <a:xfrm>
          <a:off x="4575496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Ensaladas</a:t>
          </a:r>
        </a:p>
      </dsp:txBody>
      <dsp:txXfrm>
        <a:off x="4854619" y="1859427"/>
        <a:ext cx="1347725" cy="1347725"/>
      </dsp:txXfrm>
    </dsp:sp>
    <dsp:sp modelId="{1AE04A4E-F22A-4E18-9F15-9EFBCDA79131}">
      <dsp:nvSpPr>
        <dsp:cNvPr id="0" name=""/>
        <dsp:cNvSpPr/>
      </dsp:nvSpPr>
      <dsp:spPr>
        <a:xfrm>
          <a:off x="6100273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Bowls</a:t>
          </a:r>
        </a:p>
      </dsp:txBody>
      <dsp:txXfrm>
        <a:off x="6379396" y="1859427"/>
        <a:ext cx="1347725" cy="1347725"/>
      </dsp:txXfrm>
    </dsp:sp>
    <dsp:sp modelId="{CBC01830-259E-4EB7-944C-5430260DC842}">
      <dsp:nvSpPr>
        <dsp:cNvPr id="0" name=""/>
        <dsp:cNvSpPr/>
      </dsp:nvSpPr>
      <dsp:spPr>
        <a:xfrm>
          <a:off x="7625051" y="1580304"/>
          <a:ext cx="1905971" cy="1905971"/>
        </a:xfrm>
        <a:prstGeom prst="ellipse">
          <a:avLst/>
        </a:prstGeom>
        <a:solidFill>
          <a:schemeClr val="accent2">
            <a:alpha val="50000"/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892" tIns="24130" rIns="104892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Nachos</a:t>
          </a:r>
        </a:p>
      </dsp:txBody>
      <dsp:txXfrm>
        <a:off x="7904174" y="1859427"/>
        <a:ext cx="1347725" cy="1347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754F-4EC6-4382-90FA-418B37B906BC}">
      <dsp:nvSpPr>
        <dsp:cNvPr id="0" name=""/>
        <dsp:cNvSpPr/>
      </dsp:nvSpPr>
      <dsp:spPr>
        <a:xfrm>
          <a:off x="420537" y="0"/>
          <a:ext cx="4766093" cy="408892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E164-C340-443A-8675-DF97A9A17D5F}">
      <dsp:nvSpPr>
        <dsp:cNvPr id="0" name=""/>
        <dsp:cNvSpPr/>
      </dsp:nvSpPr>
      <dsp:spPr>
        <a:xfrm>
          <a:off x="6023" y="1226675"/>
          <a:ext cx="1804807" cy="16355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Calentar la tortilla</a:t>
          </a:r>
        </a:p>
      </dsp:txBody>
      <dsp:txXfrm>
        <a:off x="85865" y="1306517"/>
        <a:ext cx="1645123" cy="1475884"/>
      </dsp:txXfrm>
    </dsp:sp>
    <dsp:sp modelId="{A23581E1-D8D9-4A9F-BBFE-26008E7CA79B}">
      <dsp:nvSpPr>
        <dsp:cNvPr id="0" name=""/>
        <dsp:cNvSpPr/>
      </dsp:nvSpPr>
      <dsp:spPr>
        <a:xfrm>
          <a:off x="1901180" y="1226675"/>
          <a:ext cx="1804807" cy="1635568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Agregar toppings</a:t>
          </a:r>
        </a:p>
      </dsp:txBody>
      <dsp:txXfrm>
        <a:off x="1981022" y="1306517"/>
        <a:ext cx="1645123" cy="1475884"/>
      </dsp:txXfrm>
    </dsp:sp>
    <dsp:sp modelId="{F957FF40-5000-4EF7-BADF-54B4E9003F03}">
      <dsp:nvSpPr>
        <dsp:cNvPr id="0" name=""/>
        <dsp:cNvSpPr/>
      </dsp:nvSpPr>
      <dsp:spPr>
        <a:xfrm>
          <a:off x="3796338" y="1226675"/>
          <a:ext cx="1804807" cy="1635568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Enrollar y empacar burrito</a:t>
          </a:r>
        </a:p>
      </dsp:txBody>
      <dsp:txXfrm>
        <a:off x="3876180" y="1306517"/>
        <a:ext cx="1645123" cy="147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75F01-531B-6442-B2D2-990ED2D39022}" type="datetimeFigureOut">
              <a:rPr lang="es-ES_tradnl" smtClean="0"/>
              <a:t>12/08/2020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4C7F-8AC3-6F44-8D5E-AE340F1ED1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274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Mayor cobertura y permanencia en el sistema educativo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4C7F-8AC3-6F44-8D5E-AE340F1ED12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718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142448 en 2013 https://colaboracion.dnp.gov.co/CDT/Contratos%20Plan/Componente%20Programatico.pdf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4C7F-8AC3-6F44-8D5E-AE340F1ED12D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94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142448 en 2013 https://colaboracion.dnp.gov.co/CDT/Contratos%20Plan/Componente%20Programatico.pdf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4C7F-8AC3-6F44-8D5E-AE340F1ED12D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350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142448 en 2013 https://colaboracion.dnp.gov.co/CDT/Contratos%20Plan/Componente%20Programatico.pdf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4C7F-8AC3-6F44-8D5E-AE340F1ED12D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27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8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8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7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16" y="640080"/>
            <a:ext cx="3382564" cy="33064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Fundamentos de producción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9994" y="5060777"/>
            <a:ext cx="3200400" cy="1463040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Ana María Guzmán</a:t>
            </a:r>
          </a:p>
          <a:p>
            <a:r>
              <a:rPr lang="es-ES_tradnl">
                <a:solidFill>
                  <a:srgbClr val="FFFFFF"/>
                </a:solidFill>
              </a:rPr>
              <a:t>Juan Camilo Quiroga</a:t>
            </a:r>
          </a:p>
          <a:p>
            <a:r>
              <a:rPr lang="es-ES_tradnl">
                <a:solidFill>
                  <a:srgbClr val="FFFFFF"/>
                </a:solidFill>
              </a:rPr>
              <a:t>Min Chang Park</a:t>
            </a:r>
          </a:p>
          <a:p>
            <a:r>
              <a:rPr lang="es-ES_tradnl">
                <a:solidFill>
                  <a:srgbClr val="FFFFFF"/>
                </a:solidFill>
              </a:rPr>
              <a:t>María Camila Hernández</a:t>
            </a:r>
          </a:p>
          <a:p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7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A507F1-2EB5-4798-A15F-A7C34A0A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53817-DA39-4DCE-ADDC-F84A3650E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CFC73E-3E90-4B19-A7DF-742374539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446F88-E03E-4F71-B62A-C8D25CA6E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7C5034-4CD2-4D41-9F8C-C90A0B9EA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CO" spc="200">
                <a:solidFill>
                  <a:srgbClr val="FFFFFF"/>
                </a:solidFill>
              </a:rPr>
              <a:t>Estudio del trabajo</a:t>
            </a:r>
            <a:r>
              <a:rPr lang="en-US" spc="200">
                <a:solidFill>
                  <a:srgbClr val="FFFFFF"/>
                </a:solidFill>
              </a:rPr>
              <a:t> </a:t>
            </a:r>
          </a:p>
        </p:txBody>
      </p:sp>
      <p:graphicFrame>
        <p:nvGraphicFramePr>
          <p:cNvPr id="2" name="Diagrama 4">
            <a:extLst>
              <a:ext uri="{FF2B5EF4-FFF2-40B4-BE49-F238E27FC236}">
                <a16:creationId xmlns:a16="http://schemas.microsoft.com/office/drawing/2014/main" id="{7E8C704E-7428-45CC-9C8F-41378F591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354835"/>
              </p:ext>
            </p:extLst>
          </p:nvPr>
        </p:nvGraphicFramePr>
        <p:xfrm>
          <a:off x="3292414" y="234351"/>
          <a:ext cx="5607169" cy="408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7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228B962-6D59-47D7-8215-55B79A4D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606724" y="4960137"/>
            <a:ext cx="8836324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CO" spc="200"/>
              <a:t>Tiempos operario hombre y mujer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05E2F1-6FF2-4530-B98A-26D3DF5B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5" y="1532210"/>
            <a:ext cx="5605318" cy="21693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A7C792-C4CC-49B9-9620-5582D9C7A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664" y="1532210"/>
            <a:ext cx="546489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A507F1-2EB5-4798-A15F-A7C34A0A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53817-DA39-4DCE-ADDC-F84A3650E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CFC73E-3E90-4B19-A7DF-742374539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7C5034-4CD2-4D41-9F8C-C90A0B9EA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4902626"/>
            <a:ext cx="10475343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pc="200">
                <a:solidFill>
                  <a:srgbClr val="FFFFFF"/>
                </a:solidFill>
              </a:rPr>
              <a:t>Identificación y selección de problemas</a:t>
            </a:r>
            <a:r>
              <a:rPr lang="en-US" spc="200">
                <a:solidFill>
                  <a:srgbClr val="FFFFFF"/>
                </a:solidFill>
              </a:rPr>
              <a:t> </a:t>
            </a:r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8593C19-A0E2-47A3-AD52-F2CD2702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7" y="714285"/>
            <a:ext cx="6970143" cy="32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7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8B962-6D59-47D7-8215-55B79A4D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EACF53CE-C28F-4DE2-B2F7-1E4D400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4" y="640080"/>
            <a:ext cx="6266007" cy="3931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CO" spc="200"/>
              <a:t>Problemas en</a:t>
            </a:r>
            <a:r>
              <a:rPr lang="en-US" spc="200"/>
              <a:t> lean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86838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2C7EED3-3B29-4283-B0C3-DBA5D3F9D6F0}"/>
              </a:ext>
            </a:extLst>
          </p:cNvPr>
          <p:cNvSpPr txBox="1">
            <a:spLocks/>
          </p:cNvSpPr>
          <p:nvPr/>
        </p:nvSpPr>
        <p:spPr>
          <a:xfrm>
            <a:off x="1018377" y="55071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Diagrama de las 5's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DA1F48EE-D262-4D33-8125-9109C096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4" y="1667004"/>
            <a:ext cx="8422255" cy="49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5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7B01C-488E-4F67-9E73-B57B6DF3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Selección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3676-FADB-4D38-8D4D-BCE32AA1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4" y="2199736"/>
            <a:ext cx="4659241" cy="400266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s-ES"/>
              <a:t>Cantidad de proteína en cada burrito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5D8874-7AF8-4EF5-B055-8F8DF2D97AEE}"/>
              </a:ext>
            </a:extLst>
          </p:cNvPr>
          <p:cNvSpPr txBox="1">
            <a:spLocks/>
          </p:cNvSpPr>
          <p:nvPr/>
        </p:nvSpPr>
        <p:spPr>
          <a:xfrm>
            <a:off x="2456113" y="3545458"/>
            <a:ext cx="5076183" cy="515284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Variabilidad de la producción de pico de gallo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D1EA94EB-1DC1-472C-BA13-B53B0D81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15" y="1917580"/>
            <a:ext cx="575095" cy="966879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AB62815F-E380-4A80-966D-F4655AA2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07" y="3269951"/>
            <a:ext cx="1149651" cy="89319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5A2384A-9EFD-400F-BACE-0F2D0685F63E}"/>
              </a:ext>
            </a:extLst>
          </p:cNvPr>
          <p:cNvSpPr txBox="1">
            <a:spLocks/>
          </p:cNvSpPr>
          <p:nvPr/>
        </p:nvSpPr>
        <p:spPr>
          <a:xfrm>
            <a:off x="2456113" y="4753155"/>
            <a:ext cx="7664108" cy="515284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Reabastecimiento de la línea principal de ensamblaje de burrito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0A0412BC-65A4-4C0A-AA6B-D525A5F7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83" y="4421038"/>
            <a:ext cx="1164567" cy="11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0796-2F09-46B8-A0E8-A5DF49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69619" cy="1499616"/>
          </a:xfrm>
        </p:spPr>
        <p:txBody>
          <a:bodyPr>
            <a:normAutofit/>
          </a:bodyPr>
          <a:lstStyle/>
          <a:p>
            <a:r>
              <a:rPr lang="es-ES"/>
              <a:t>Causas de la variabilidad en la proteína de los burritos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0C2CEF-6DC2-42F9-8A4D-DDB1FC4D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05886"/>
            <a:ext cx="10016992" cy="903474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es-CO" b="1" i="1"/>
              <a:t>Objetivo: </a:t>
            </a:r>
            <a:r>
              <a:rPr lang="es-CO"/>
              <a:t>Estandarización de la cantidad de proteína que lleva cada uno de los burritos. </a:t>
            </a:r>
            <a:endParaRPr lang="es-ES"/>
          </a:p>
        </p:txBody>
      </p:sp>
      <p:pic>
        <p:nvPicPr>
          <p:cNvPr id="16" name="Imagen 19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2694D23E-B09D-4305-BC27-41174C1F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5" y="2079425"/>
            <a:ext cx="7933426" cy="29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6">
            <a:extLst>
              <a:ext uri="{FF2B5EF4-FFF2-40B4-BE49-F238E27FC236}">
                <a16:creationId xmlns:a16="http://schemas.microsoft.com/office/drawing/2014/main" id="{9678D297-95F7-433F-98EB-B40EC252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10" y="1991233"/>
            <a:ext cx="8106240" cy="30745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EF0796-2F09-46B8-A0E8-A5DF49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287203" cy="1499616"/>
          </a:xfrm>
        </p:spPr>
        <p:txBody>
          <a:bodyPr>
            <a:normAutofit/>
          </a:bodyPr>
          <a:lstStyle/>
          <a:p>
            <a:r>
              <a:rPr lang="es-ES" sz="4800"/>
              <a:t>Causas para la variabilidad en la preparación de</a:t>
            </a:r>
            <a:r>
              <a:rPr lang="es-ES"/>
              <a:t>l pico de gallo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0C2CEF-6DC2-42F9-8A4D-DDB1FC4D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05886"/>
            <a:ext cx="10016992" cy="903474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 algn="just"/>
            <a:r>
              <a:rPr lang="es-CO" b="1" i="1"/>
              <a:t>Objetivo: </a:t>
            </a:r>
            <a:r>
              <a:rPr lang="es-CO"/>
              <a:t>Estandarizar la producción de pico de gallo además de reducir el tiempo de preparación del mismo como producto de alta variabilidad en el armado de un burrito.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0796-2F09-46B8-A0E8-A5DF49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287203" cy="1499616"/>
          </a:xfrm>
        </p:spPr>
        <p:txBody>
          <a:bodyPr>
            <a:normAutofit/>
          </a:bodyPr>
          <a:lstStyle/>
          <a:p>
            <a:r>
              <a:rPr lang="es-ES" sz="4800"/>
              <a:t>Causas para el abastecimiento de la línea principal de ensamblaje</a:t>
            </a:r>
            <a:endParaRPr lang="es-E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0C2CEF-6DC2-42F9-8A4D-DDB1FC4D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317" y="5362755"/>
            <a:ext cx="10016992" cy="903474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es-CO" b="1" i="1"/>
              <a:t>Objetivo: </a:t>
            </a:r>
            <a:r>
              <a:rPr lang="es-CO"/>
              <a:t>Abastecer la línea principal de ensamblaje del burrito con productos o ingredientes ubicados en la parte trasera del local. 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D6F63F03-C237-4865-9DE0-5148577E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995137"/>
            <a:ext cx="8034067" cy="30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8DD71-9C62-4D84-9993-84E0B30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Alternativa de solución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AE6F09F-BCC6-4497-BCC5-7861D17D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19" y="2521806"/>
            <a:ext cx="4497237" cy="2921446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353D8970-8708-403A-BF24-E7E2BEF2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72" y="2524933"/>
            <a:ext cx="3464225" cy="29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C516E2D-AC89-4628-B56E-11700178B7A2}"/>
              </a:ext>
            </a:extLst>
          </p:cNvPr>
          <p:cNvSpPr>
            <a:spLocks noGrp="1"/>
          </p:cNvSpPr>
          <p:nvPr/>
        </p:nvSpPr>
        <p:spPr>
          <a:xfrm>
            <a:off x="3055476" y="2421217"/>
            <a:ext cx="8293315" cy="947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/>
              <a:t>Producir y entregar comida al cliente final con estándares de calidad en sabor y servicio.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2C25C0-E6EB-4B93-A1BC-6E1526565926}"/>
              </a:ext>
            </a:extLst>
          </p:cNvPr>
          <p:cNvSpPr txBox="1"/>
          <p:nvPr/>
        </p:nvSpPr>
        <p:spPr>
          <a:xfrm>
            <a:off x="3062377" y="5198855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/>
              <a:t>Empresa pequeña con 11 empleados.</a:t>
            </a:r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C2F68038-B428-4BD3-9BE9-95A0ACD0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7" y="2283843"/>
            <a:ext cx="1217044" cy="12407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BA4C41F-9151-497D-B585-6A2BD6A3A366}"/>
              </a:ext>
            </a:extLst>
          </p:cNvPr>
          <p:cNvSpPr txBox="1"/>
          <p:nvPr/>
        </p:nvSpPr>
        <p:spPr>
          <a:xfrm>
            <a:off x="3062377" y="3890513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/>
              <a:t>Actividad económica comerciante. Capital de privados. Constitución legal fue unipersonal.</a:t>
            </a:r>
          </a:p>
        </p:txBody>
      </p:sp>
      <p:pic>
        <p:nvPicPr>
          <p:cNvPr id="14" name="Imagen 20">
            <a:extLst>
              <a:ext uri="{FF2B5EF4-FFF2-40B4-BE49-F238E27FC236}">
                <a16:creationId xmlns:a16="http://schemas.microsoft.com/office/drawing/2014/main" id="{D631B6BD-6B63-4943-BDD7-BC82BC69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9" y="3611234"/>
            <a:ext cx="1054221" cy="1073271"/>
          </a:xfrm>
          <a:prstGeom prst="rect">
            <a:avLst/>
          </a:prstGeom>
        </p:spPr>
      </p:pic>
      <p:pic>
        <p:nvPicPr>
          <p:cNvPr id="26" name="Imagen 26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B1E4B37F-C007-4B08-8A72-D28352A7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45" y="4846608"/>
            <a:ext cx="1075427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ielo, señal, exterior&#10;&#10;Descripción generada con confianza muy alta">
            <a:extLst>
              <a:ext uri="{FF2B5EF4-FFF2-40B4-BE49-F238E27FC236}">
                <a16:creationId xmlns:a16="http://schemas.microsoft.com/office/drawing/2014/main" id="{6014F56F-0A87-4765-B070-23BDDB87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829" y="4931434"/>
            <a:ext cx="1729328" cy="16798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751" y="52770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67A2F0-7009-47B9-96F7-FBF67920B0D7}"/>
              </a:ext>
            </a:extLst>
          </p:cNvPr>
          <p:cNvSpPr txBox="1"/>
          <p:nvPr/>
        </p:nvSpPr>
        <p:spPr>
          <a:xfrm>
            <a:off x="2116806" y="2156605"/>
            <a:ext cx="8866802" cy="74532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s-CO" dirty="0"/>
              <a:t>Estandarización pico de gallo implica más tiempo de bienestar, preparaciones o exploración de nuevas líneas de negocio.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4A45177A-FA38-4E64-A5B8-1B00BF21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0" y="2028645"/>
            <a:ext cx="859767" cy="874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CE44C4-044F-4737-AE5B-7C3F7B429F73}"/>
              </a:ext>
            </a:extLst>
          </p:cNvPr>
          <p:cNvSpPr txBox="1"/>
          <p:nvPr/>
        </p:nvSpPr>
        <p:spPr>
          <a:xfrm>
            <a:off x="2116805" y="3263661"/>
            <a:ext cx="8866802" cy="74532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s-CO"/>
              <a:t>Estandarización cantidad de proteína en burritos = Menos desperdicios y más ganancias</a:t>
            </a:r>
          </a:p>
        </p:txBody>
      </p:sp>
      <p:pic>
        <p:nvPicPr>
          <p:cNvPr id="9" name="Imagen 9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8479C72-B52B-4FDF-B4A9-F85A3C380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56" y="3002711"/>
            <a:ext cx="1030139" cy="1010730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45657675-19E7-4064-B03F-BF5AE754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43" y="4176623"/>
            <a:ext cx="1164567" cy="116456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6EDFECC-682B-4300-8A36-257F6533B071}"/>
              </a:ext>
            </a:extLst>
          </p:cNvPr>
          <p:cNvSpPr txBox="1"/>
          <p:nvPr/>
        </p:nvSpPr>
        <p:spPr>
          <a:xfrm>
            <a:off x="2030541" y="4385094"/>
            <a:ext cx="8866802" cy="74532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s-CO"/>
              <a:t>Mejor abastecimiento = Menos demoras + Mejor servicio al cliente</a:t>
            </a:r>
          </a:p>
        </p:txBody>
      </p:sp>
    </p:spTree>
    <p:extLst>
      <p:ext uri="{BB962C8B-B14F-4D97-AF65-F5344CB8AC3E}">
        <p14:creationId xmlns:p14="http://schemas.microsoft.com/office/powerpoint/2010/main" val="130476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11558420" cy="196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EC99CD-08B0-4CB2-A665-2D9D90BF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10763622" cy="162521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Caracterización de la empresa</a:t>
            </a:r>
            <a:endParaRPr lang="es-ES"/>
          </a:p>
        </p:txBody>
      </p:sp>
      <p:pic>
        <p:nvPicPr>
          <p:cNvPr id="8" name="Imagen 10">
            <a:extLst>
              <a:ext uri="{FF2B5EF4-FFF2-40B4-BE49-F238E27FC236}">
                <a16:creationId xmlns:a16="http://schemas.microsoft.com/office/drawing/2014/main" id="{E2F13450-40D6-4AF4-AB02-398749CE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12" y="189806"/>
            <a:ext cx="5920595" cy="43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C6EA216-2DEE-41F2-8FAC-6C12ED22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65" y="1548667"/>
            <a:ext cx="8160406" cy="50977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54256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Diagrama </a:t>
            </a:r>
            <a:r>
              <a:rPr lang="es-CO" kern="1200" cap="all" spc="100" baseline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sipoc</a:t>
            </a:r>
          </a:p>
        </p:txBody>
      </p:sp>
    </p:spTree>
    <p:extLst>
      <p:ext uri="{BB962C8B-B14F-4D97-AF65-F5344CB8AC3E}">
        <p14:creationId xmlns:p14="http://schemas.microsoft.com/office/powerpoint/2010/main" val="16044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Selección del producto</a:t>
            </a:r>
            <a:endParaRPr lang="es-ES"/>
          </a:p>
        </p:txBody>
      </p:sp>
      <p:graphicFrame>
        <p:nvGraphicFramePr>
          <p:cNvPr id="3" name="Diagrama 3">
            <a:extLst>
              <a:ext uri="{FF2B5EF4-FFF2-40B4-BE49-F238E27FC236}">
                <a16:creationId xmlns:a16="http://schemas.microsoft.com/office/drawing/2014/main" id="{EE76C85C-4480-4C89-9A72-C413DDE79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644210"/>
              </p:ext>
            </p:extLst>
          </p:nvPr>
        </p:nvGraphicFramePr>
        <p:xfrm>
          <a:off x="1437737" y="1183257"/>
          <a:ext cx="9532187" cy="506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80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id="{C228B962-6D59-47D7-8215-55B79A4D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66CE-79D6-45F3-966C-CE213AA5FF98}"/>
              </a:ext>
            </a:extLst>
          </p:cNvPr>
          <p:cNvSpPr txBox="1">
            <a:spLocks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pc="200"/>
              <a:t>Actividades para el proceso del burrito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B4626636-50C8-417A-857D-3134043F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020"/>
            <a:ext cx="8307237" cy="413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D61C82A-D81B-49A8-B123-62906EEFF752}"/>
              </a:ext>
            </a:extLst>
          </p:cNvPr>
          <p:cNvSpPr txBox="1"/>
          <p:nvPr/>
        </p:nvSpPr>
        <p:spPr>
          <a:xfrm>
            <a:off x="8448132" y="260230"/>
            <a:ext cx="3390181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A.</a:t>
            </a:r>
            <a:r>
              <a:rPr lang="es-ES"/>
              <a:t> Tomar Pedido</a:t>
            </a:r>
          </a:p>
          <a:p>
            <a:r>
              <a:rPr lang="es-ES" b="1"/>
              <a:t>B.</a:t>
            </a:r>
            <a:r>
              <a:rPr lang="es-ES"/>
              <a:t> Calentar Tortilla</a:t>
            </a:r>
          </a:p>
          <a:p>
            <a:r>
              <a:rPr lang="es-ES" b="1"/>
              <a:t>C.</a:t>
            </a:r>
            <a:r>
              <a:rPr lang="es-ES"/>
              <a:t> Alistar Papel de Aluminio</a:t>
            </a:r>
          </a:p>
          <a:p>
            <a:r>
              <a:rPr lang="es-ES" b="1"/>
              <a:t>D.</a:t>
            </a:r>
            <a:r>
              <a:rPr lang="es-ES"/>
              <a:t> Agregar Arroz / Calentado</a:t>
            </a:r>
          </a:p>
          <a:p>
            <a:r>
              <a:rPr lang="es-ES" b="1"/>
              <a:t>E.</a:t>
            </a:r>
            <a:r>
              <a:rPr lang="es-ES"/>
              <a:t> Agregar Fríjoles Picantes / no Picantes</a:t>
            </a:r>
          </a:p>
          <a:p>
            <a:r>
              <a:rPr lang="es-ES" b="1"/>
              <a:t>F.</a:t>
            </a:r>
            <a:r>
              <a:rPr lang="es-ES"/>
              <a:t> Agregar Carne / Vegetal</a:t>
            </a:r>
          </a:p>
          <a:p>
            <a:r>
              <a:rPr lang="es-ES" b="1"/>
              <a:t>G.</a:t>
            </a:r>
            <a:r>
              <a:rPr lang="es-ES"/>
              <a:t> Agregar Maíz / Cebolla</a:t>
            </a:r>
          </a:p>
          <a:p>
            <a:r>
              <a:rPr lang="es-ES" b="1"/>
              <a:t>H.</a:t>
            </a:r>
            <a:r>
              <a:rPr lang="es-ES"/>
              <a:t> Agregar Salas &amp; Toppings</a:t>
            </a:r>
          </a:p>
          <a:p>
            <a:r>
              <a:rPr lang="es-ES" b="1"/>
              <a:t>I.</a:t>
            </a:r>
            <a:r>
              <a:rPr lang="es-ES"/>
              <a:t>  Enrollar &amp; Empacar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2BD713-DDFB-40B4-B455-FFD1751D4D88}"/>
              </a:ext>
            </a:extLst>
          </p:cNvPr>
          <p:cNvSpPr txBox="1"/>
          <p:nvPr/>
        </p:nvSpPr>
        <p:spPr>
          <a:xfrm>
            <a:off x="8534401" y="3092569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# de Operario</a:t>
            </a:r>
          </a:p>
          <a:p>
            <a:pPr algn="ctr"/>
            <a:r>
              <a:rPr lang="es-ES"/>
              <a:t>    1</a:t>
            </a:r>
          </a:p>
          <a:p>
            <a:pPr algn="ctr"/>
            <a:r>
              <a:rPr lang="es-ES"/>
              <a:t>    2</a:t>
            </a:r>
          </a:p>
          <a:p>
            <a:pPr algn="ctr"/>
            <a:r>
              <a:rPr lang="es-ES"/>
              <a:t>    3</a:t>
            </a:r>
          </a:p>
          <a:p>
            <a:pPr algn="ctr"/>
            <a:r>
              <a:rPr lang="es-ES"/>
              <a:t>    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D62F48-B68F-4525-B446-120607886564}"/>
              </a:ext>
            </a:extLst>
          </p:cNvPr>
          <p:cNvSpPr/>
          <p:nvPr/>
        </p:nvSpPr>
        <p:spPr>
          <a:xfrm>
            <a:off x="9621962" y="3495046"/>
            <a:ext cx="172709" cy="1621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7D78EFF-0990-43DD-B49F-1F13F9D52C0A}"/>
              </a:ext>
            </a:extLst>
          </p:cNvPr>
          <p:cNvSpPr/>
          <p:nvPr/>
        </p:nvSpPr>
        <p:spPr>
          <a:xfrm>
            <a:off x="9621962" y="3771270"/>
            <a:ext cx="172709" cy="1621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831B2F-961D-4E55-9C17-C10D1D9BEC6D}"/>
              </a:ext>
            </a:extLst>
          </p:cNvPr>
          <p:cNvSpPr/>
          <p:nvPr/>
        </p:nvSpPr>
        <p:spPr>
          <a:xfrm>
            <a:off x="9621962" y="4047496"/>
            <a:ext cx="172709" cy="162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21">
            <a:extLst>
              <a:ext uri="{FF2B5EF4-FFF2-40B4-BE49-F238E27FC236}">
                <a16:creationId xmlns:a16="http://schemas.microsoft.com/office/drawing/2014/main" id="{DBA78DE5-792E-4829-843D-8529C602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4324350"/>
            <a:ext cx="176213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6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5FF6DE67-0760-4CD6-BB22-C86BD3CD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17" y="295024"/>
            <a:ext cx="6743025" cy="6268929"/>
          </a:xfrm>
          <a:prstGeom prst="rect">
            <a:avLst/>
          </a:prstGeom>
        </p:spPr>
      </p:pic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87357E0-E166-4D7B-8819-37E7D482049C}"/>
              </a:ext>
            </a:extLst>
          </p:cNvPr>
          <p:cNvSpPr txBox="1">
            <a:spLocks/>
          </p:cNvSpPr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spc="200"/>
              <a:t>CURSOGRAMA ANALÍTICO DEL BURRITO</a:t>
            </a:r>
          </a:p>
        </p:txBody>
      </p:sp>
    </p:spTree>
    <p:extLst>
      <p:ext uri="{BB962C8B-B14F-4D97-AF65-F5344CB8AC3E}">
        <p14:creationId xmlns:p14="http://schemas.microsoft.com/office/powerpoint/2010/main" val="38738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B962-6D59-47D7-8215-55B79A4D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54"/>
            <a:ext cx="12188952" cy="471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0B78E54-4AC5-4C08-8AA5-E1D58DF9FC9D}"/>
              </a:ext>
            </a:extLst>
          </p:cNvPr>
          <p:cNvSpPr txBox="1">
            <a:spLocks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pc="200"/>
              <a:t>Cursograma sinóptico del burrito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27A0FD3-6401-4655-898A-C445B645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4" y="99190"/>
            <a:ext cx="4410972" cy="48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2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6A74E32-60D3-476A-8643-DE12FB99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80" y="1227989"/>
            <a:ext cx="7608061" cy="38422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O" sz="4400" spc="200"/>
              <a:t>Diagrama de recorrido del burrito</a:t>
            </a:r>
            <a:endParaRPr lang="en-US" sz="4400" spc="200"/>
          </a:p>
        </p:txBody>
      </p:sp>
    </p:spTree>
    <p:extLst>
      <p:ext uri="{BB962C8B-B14F-4D97-AF65-F5344CB8AC3E}">
        <p14:creationId xmlns:p14="http://schemas.microsoft.com/office/powerpoint/2010/main" val="79992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401</Words>
  <Application>Microsoft Office PowerPoint</Application>
  <PresentationFormat>Panorámica</PresentationFormat>
  <Paragraphs>67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Integral</vt:lpstr>
      <vt:lpstr>Fundamentos de producción</vt:lpstr>
      <vt:lpstr>Introducción</vt:lpstr>
      <vt:lpstr>Caracterización de la empresa</vt:lpstr>
      <vt:lpstr>Diagrama sipoc</vt:lpstr>
      <vt:lpstr>Selección del producto</vt:lpstr>
      <vt:lpstr>Presentación de PowerPoint</vt:lpstr>
      <vt:lpstr>Presentación de PowerPoint</vt:lpstr>
      <vt:lpstr>Presentación de PowerPoint</vt:lpstr>
      <vt:lpstr>Diagrama de recorrido del burrito</vt:lpstr>
      <vt:lpstr>Estudio del trabajo </vt:lpstr>
      <vt:lpstr>Tiempos operario hombre y mujer </vt:lpstr>
      <vt:lpstr>Identificación y selección de problemas </vt:lpstr>
      <vt:lpstr>Problemas en lean manufacturing</vt:lpstr>
      <vt:lpstr>Presentación de PowerPoint</vt:lpstr>
      <vt:lpstr>Selección del problema</vt:lpstr>
      <vt:lpstr>Causas de la variabilidad en la proteína de los burritos</vt:lpstr>
      <vt:lpstr>Causas para la variabilidad en la preparación del pico de gallo</vt:lpstr>
      <vt:lpstr>Causas para el abastecimiento de la línea principal de ensamblaje</vt:lpstr>
      <vt:lpstr>Alternativa de solución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Garay Rubio</dc:creator>
  <cp:lastModifiedBy>Juan Camilo Quiroga Manrique</cp:lastModifiedBy>
  <cp:revision>2</cp:revision>
  <dcterms:modified xsi:type="dcterms:W3CDTF">2020-08-12T22:18:36Z</dcterms:modified>
</cp:coreProperties>
</file>