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0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3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FBAC-DD14-4092-A779-9E9C9DF9F1E8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3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1722783" y="2014331"/>
            <a:ext cx="8216352" cy="1908312"/>
            <a:chOff x="1722783" y="2014331"/>
            <a:chExt cx="8216352" cy="1908312"/>
          </a:xfrm>
        </p:grpSpPr>
        <p:sp>
          <p:nvSpPr>
            <p:cNvPr id="4" name="Ovaal 3"/>
            <p:cNvSpPr/>
            <p:nvPr/>
          </p:nvSpPr>
          <p:spPr>
            <a:xfrm>
              <a:off x="1722783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GB" dirty="0"/>
            </a:p>
          </p:txBody>
        </p:sp>
        <p:sp>
          <p:nvSpPr>
            <p:cNvPr id="5" name="Ovaal 4"/>
            <p:cNvSpPr/>
            <p:nvPr/>
          </p:nvSpPr>
          <p:spPr>
            <a:xfrm>
              <a:off x="3776871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GB" sz="1600" dirty="0"/>
            </a:p>
          </p:txBody>
        </p:sp>
        <p:sp>
          <p:nvSpPr>
            <p:cNvPr id="6" name="Ovaal 5"/>
            <p:cNvSpPr/>
            <p:nvPr/>
          </p:nvSpPr>
          <p:spPr>
            <a:xfrm>
              <a:off x="5830959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GB" sz="1600" dirty="0"/>
            </a:p>
          </p:txBody>
        </p:sp>
        <p:sp>
          <p:nvSpPr>
            <p:cNvPr id="7" name="Ovaal 6"/>
            <p:cNvSpPr/>
            <p:nvPr/>
          </p:nvSpPr>
          <p:spPr>
            <a:xfrm>
              <a:off x="7885047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MSE</a:t>
              </a:r>
              <a:endParaRPr lang="en-GB" dirty="0"/>
            </a:p>
          </p:txBody>
        </p:sp>
        <p:cxnSp>
          <p:nvCxnSpPr>
            <p:cNvPr id="9" name="Rechte verbindingslijn met pijl 8"/>
            <p:cNvCxnSpPr>
              <a:stCxn id="4" idx="6"/>
              <a:endCxn id="5" idx="2"/>
            </p:cNvCxnSpPr>
            <p:nvPr/>
          </p:nvCxnSpPr>
          <p:spPr>
            <a:xfrm>
              <a:off x="2637183" y="2511287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met pijl 9"/>
            <p:cNvCxnSpPr/>
            <p:nvPr/>
          </p:nvCxnSpPr>
          <p:spPr>
            <a:xfrm>
              <a:off x="4691271" y="2511287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/>
            <p:nvPr/>
          </p:nvCxnSpPr>
          <p:spPr>
            <a:xfrm>
              <a:off x="6745359" y="2531165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>
              <a:cxnSpLocks/>
            </p:cNvCxnSpPr>
            <p:nvPr/>
          </p:nvCxnSpPr>
          <p:spPr>
            <a:xfrm flipV="1">
              <a:off x="3379305" y="2968487"/>
              <a:ext cx="854766" cy="9541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cxnSpLocks/>
            </p:cNvCxnSpPr>
            <p:nvPr/>
          </p:nvCxnSpPr>
          <p:spPr>
            <a:xfrm flipV="1">
              <a:off x="5453272" y="2968487"/>
              <a:ext cx="854766" cy="9541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8799447" y="2531165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9224860" y="201433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endParaRPr lang="en-GB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7170772" y="205408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ŷ</a:t>
              </a:r>
            </a:p>
          </p:txBody>
        </p:sp>
        <p:sp>
          <p:nvSpPr>
            <p:cNvPr id="20" name="Tekstvak 19"/>
            <p:cNvSpPr txBox="1"/>
            <p:nvPr/>
          </p:nvSpPr>
          <p:spPr>
            <a:xfrm>
              <a:off x="5121098" y="20540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GB" dirty="0"/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3226058" y="32608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sz="1200" dirty="0"/>
                <a:t>0</a:t>
              </a:r>
              <a:endParaRPr lang="en-GB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5207019" y="32608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sz="1200" dirty="0"/>
                <a:t>1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4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ep 122"/>
          <p:cNvGrpSpPr/>
          <p:nvPr/>
        </p:nvGrpSpPr>
        <p:grpSpPr>
          <a:xfrm>
            <a:off x="1221189" y="126738"/>
            <a:ext cx="11033259" cy="4933813"/>
            <a:chOff x="1221189" y="126738"/>
            <a:chExt cx="11033259" cy="4933813"/>
          </a:xfrm>
        </p:grpSpPr>
        <p:sp>
          <p:nvSpPr>
            <p:cNvPr id="24" name="Rechthoek 23"/>
            <p:cNvSpPr/>
            <p:nvPr/>
          </p:nvSpPr>
          <p:spPr>
            <a:xfrm>
              <a:off x="3299791" y="2018715"/>
              <a:ext cx="4518992" cy="410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Average Pooling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hoek 12"/>
            <p:cNvSpPr/>
            <p:nvPr/>
          </p:nvSpPr>
          <p:spPr>
            <a:xfrm>
              <a:off x="3296733" y="154745"/>
              <a:ext cx="484418" cy="478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sz="1100" dirty="0"/>
                <a:t>1</a:t>
              </a:r>
              <a:endParaRPr lang="en-GB" dirty="0"/>
            </a:p>
          </p:txBody>
        </p:sp>
        <p:sp>
          <p:nvSpPr>
            <p:cNvPr id="25" name="Rechthoek 24"/>
            <p:cNvSpPr/>
            <p:nvPr/>
          </p:nvSpPr>
          <p:spPr>
            <a:xfrm>
              <a:off x="4128562" y="169580"/>
              <a:ext cx="484418" cy="478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sz="1100" dirty="0"/>
                <a:t>2</a:t>
              </a:r>
              <a:endParaRPr lang="en-GB" dirty="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6502536" y="169580"/>
              <a:ext cx="484418" cy="478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sz="900" dirty="0"/>
                <a:t>(n-1)</a:t>
              </a:r>
              <a:endParaRPr lang="en-GB" sz="900" dirty="0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7334365" y="169580"/>
              <a:ext cx="484418" cy="478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sz="1200" dirty="0"/>
                <a:t>n</a:t>
              </a:r>
              <a:endParaRPr lang="en-GB" dirty="0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5317078" y="126738"/>
              <a:ext cx="484418" cy="478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….</a:t>
              </a:r>
              <a:endParaRPr lang="en-GB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3296733" y="956093"/>
              <a:ext cx="484418" cy="731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CNN</a:t>
              </a:r>
              <a:endParaRPr lang="en-GB" sz="1200" b="1" dirty="0"/>
            </a:p>
          </p:txBody>
        </p:sp>
        <p:sp>
          <p:nvSpPr>
            <p:cNvPr id="33" name="Rechthoek 32"/>
            <p:cNvSpPr/>
            <p:nvPr/>
          </p:nvSpPr>
          <p:spPr>
            <a:xfrm>
              <a:off x="5317078" y="964405"/>
              <a:ext cx="484418" cy="7229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….</a:t>
              </a:r>
              <a:endParaRPr lang="en-GB" dirty="0"/>
            </a:p>
          </p:txBody>
        </p:sp>
        <p:sp>
          <p:nvSpPr>
            <p:cNvPr id="34" name="Rechthoek 33"/>
            <p:cNvSpPr/>
            <p:nvPr/>
          </p:nvSpPr>
          <p:spPr>
            <a:xfrm>
              <a:off x="4128562" y="970162"/>
              <a:ext cx="484418" cy="731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CNN</a:t>
              </a:r>
              <a:endParaRPr lang="en-GB" sz="1200" b="1" dirty="0"/>
            </a:p>
          </p:txBody>
        </p:sp>
        <p:sp>
          <p:nvSpPr>
            <p:cNvPr id="35" name="Rechthoek 34"/>
            <p:cNvSpPr/>
            <p:nvPr/>
          </p:nvSpPr>
          <p:spPr>
            <a:xfrm>
              <a:off x="6502536" y="970928"/>
              <a:ext cx="484418" cy="731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CNN</a:t>
              </a:r>
              <a:endParaRPr lang="en-GB" sz="1200" b="1" dirty="0"/>
            </a:p>
          </p:txBody>
        </p:sp>
        <p:sp>
          <p:nvSpPr>
            <p:cNvPr id="36" name="Rechthoek 35"/>
            <p:cNvSpPr/>
            <p:nvPr/>
          </p:nvSpPr>
          <p:spPr>
            <a:xfrm>
              <a:off x="7334365" y="970162"/>
              <a:ext cx="484418" cy="731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CNN</a:t>
              </a:r>
              <a:endParaRPr lang="en-GB" sz="1200" b="1" dirty="0"/>
            </a:p>
          </p:txBody>
        </p:sp>
        <p:cxnSp>
          <p:nvCxnSpPr>
            <p:cNvPr id="39" name="Rechte verbindingslijn met pijl 38"/>
            <p:cNvCxnSpPr>
              <a:stCxn id="13" idx="2"/>
              <a:endCxn id="29" idx="0"/>
            </p:cNvCxnSpPr>
            <p:nvPr/>
          </p:nvCxnSpPr>
          <p:spPr>
            <a:xfrm>
              <a:off x="3538942" y="633047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Rechte verbindingslijn met pijl 39"/>
            <p:cNvCxnSpPr/>
            <p:nvPr/>
          </p:nvCxnSpPr>
          <p:spPr>
            <a:xfrm>
              <a:off x="4370771" y="647882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Rechte verbindingslijn met pijl 40"/>
            <p:cNvCxnSpPr/>
            <p:nvPr/>
          </p:nvCxnSpPr>
          <p:spPr>
            <a:xfrm>
              <a:off x="6744745" y="666384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Rechte verbindingslijn met pijl 41"/>
            <p:cNvCxnSpPr/>
            <p:nvPr/>
          </p:nvCxnSpPr>
          <p:spPr>
            <a:xfrm>
              <a:off x="7576574" y="666384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Rechte verbindingslijn met pijl 43"/>
            <p:cNvCxnSpPr/>
            <p:nvPr/>
          </p:nvCxnSpPr>
          <p:spPr>
            <a:xfrm>
              <a:off x="3530481" y="1701426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/>
            <p:nvPr/>
          </p:nvCxnSpPr>
          <p:spPr>
            <a:xfrm>
              <a:off x="4370771" y="1701426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/>
            <p:cNvCxnSpPr/>
            <p:nvPr/>
          </p:nvCxnSpPr>
          <p:spPr>
            <a:xfrm>
              <a:off x="6744745" y="1701426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Rechte verbindingslijn met pijl 46"/>
            <p:cNvCxnSpPr/>
            <p:nvPr/>
          </p:nvCxnSpPr>
          <p:spPr>
            <a:xfrm>
              <a:off x="7576574" y="1701426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Rechte verbindingslijn met pijl 47"/>
            <p:cNvCxnSpPr/>
            <p:nvPr/>
          </p:nvCxnSpPr>
          <p:spPr>
            <a:xfrm>
              <a:off x="5559287" y="2429532"/>
              <a:ext cx="0" cy="323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hteraccolade 48"/>
            <p:cNvSpPr/>
            <p:nvPr/>
          </p:nvSpPr>
          <p:spPr>
            <a:xfrm>
              <a:off x="8723110" y="169580"/>
              <a:ext cx="243229" cy="225995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kstvak 49"/>
            <p:cNvSpPr txBox="1"/>
            <p:nvPr/>
          </p:nvSpPr>
          <p:spPr>
            <a:xfrm>
              <a:off x="9118718" y="1137059"/>
              <a:ext cx="2815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CNN: create video summary</a:t>
              </a:r>
              <a:endParaRPr lang="en-GB" dirty="0"/>
            </a:p>
          </p:txBody>
        </p:sp>
        <p:grpSp>
          <p:nvGrpSpPr>
            <p:cNvPr id="96" name="Groep 95"/>
            <p:cNvGrpSpPr/>
            <p:nvPr/>
          </p:nvGrpSpPr>
          <p:grpSpPr>
            <a:xfrm>
              <a:off x="2537161" y="2752578"/>
              <a:ext cx="6044252" cy="1566204"/>
              <a:chOff x="3198222" y="2752578"/>
              <a:chExt cx="4725820" cy="1200987"/>
            </a:xfrm>
          </p:grpSpPr>
          <p:cxnSp>
            <p:nvCxnSpPr>
              <p:cNvPr id="52" name="Rechte verbindingslijn 51"/>
              <p:cNvCxnSpPr/>
              <p:nvPr/>
            </p:nvCxnSpPr>
            <p:spPr>
              <a:xfrm>
                <a:off x="3296733" y="2752578"/>
                <a:ext cx="452205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met pijl 52"/>
              <p:cNvCxnSpPr/>
              <p:nvPr/>
            </p:nvCxnSpPr>
            <p:spPr>
              <a:xfrm>
                <a:off x="7334365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met pijl 53"/>
              <p:cNvCxnSpPr/>
              <p:nvPr/>
            </p:nvCxnSpPr>
            <p:spPr>
              <a:xfrm>
                <a:off x="7818783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Rechte verbindingslijn met pijl 54"/>
              <p:cNvCxnSpPr/>
              <p:nvPr/>
            </p:nvCxnSpPr>
            <p:spPr>
              <a:xfrm>
                <a:off x="3820801" y="2760234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Rechte verbindingslijn met pijl 55"/>
              <p:cNvCxnSpPr/>
              <p:nvPr/>
            </p:nvCxnSpPr>
            <p:spPr>
              <a:xfrm>
                <a:off x="3296733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Rechte verbindingslijn met pijl 56"/>
              <p:cNvCxnSpPr/>
              <p:nvPr/>
            </p:nvCxnSpPr>
            <p:spPr>
              <a:xfrm>
                <a:off x="4370771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Rechte verbindingslijn met pijl 57"/>
              <p:cNvCxnSpPr/>
              <p:nvPr/>
            </p:nvCxnSpPr>
            <p:spPr>
              <a:xfrm>
                <a:off x="4881693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Rechte verbindingslijn met pijl 58"/>
              <p:cNvCxnSpPr/>
              <p:nvPr/>
            </p:nvCxnSpPr>
            <p:spPr>
              <a:xfrm>
                <a:off x="6793473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Rechte verbindingslijn met pijl 59"/>
              <p:cNvCxnSpPr/>
              <p:nvPr/>
            </p:nvCxnSpPr>
            <p:spPr>
              <a:xfrm>
                <a:off x="5333695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Rechte verbindingslijn met pijl 60"/>
              <p:cNvCxnSpPr/>
              <p:nvPr/>
            </p:nvCxnSpPr>
            <p:spPr>
              <a:xfrm>
                <a:off x="5829836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Rechte verbindingslijn met pijl 61"/>
              <p:cNvCxnSpPr/>
              <p:nvPr/>
            </p:nvCxnSpPr>
            <p:spPr>
              <a:xfrm>
                <a:off x="6302723" y="2752578"/>
                <a:ext cx="0" cy="323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hthoek 62"/>
              <p:cNvSpPr/>
              <p:nvPr/>
            </p:nvSpPr>
            <p:spPr>
              <a:xfrm rot="16200000">
                <a:off x="2862828" y="3388452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74" name="Rechthoek 73"/>
              <p:cNvSpPr/>
              <p:nvPr/>
            </p:nvSpPr>
            <p:spPr>
              <a:xfrm rot="16200000">
                <a:off x="3368144" y="3381841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75" name="Rechthoek 74"/>
              <p:cNvSpPr/>
              <p:nvPr/>
            </p:nvSpPr>
            <p:spPr>
              <a:xfrm rot="16200000">
                <a:off x="3930118" y="3407650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76" name="Rechthoek 75"/>
              <p:cNvSpPr/>
              <p:nvPr/>
            </p:nvSpPr>
            <p:spPr>
              <a:xfrm rot="16200000">
                <a:off x="4443857" y="3388450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77" name="Rechthoek 76"/>
              <p:cNvSpPr/>
              <p:nvPr/>
            </p:nvSpPr>
            <p:spPr>
              <a:xfrm rot="16200000">
                <a:off x="4896583" y="3407651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78" name="Rechthoek 77"/>
              <p:cNvSpPr/>
              <p:nvPr/>
            </p:nvSpPr>
            <p:spPr>
              <a:xfrm rot="16200000">
                <a:off x="5384364" y="3407652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79" name="Rechthoek 78"/>
              <p:cNvSpPr/>
              <p:nvPr/>
            </p:nvSpPr>
            <p:spPr>
              <a:xfrm rot="16200000">
                <a:off x="5871238" y="3388450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80" name="Rechthoek 79"/>
              <p:cNvSpPr/>
              <p:nvPr/>
            </p:nvSpPr>
            <p:spPr>
              <a:xfrm rot="16200000">
                <a:off x="6352820" y="3407652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81" name="Rechthoek 80"/>
              <p:cNvSpPr/>
              <p:nvPr/>
            </p:nvSpPr>
            <p:spPr>
              <a:xfrm rot="16200000">
                <a:off x="6895750" y="3407652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sp>
            <p:nvSpPr>
              <p:cNvPr id="82" name="Rechthoek 81"/>
              <p:cNvSpPr/>
              <p:nvPr/>
            </p:nvSpPr>
            <p:spPr>
              <a:xfrm rot="16200000">
                <a:off x="7378130" y="3407653"/>
                <a:ext cx="881306" cy="21051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LSTM</a:t>
                </a:r>
                <a:endParaRPr lang="en-GB" sz="1200" b="1" dirty="0"/>
              </a:p>
            </p:txBody>
          </p:sp>
          <p:cxnSp>
            <p:nvCxnSpPr>
              <p:cNvPr id="83" name="Rechte verbindingslijn met pijl 82"/>
              <p:cNvCxnSpPr>
                <a:cxnSpLocks/>
              </p:cNvCxnSpPr>
              <p:nvPr/>
            </p:nvCxnSpPr>
            <p:spPr>
              <a:xfrm>
                <a:off x="3918044" y="3492940"/>
                <a:ext cx="3474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Rechte verbindingslijn met pijl 84"/>
              <p:cNvCxnSpPr>
                <a:cxnSpLocks/>
                <a:endCxn id="74" idx="0"/>
              </p:cNvCxnSpPr>
              <p:nvPr/>
            </p:nvCxnSpPr>
            <p:spPr>
              <a:xfrm>
                <a:off x="3436442" y="3486331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Rechte verbindingslijn met pijl 86"/>
              <p:cNvCxnSpPr>
                <a:cxnSpLocks/>
              </p:cNvCxnSpPr>
              <p:nvPr/>
            </p:nvCxnSpPr>
            <p:spPr>
              <a:xfrm>
                <a:off x="4531042" y="3492940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Rechte verbindingslijn met pijl 87"/>
              <p:cNvCxnSpPr>
                <a:cxnSpLocks/>
              </p:cNvCxnSpPr>
              <p:nvPr/>
            </p:nvCxnSpPr>
            <p:spPr>
              <a:xfrm>
                <a:off x="4996534" y="3492171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met pijl 88"/>
              <p:cNvCxnSpPr>
                <a:cxnSpLocks/>
              </p:cNvCxnSpPr>
              <p:nvPr/>
            </p:nvCxnSpPr>
            <p:spPr>
              <a:xfrm>
                <a:off x="5460462" y="3487100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Rechte verbindingslijn met pijl 89"/>
              <p:cNvCxnSpPr>
                <a:cxnSpLocks/>
              </p:cNvCxnSpPr>
              <p:nvPr/>
            </p:nvCxnSpPr>
            <p:spPr>
              <a:xfrm>
                <a:off x="5938876" y="3492940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Rechte verbindingslijn met pijl 90"/>
              <p:cNvCxnSpPr>
                <a:cxnSpLocks/>
              </p:cNvCxnSpPr>
              <p:nvPr/>
            </p:nvCxnSpPr>
            <p:spPr>
              <a:xfrm>
                <a:off x="6416352" y="3474993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Rechte verbindingslijn met pijl 93"/>
              <p:cNvCxnSpPr>
                <a:cxnSpLocks/>
              </p:cNvCxnSpPr>
              <p:nvPr/>
            </p:nvCxnSpPr>
            <p:spPr>
              <a:xfrm>
                <a:off x="6898732" y="3473302"/>
                <a:ext cx="3474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Rechte verbindingslijn met pijl 94"/>
              <p:cNvCxnSpPr>
                <a:cxnSpLocks/>
              </p:cNvCxnSpPr>
              <p:nvPr/>
            </p:nvCxnSpPr>
            <p:spPr>
              <a:xfrm>
                <a:off x="7446428" y="3472533"/>
                <a:ext cx="267096" cy="7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Rechte verbindingslijn met pijl 96"/>
            <p:cNvCxnSpPr/>
            <p:nvPr/>
          </p:nvCxnSpPr>
          <p:spPr>
            <a:xfrm>
              <a:off x="2662078" y="4292350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Rechte verbindingslijn met pijl 97"/>
            <p:cNvCxnSpPr/>
            <p:nvPr/>
          </p:nvCxnSpPr>
          <p:spPr>
            <a:xfrm>
              <a:off x="3318077" y="4285121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chte verbindingslijn met pijl 98"/>
            <p:cNvCxnSpPr/>
            <p:nvPr/>
          </p:nvCxnSpPr>
          <p:spPr>
            <a:xfrm>
              <a:off x="4036833" y="4330123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Rechte verbindingslijn met pijl 99"/>
            <p:cNvCxnSpPr/>
            <p:nvPr/>
          </p:nvCxnSpPr>
          <p:spPr>
            <a:xfrm>
              <a:off x="4690295" y="4306894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Rechte verbindingslijn met pijl 100"/>
            <p:cNvCxnSpPr/>
            <p:nvPr/>
          </p:nvCxnSpPr>
          <p:spPr>
            <a:xfrm>
              <a:off x="5268399" y="4318778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Rechte verbindingslijn met pijl 101"/>
            <p:cNvCxnSpPr/>
            <p:nvPr/>
          </p:nvCxnSpPr>
          <p:spPr>
            <a:xfrm>
              <a:off x="5901152" y="4318778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Rechte verbindingslijn met pijl 102"/>
            <p:cNvCxnSpPr/>
            <p:nvPr/>
          </p:nvCxnSpPr>
          <p:spPr>
            <a:xfrm>
              <a:off x="6519496" y="4308877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Rechte verbindingslijn met pijl 103"/>
            <p:cNvCxnSpPr/>
            <p:nvPr/>
          </p:nvCxnSpPr>
          <p:spPr>
            <a:xfrm>
              <a:off x="7139876" y="4330123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Rechte verbindingslijn met pijl 104"/>
            <p:cNvCxnSpPr/>
            <p:nvPr/>
          </p:nvCxnSpPr>
          <p:spPr>
            <a:xfrm>
              <a:off x="7827225" y="4330123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Rechte verbindingslijn met pijl 105"/>
            <p:cNvCxnSpPr/>
            <p:nvPr/>
          </p:nvCxnSpPr>
          <p:spPr>
            <a:xfrm>
              <a:off x="8465300" y="4318777"/>
              <a:ext cx="0" cy="42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kstvak 107"/>
            <p:cNvSpPr txBox="1"/>
            <p:nvPr/>
          </p:nvSpPr>
          <p:spPr>
            <a:xfrm>
              <a:off x="2489085" y="46827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1</a:t>
              </a:r>
              <a:endParaRPr lang="en-GB" dirty="0"/>
            </a:p>
          </p:txBody>
        </p:sp>
        <p:sp>
          <p:nvSpPr>
            <p:cNvPr id="109" name="Tekstvak 108"/>
            <p:cNvSpPr txBox="1"/>
            <p:nvPr/>
          </p:nvSpPr>
          <p:spPr>
            <a:xfrm>
              <a:off x="3131678" y="46860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2</a:t>
              </a:r>
              <a:endParaRPr lang="en-GB" dirty="0"/>
            </a:p>
          </p:txBody>
        </p:sp>
        <p:sp>
          <p:nvSpPr>
            <p:cNvPr id="110" name="Tekstvak 109"/>
            <p:cNvSpPr txBox="1"/>
            <p:nvPr/>
          </p:nvSpPr>
          <p:spPr>
            <a:xfrm>
              <a:off x="3861303" y="46827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3</a:t>
              </a:r>
              <a:endParaRPr lang="en-GB" dirty="0"/>
            </a:p>
          </p:txBody>
        </p:sp>
        <p:sp>
          <p:nvSpPr>
            <p:cNvPr id="111" name="Tekstvak 110"/>
            <p:cNvSpPr txBox="1"/>
            <p:nvPr/>
          </p:nvSpPr>
          <p:spPr>
            <a:xfrm>
              <a:off x="4508406" y="46912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4</a:t>
              </a:r>
              <a:endParaRPr lang="en-GB" dirty="0"/>
            </a:p>
          </p:txBody>
        </p:sp>
        <p:sp>
          <p:nvSpPr>
            <p:cNvPr id="112" name="Tekstvak 111"/>
            <p:cNvSpPr txBox="1"/>
            <p:nvPr/>
          </p:nvSpPr>
          <p:spPr>
            <a:xfrm>
              <a:off x="8274382" y="467730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10</a:t>
              </a:r>
              <a:endParaRPr lang="en-GB" dirty="0"/>
            </a:p>
          </p:txBody>
        </p:sp>
        <p:sp>
          <p:nvSpPr>
            <p:cNvPr id="113" name="Tekstvak 112"/>
            <p:cNvSpPr txBox="1"/>
            <p:nvPr/>
          </p:nvSpPr>
          <p:spPr>
            <a:xfrm>
              <a:off x="5081160" y="467596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5</a:t>
              </a:r>
              <a:endParaRPr lang="en-GB" dirty="0"/>
            </a:p>
          </p:txBody>
        </p:sp>
        <p:sp>
          <p:nvSpPr>
            <p:cNvPr id="114" name="Tekstvak 113"/>
            <p:cNvSpPr txBox="1"/>
            <p:nvPr/>
          </p:nvSpPr>
          <p:spPr>
            <a:xfrm>
              <a:off x="5742690" y="467596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6</a:t>
              </a:r>
              <a:endParaRPr lang="en-GB" dirty="0"/>
            </a:p>
          </p:txBody>
        </p:sp>
        <p:sp>
          <p:nvSpPr>
            <p:cNvPr id="115" name="Tekstvak 114"/>
            <p:cNvSpPr txBox="1"/>
            <p:nvPr/>
          </p:nvSpPr>
          <p:spPr>
            <a:xfrm>
              <a:off x="6362909" y="46912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7</a:t>
              </a:r>
              <a:endParaRPr lang="en-GB" dirty="0"/>
            </a:p>
          </p:txBody>
        </p:sp>
        <p:sp>
          <p:nvSpPr>
            <p:cNvPr id="116" name="Tekstvak 115"/>
            <p:cNvSpPr txBox="1"/>
            <p:nvPr/>
          </p:nvSpPr>
          <p:spPr>
            <a:xfrm>
              <a:off x="6966817" y="467596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8</a:t>
              </a:r>
              <a:endParaRPr lang="en-GB" dirty="0"/>
            </a:p>
          </p:txBody>
        </p:sp>
        <p:sp>
          <p:nvSpPr>
            <p:cNvPr id="117" name="Tekstvak 116"/>
            <p:cNvSpPr txBox="1"/>
            <p:nvPr/>
          </p:nvSpPr>
          <p:spPr>
            <a:xfrm>
              <a:off x="7636307" y="46912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9</a:t>
              </a:r>
              <a:endParaRPr lang="en-GB" dirty="0"/>
            </a:p>
          </p:txBody>
        </p:sp>
        <p:sp>
          <p:nvSpPr>
            <p:cNvPr id="118" name="Tekstvak 117"/>
            <p:cNvSpPr txBox="1"/>
            <p:nvPr/>
          </p:nvSpPr>
          <p:spPr>
            <a:xfrm>
              <a:off x="1861637" y="352479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sz="1400" dirty="0"/>
                <a:t>0</a:t>
              </a:r>
              <a:endParaRPr lang="en-GB" dirty="0"/>
            </a:p>
          </p:txBody>
        </p:sp>
        <p:cxnSp>
          <p:nvCxnSpPr>
            <p:cNvPr id="119" name="Rechte verbindingslijn met pijl 118"/>
            <p:cNvCxnSpPr>
              <a:cxnSpLocks/>
            </p:cNvCxnSpPr>
            <p:nvPr/>
          </p:nvCxnSpPr>
          <p:spPr>
            <a:xfrm>
              <a:off x="2210952" y="3729944"/>
              <a:ext cx="341612" cy="1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kstvak 119"/>
            <p:cNvSpPr txBox="1"/>
            <p:nvPr/>
          </p:nvSpPr>
          <p:spPr>
            <a:xfrm>
              <a:off x="1221189" y="3739237"/>
              <a:ext cx="13108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(empty sequence)</a:t>
              </a:r>
              <a:endParaRPr lang="en-GB" sz="1200" dirty="0"/>
            </a:p>
          </p:txBody>
        </p:sp>
        <p:sp>
          <p:nvSpPr>
            <p:cNvPr id="121" name="Rechteraccolade 120"/>
            <p:cNvSpPr/>
            <p:nvPr/>
          </p:nvSpPr>
          <p:spPr>
            <a:xfrm>
              <a:off x="8813008" y="2762562"/>
              <a:ext cx="243229" cy="225995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Tekstvak 121"/>
            <p:cNvSpPr txBox="1"/>
            <p:nvPr/>
          </p:nvSpPr>
          <p:spPr>
            <a:xfrm>
              <a:off x="9118718" y="3707872"/>
              <a:ext cx="313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RNN: create sequence of words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85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7188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</Words>
  <Application>Microsoft Office PowerPoint</Application>
  <PresentationFormat>Breedbeeld</PresentationFormat>
  <Paragraphs>44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Natasja van de L'Isle</dc:creator>
  <cp:lastModifiedBy>Natasja van de L'Isle</cp:lastModifiedBy>
  <cp:revision>7</cp:revision>
  <dcterms:created xsi:type="dcterms:W3CDTF">2017-04-08T07:32:33Z</dcterms:created>
  <dcterms:modified xsi:type="dcterms:W3CDTF">2017-04-11T19:32:33Z</dcterms:modified>
</cp:coreProperties>
</file>