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FBAC-DD14-4092-A779-9E9C9DF9F1E8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0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FBAC-DD14-4092-A779-9E9C9DF9F1E8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87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FBAC-DD14-4092-A779-9E9C9DF9F1E8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06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FBAC-DD14-4092-A779-9E9C9DF9F1E8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94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FBAC-DD14-4092-A779-9E9C9DF9F1E8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00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FBAC-DD14-4092-A779-9E9C9DF9F1E8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8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FBAC-DD14-4092-A779-9E9C9DF9F1E8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FBAC-DD14-4092-A779-9E9C9DF9F1E8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91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FBAC-DD14-4092-A779-9E9C9DF9F1E8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35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FBAC-DD14-4092-A779-9E9C9DF9F1E8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93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FBAC-DD14-4092-A779-9E9C9DF9F1E8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31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4FBAC-DD14-4092-A779-9E9C9DF9F1E8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1135-C4B2-4C08-AB64-884285C534E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93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ep 22"/>
          <p:cNvGrpSpPr/>
          <p:nvPr/>
        </p:nvGrpSpPr>
        <p:grpSpPr>
          <a:xfrm>
            <a:off x="1722783" y="2014331"/>
            <a:ext cx="8216352" cy="1908312"/>
            <a:chOff x="1722783" y="2014331"/>
            <a:chExt cx="8216352" cy="1908312"/>
          </a:xfrm>
        </p:grpSpPr>
        <p:sp>
          <p:nvSpPr>
            <p:cNvPr id="4" name="Ovaal 3"/>
            <p:cNvSpPr/>
            <p:nvPr/>
          </p:nvSpPr>
          <p:spPr>
            <a:xfrm>
              <a:off x="1722783" y="2054087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en-GB" dirty="0"/>
            </a:p>
          </p:txBody>
        </p:sp>
        <p:sp>
          <p:nvSpPr>
            <p:cNvPr id="5" name="Ovaal 4"/>
            <p:cNvSpPr/>
            <p:nvPr/>
          </p:nvSpPr>
          <p:spPr>
            <a:xfrm>
              <a:off x="3776871" y="2054087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GB" sz="1600" dirty="0"/>
            </a:p>
          </p:txBody>
        </p:sp>
        <p:sp>
          <p:nvSpPr>
            <p:cNvPr id="6" name="Ovaal 5"/>
            <p:cNvSpPr/>
            <p:nvPr/>
          </p:nvSpPr>
          <p:spPr>
            <a:xfrm>
              <a:off x="5830959" y="2054087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GB" sz="1600" dirty="0"/>
            </a:p>
          </p:txBody>
        </p:sp>
        <p:sp>
          <p:nvSpPr>
            <p:cNvPr id="7" name="Ovaal 6"/>
            <p:cNvSpPr/>
            <p:nvPr/>
          </p:nvSpPr>
          <p:spPr>
            <a:xfrm>
              <a:off x="7885047" y="2054087"/>
              <a:ext cx="914400" cy="9144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MSE</a:t>
              </a:r>
              <a:endParaRPr lang="en-GB" dirty="0"/>
            </a:p>
          </p:txBody>
        </p:sp>
        <p:cxnSp>
          <p:nvCxnSpPr>
            <p:cNvPr id="9" name="Rechte verbindingslijn met pijl 8"/>
            <p:cNvCxnSpPr>
              <a:stCxn id="4" idx="6"/>
              <a:endCxn id="5" idx="2"/>
            </p:cNvCxnSpPr>
            <p:nvPr/>
          </p:nvCxnSpPr>
          <p:spPr>
            <a:xfrm>
              <a:off x="2637183" y="2511287"/>
              <a:ext cx="113968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Rechte verbindingslijn met pijl 9"/>
            <p:cNvCxnSpPr/>
            <p:nvPr/>
          </p:nvCxnSpPr>
          <p:spPr>
            <a:xfrm>
              <a:off x="4691271" y="2511287"/>
              <a:ext cx="113968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Rechte verbindingslijn met pijl 10"/>
            <p:cNvCxnSpPr/>
            <p:nvPr/>
          </p:nvCxnSpPr>
          <p:spPr>
            <a:xfrm>
              <a:off x="6745359" y="2531165"/>
              <a:ext cx="113968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Rechte verbindingslijn met pijl 11"/>
            <p:cNvCxnSpPr>
              <a:cxnSpLocks/>
            </p:cNvCxnSpPr>
            <p:nvPr/>
          </p:nvCxnSpPr>
          <p:spPr>
            <a:xfrm flipV="1">
              <a:off x="3379305" y="2968487"/>
              <a:ext cx="854766" cy="9541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Rechte verbindingslijn met pijl 13"/>
            <p:cNvCxnSpPr>
              <a:cxnSpLocks/>
            </p:cNvCxnSpPr>
            <p:nvPr/>
          </p:nvCxnSpPr>
          <p:spPr>
            <a:xfrm flipV="1">
              <a:off x="5453272" y="2968487"/>
              <a:ext cx="854766" cy="9541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Rechte verbindingslijn met pijl 14"/>
            <p:cNvCxnSpPr/>
            <p:nvPr/>
          </p:nvCxnSpPr>
          <p:spPr>
            <a:xfrm>
              <a:off x="8799447" y="2531165"/>
              <a:ext cx="113968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kstvak 16"/>
            <p:cNvSpPr txBox="1"/>
            <p:nvPr/>
          </p:nvSpPr>
          <p:spPr>
            <a:xfrm>
              <a:off x="9224860" y="201433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  <a:endParaRPr lang="en-GB" dirty="0"/>
            </a:p>
          </p:txBody>
        </p:sp>
        <p:sp>
          <p:nvSpPr>
            <p:cNvPr id="18" name="Tekstvak 17"/>
            <p:cNvSpPr txBox="1"/>
            <p:nvPr/>
          </p:nvSpPr>
          <p:spPr>
            <a:xfrm>
              <a:off x="7170772" y="2054087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ŷ</a:t>
              </a:r>
            </a:p>
          </p:txBody>
        </p:sp>
        <p:sp>
          <p:nvSpPr>
            <p:cNvPr id="20" name="Tekstvak 19"/>
            <p:cNvSpPr txBox="1"/>
            <p:nvPr/>
          </p:nvSpPr>
          <p:spPr>
            <a:xfrm>
              <a:off x="5121098" y="205408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endParaRPr lang="en-GB" dirty="0"/>
            </a:p>
          </p:txBody>
        </p:sp>
        <p:sp>
          <p:nvSpPr>
            <p:cNvPr id="21" name="Tekstvak 20"/>
            <p:cNvSpPr txBox="1"/>
            <p:nvPr/>
          </p:nvSpPr>
          <p:spPr>
            <a:xfrm>
              <a:off x="3226058" y="326089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sz="1200" dirty="0"/>
                <a:t>0</a:t>
              </a:r>
              <a:endParaRPr lang="en-GB" dirty="0"/>
            </a:p>
          </p:txBody>
        </p:sp>
        <p:sp>
          <p:nvSpPr>
            <p:cNvPr id="22" name="Tekstvak 21"/>
            <p:cNvSpPr txBox="1"/>
            <p:nvPr/>
          </p:nvSpPr>
          <p:spPr>
            <a:xfrm>
              <a:off x="5207019" y="326089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sz="1200" dirty="0"/>
                <a:t>1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1340693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</Words>
  <Application>Microsoft Office PowerPoint</Application>
  <PresentationFormat>Breedbeeld</PresentationFormat>
  <Paragraphs>9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Natasja van de L'Isle</dc:creator>
  <cp:lastModifiedBy>Natasja van de L'Isle</cp:lastModifiedBy>
  <cp:revision>3</cp:revision>
  <dcterms:created xsi:type="dcterms:W3CDTF">2017-04-08T07:32:33Z</dcterms:created>
  <dcterms:modified xsi:type="dcterms:W3CDTF">2017-04-08T10:28:16Z</dcterms:modified>
</cp:coreProperties>
</file>