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F95C-A974-48FE-B25D-68D20644363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D0F8-2FF3-4BB0-808D-46ED6CF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125" y="1302589"/>
            <a:ext cx="10765766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contact                introduction                        news                           event                          sign up/Log  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02460" y="2225615"/>
            <a:ext cx="2605178" cy="45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Rotating banner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6351" y="2436961"/>
            <a:ext cx="7617124" cy="413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4075" y="3959525"/>
            <a:ext cx="609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61381" y="517584"/>
            <a:ext cx="73497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7751" y="1718410"/>
            <a:ext cx="1414732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751" y="2622275"/>
            <a:ext cx="1397479" cy="56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7751" y="3514614"/>
            <a:ext cx="1414732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96883" y="1816662"/>
            <a:ext cx="54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6883" y="266556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4355" y="3649852"/>
            <a:ext cx="478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2928" y="4498750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Invite code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7751" y="4465121"/>
            <a:ext cx="1414732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31520" y="5177454"/>
            <a:ext cx="64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creating an account you agree to our Terms &amp; Privacy.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24355" y="5601101"/>
            <a:ext cx="2764766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</a:t>
            </a:r>
            <a:r>
              <a:rPr lang="en-US" dirty="0" err="1" smtClean="0"/>
              <a:t>botton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561381" y="6323162"/>
            <a:ext cx="746184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</a:t>
            </a:r>
            <a:r>
              <a:rPr lang="en-US" dirty="0" err="1" smtClean="0"/>
              <a:t>member?log</a:t>
            </a:r>
            <a:r>
              <a:rPr lang="en-US" dirty="0" smtClean="0"/>
              <a:t>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2543" y="655608"/>
            <a:ext cx="4658265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1486" y="1794294"/>
            <a:ext cx="3347049" cy="1259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7751" y="3372927"/>
            <a:ext cx="3174521" cy="123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35570" y="5339751"/>
            <a:ext cx="3295290" cy="98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</a:t>
            </a:r>
            <a:r>
              <a:rPr lang="en-US" dirty="0" err="1" smtClean="0"/>
              <a:t>botton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9125" y="1302589"/>
            <a:ext cx="10765766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useful resource                albums                        news                           event                                                      Log  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02460" y="2225615"/>
            <a:ext cx="2605178" cy="45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Rotating banner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6351" y="2436961"/>
            <a:ext cx="7617124" cy="413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4075" y="3959525"/>
            <a:ext cx="609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9</cp:revision>
  <dcterms:created xsi:type="dcterms:W3CDTF">2018-07-13T01:27:24Z</dcterms:created>
  <dcterms:modified xsi:type="dcterms:W3CDTF">2018-08-13T05:30:34Z</dcterms:modified>
</cp:coreProperties>
</file>