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6C65-3933-D425-A443-4992E5D6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E3C15-188B-6981-48F5-262D5A6C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D4F9-EB6D-A018-FF7D-0EF1DE67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1FA8-69AA-8393-B8E2-3D1D535A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B9CA-8AE9-805E-13F4-BCD85B1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C3A0-5B27-40EE-7105-17400BC0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E84A-2C92-B5A9-472D-67557F8F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E9E6-2509-2E3E-0EBD-C21E2A9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1E88-A525-BB11-B7E7-B659EAC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07B4-DA49-D616-E1CF-283A7B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3DDBA-D68A-5E3A-BE7A-75D2C80D2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3702-81DC-4300-B7C6-1E159D4A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E367-C8FB-7376-A844-60050DBB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7832-D827-5F7D-CF8A-95C3BD42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4C7E-55A8-5C89-620E-44C08E03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8DDB-4FFA-B2CA-C010-B42E38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27AB-4B8A-9319-0632-F258CB0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41E1-4D14-454F-1AA6-29663776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47B5-8C5F-D905-1F74-494301D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091B-2D6A-59ED-B54C-32DDAF3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5A1-86DE-7BA2-C2BE-C1FCD4C6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3EFD-E778-DB12-465D-2CCC0B30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2863-97F3-025D-E2AB-20682214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A8DE-DF1D-5416-DDCD-E7C090BF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52D8-9C36-80D6-02B1-04C79BA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4EC2-6C1D-95C4-9DEE-2224101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6C83-0991-A4D5-86B7-B446FCB64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702A-0E0E-95EE-FB57-B89C812B3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0C2D-FC88-B067-6825-CB8B24C6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E1B8-793B-9160-6B51-CB66333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6798-1C59-0E17-3FC0-C341EC6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1C40-0C8B-D538-C4FF-90FF61D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45DE-43C9-6DAF-CE58-87D8571D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E89A-78BB-661C-5D5C-29F048E46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73723-FD86-E008-BFC3-6DA043D6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A2722-0A2E-1828-7B50-5D3FB86B3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67EA-A1AB-B941-B4B1-BD344E9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CF627-3774-B79E-5B1A-E5949318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A257-2500-8E19-1D6B-6D021B6A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8D1D-52C2-5288-892E-851DCC9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33BED-C934-98ED-9355-4C8D86D2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F6E44-84A2-3B81-5AC2-C75BBE40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540B-D747-B171-9698-08F54661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065D9-81C8-7A56-B15A-35E8A13D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4E3B-9206-C6A7-624E-2F72CC63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48A4-B6EA-07BF-3C36-685BE41A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5E4C-6F45-6F07-4A04-9FFE1DAA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B954-330C-9523-F785-F97935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73F52-5372-D042-131D-E2FB6515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12F4-AE51-7068-DEF7-3E27CDBD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5C97-BF4C-98BB-6F92-ACC6E9B9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589F-0F3F-C481-D13C-8412862E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4A5-DC93-0B60-3837-27EF3F23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8C40F-FCCF-FA2B-9493-B93227C50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0F930-547F-B85A-CE6F-8A5254F7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6A9D9-9E68-5CA7-B74C-D841F2B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555F-A0D0-3CAA-7697-1B3EA93B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981E7-E585-2192-FDEB-885DC687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053B4-2ECF-B0FE-3BE3-21D5D4A7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23C8D-2E3E-0339-7981-0C74CC6F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D58C-9232-B05A-2D79-32A42153F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3B2E6-80A6-4BB7-9BA6-C7E38DEFBB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F837-F85C-B136-D660-F9F1C5A96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566E-A15F-178E-FA53-21FCB9DBB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96396-F044-4373-AD88-14E3973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6895B9-4229-F75A-2AE9-05E4C7602AB8}"/>
              </a:ext>
            </a:extLst>
          </p:cNvPr>
          <p:cNvSpPr/>
          <p:nvPr/>
        </p:nvSpPr>
        <p:spPr>
          <a:xfrm>
            <a:off x="667855" y="272498"/>
            <a:ext cx="5149850" cy="308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7C0DE6-F9B2-A7AB-8CA4-E9F3E105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39132"/>
              </p:ext>
            </p:extLst>
          </p:nvPr>
        </p:nvGraphicFramePr>
        <p:xfrm>
          <a:off x="684420" y="779491"/>
          <a:ext cx="1300093" cy="257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93">
                  <a:extLst>
                    <a:ext uri="{9D8B030D-6E8A-4147-A177-3AD203B41FA5}">
                      <a16:colId xmlns:a16="http://schemas.microsoft.com/office/drawing/2014/main" val="3101129628"/>
                    </a:ext>
                  </a:extLst>
                </a:gridCol>
              </a:tblGrid>
              <a:tr h="24753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4782"/>
                  </a:ext>
                </a:extLst>
              </a:tr>
              <a:tr h="631631">
                <a:tc>
                  <a:txBody>
                    <a:bodyPr/>
                    <a:lstStyle/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Listagem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4289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6157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96278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92855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4006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6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B573BBB-95B1-F4A2-96D0-31708C724785}"/>
              </a:ext>
            </a:extLst>
          </p:cNvPr>
          <p:cNvSpPr/>
          <p:nvPr/>
        </p:nvSpPr>
        <p:spPr>
          <a:xfrm>
            <a:off x="748058" y="356152"/>
            <a:ext cx="1139686" cy="284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[Logo]</a:t>
            </a:r>
          </a:p>
        </p:txBody>
      </p:sp>
      <p:pic>
        <p:nvPicPr>
          <p:cNvPr id="8" name="Graphic 7" descr="Caret Down with solid fill">
            <a:extLst>
              <a:ext uri="{FF2B5EF4-FFF2-40B4-BE49-F238E27FC236}">
                <a16:creationId xmlns:a16="http://schemas.microsoft.com/office/drawing/2014/main" id="{00EE2280-E9BA-A96D-ABE3-F50806C9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6279" y="786483"/>
            <a:ext cx="271669" cy="271669"/>
          </a:xfrm>
          <a:prstGeom prst="rect">
            <a:avLst/>
          </a:prstGeom>
        </p:spPr>
      </p:pic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405CB895-24BA-A014-8610-F5366CAB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531" y="1679713"/>
            <a:ext cx="271669" cy="271669"/>
          </a:xfrm>
          <a:prstGeom prst="rect">
            <a:avLst/>
          </a:prstGeom>
        </p:spPr>
      </p:pic>
      <p:pic>
        <p:nvPicPr>
          <p:cNvPr id="10" name="Graphic 9" descr="Caret Down with solid fill">
            <a:extLst>
              <a:ext uri="{FF2B5EF4-FFF2-40B4-BE49-F238E27FC236}">
                <a16:creationId xmlns:a16="http://schemas.microsoft.com/office/drawing/2014/main" id="{AA63974B-73D0-3FD2-B57C-52D350176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6278" y="1969969"/>
            <a:ext cx="271669" cy="271669"/>
          </a:xfrm>
          <a:prstGeom prst="rect">
            <a:avLst/>
          </a:prstGeom>
        </p:spPr>
      </p:pic>
      <p:pic>
        <p:nvPicPr>
          <p:cNvPr id="11" name="Graphic 10" descr="Caret Down with solid fill">
            <a:extLst>
              <a:ext uri="{FF2B5EF4-FFF2-40B4-BE49-F238E27FC236}">
                <a16:creationId xmlns:a16="http://schemas.microsoft.com/office/drawing/2014/main" id="{C2FC63F4-8225-53F6-CE2D-D1205035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531" y="2301274"/>
            <a:ext cx="271669" cy="271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9B9D3-4449-931E-C76A-73EC0AB336D9}"/>
              </a:ext>
            </a:extLst>
          </p:cNvPr>
          <p:cNvSpPr txBox="1"/>
          <p:nvPr/>
        </p:nvSpPr>
        <p:spPr>
          <a:xfrm>
            <a:off x="2085545" y="852378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Listagem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A0197-9AF3-E61A-425F-D17C2FC5EE6A}"/>
              </a:ext>
            </a:extLst>
          </p:cNvPr>
          <p:cNvSpPr txBox="1"/>
          <p:nvPr/>
        </p:nvSpPr>
        <p:spPr>
          <a:xfrm>
            <a:off x="2085545" y="471797"/>
            <a:ext cx="93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Opção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6A09E3-57E0-9A1D-C902-34D1DD8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33615"/>
              </p:ext>
            </p:extLst>
          </p:nvPr>
        </p:nvGraphicFramePr>
        <p:xfrm>
          <a:off x="2164521" y="1299409"/>
          <a:ext cx="33020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1">
                  <a:extLst>
                    <a:ext uri="{9D8B030D-6E8A-4147-A177-3AD203B41FA5}">
                      <a16:colId xmlns:a16="http://schemas.microsoft.com/office/drawing/2014/main" val="363959783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706852675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3355928087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852036251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Remover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98119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36475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6012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96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21F0ACC-D3DD-6A1F-8008-975AEF428CCD}"/>
              </a:ext>
            </a:extLst>
          </p:cNvPr>
          <p:cNvSpPr/>
          <p:nvPr/>
        </p:nvSpPr>
        <p:spPr>
          <a:xfrm>
            <a:off x="3815523" y="1575352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964BDB-C3BB-AEA7-1916-FBE5EDF6D3B0}"/>
              </a:ext>
            </a:extLst>
          </p:cNvPr>
          <p:cNvSpPr/>
          <p:nvPr/>
        </p:nvSpPr>
        <p:spPr>
          <a:xfrm>
            <a:off x="3815523" y="1797690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00FB5-28DE-783B-D0B7-A855AD0AED3C}"/>
              </a:ext>
            </a:extLst>
          </p:cNvPr>
          <p:cNvSpPr/>
          <p:nvPr/>
        </p:nvSpPr>
        <p:spPr>
          <a:xfrm>
            <a:off x="3815523" y="2006288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17CE-8A96-E5F1-203B-B9DDA84AFB05}"/>
              </a:ext>
            </a:extLst>
          </p:cNvPr>
          <p:cNvSpPr/>
          <p:nvPr/>
        </p:nvSpPr>
        <p:spPr>
          <a:xfrm>
            <a:off x="4653992" y="1575351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4E65C-4142-1512-4CA1-8791547D9D5B}"/>
              </a:ext>
            </a:extLst>
          </p:cNvPr>
          <p:cNvSpPr/>
          <p:nvPr/>
        </p:nvSpPr>
        <p:spPr>
          <a:xfrm>
            <a:off x="4653992" y="1797431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73641C-28B7-82CA-5D3B-E33323C3C4DC}"/>
              </a:ext>
            </a:extLst>
          </p:cNvPr>
          <p:cNvSpPr/>
          <p:nvPr/>
        </p:nvSpPr>
        <p:spPr>
          <a:xfrm>
            <a:off x="4655097" y="2008783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21C5F-3F7A-3F85-564A-CDB6DA1265C1}"/>
              </a:ext>
            </a:extLst>
          </p:cNvPr>
          <p:cNvCxnSpPr>
            <a:cxnSpLocks/>
          </p:cNvCxnSpPr>
          <p:nvPr/>
        </p:nvCxnSpPr>
        <p:spPr>
          <a:xfrm>
            <a:off x="4359965" y="2174436"/>
            <a:ext cx="0" cy="15096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55FD4-F03D-724B-583C-D32DCC880564}"/>
              </a:ext>
            </a:extLst>
          </p:cNvPr>
          <p:cNvSpPr/>
          <p:nvPr/>
        </p:nvSpPr>
        <p:spPr>
          <a:xfrm>
            <a:off x="684420" y="3557897"/>
            <a:ext cx="5149850" cy="308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7F14F23-EBFB-A027-4E41-765351D23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02522"/>
              </p:ext>
            </p:extLst>
          </p:nvPr>
        </p:nvGraphicFramePr>
        <p:xfrm>
          <a:off x="700985" y="4064890"/>
          <a:ext cx="1300093" cy="257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93">
                  <a:extLst>
                    <a:ext uri="{9D8B030D-6E8A-4147-A177-3AD203B41FA5}">
                      <a16:colId xmlns:a16="http://schemas.microsoft.com/office/drawing/2014/main" val="3101129628"/>
                    </a:ext>
                  </a:extLst>
                </a:gridCol>
              </a:tblGrid>
              <a:tr h="24753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4782"/>
                  </a:ext>
                </a:extLst>
              </a:tr>
              <a:tr h="631631">
                <a:tc>
                  <a:txBody>
                    <a:bodyPr/>
                    <a:lstStyle/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Listagem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4289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6157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96278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92855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4006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600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9586440-D19C-0452-B3BD-315518DCDB78}"/>
              </a:ext>
            </a:extLst>
          </p:cNvPr>
          <p:cNvSpPr/>
          <p:nvPr/>
        </p:nvSpPr>
        <p:spPr>
          <a:xfrm>
            <a:off x="764623" y="3641551"/>
            <a:ext cx="1139686" cy="284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[Logo]</a:t>
            </a:r>
          </a:p>
        </p:txBody>
      </p:sp>
      <p:pic>
        <p:nvPicPr>
          <p:cNvPr id="29" name="Graphic 28" descr="Caret Down with solid fill">
            <a:extLst>
              <a:ext uri="{FF2B5EF4-FFF2-40B4-BE49-F238E27FC236}">
                <a16:creationId xmlns:a16="http://schemas.microsoft.com/office/drawing/2014/main" id="{EEDE8171-E2AD-577B-B155-7323515E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844" y="4071882"/>
            <a:ext cx="271669" cy="271669"/>
          </a:xfrm>
          <a:prstGeom prst="rect">
            <a:avLst/>
          </a:prstGeom>
        </p:spPr>
      </p:pic>
      <p:pic>
        <p:nvPicPr>
          <p:cNvPr id="30" name="Graphic 29" descr="Caret Down with solid fill">
            <a:extLst>
              <a:ext uri="{FF2B5EF4-FFF2-40B4-BE49-F238E27FC236}">
                <a16:creationId xmlns:a16="http://schemas.microsoft.com/office/drawing/2014/main" id="{E83AE9F6-D090-503E-EA4E-94384737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096" y="4965112"/>
            <a:ext cx="271669" cy="271669"/>
          </a:xfrm>
          <a:prstGeom prst="rect">
            <a:avLst/>
          </a:prstGeom>
        </p:spPr>
      </p:pic>
      <p:pic>
        <p:nvPicPr>
          <p:cNvPr id="31" name="Graphic 30" descr="Caret Down with solid fill">
            <a:extLst>
              <a:ext uri="{FF2B5EF4-FFF2-40B4-BE49-F238E27FC236}">
                <a16:creationId xmlns:a16="http://schemas.microsoft.com/office/drawing/2014/main" id="{4A2F2D81-73ED-1200-4AD3-0627D9A9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843" y="5255368"/>
            <a:ext cx="271669" cy="271669"/>
          </a:xfrm>
          <a:prstGeom prst="rect">
            <a:avLst/>
          </a:prstGeom>
        </p:spPr>
      </p:pic>
      <p:pic>
        <p:nvPicPr>
          <p:cNvPr id="32" name="Graphic 31" descr="Caret Down with solid fill">
            <a:extLst>
              <a:ext uri="{FF2B5EF4-FFF2-40B4-BE49-F238E27FC236}">
                <a16:creationId xmlns:a16="http://schemas.microsoft.com/office/drawing/2014/main" id="{F25FD18C-B1E3-8CE5-81BA-4F8A3AF3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096" y="5586673"/>
            <a:ext cx="271669" cy="2716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E689CD-F1AD-EBDF-C3AD-1115BAE755B1}"/>
              </a:ext>
            </a:extLst>
          </p:cNvPr>
          <p:cNvSpPr txBox="1"/>
          <p:nvPr/>
        </p:nvSpPr>
        <p:spPr>
          <a:xfrm>
            <a:off x="2102110" y="413777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Listagem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EBF5B-4C67-6F11-4A65-D7D7107BB013}"/>
              </a:ext>
            </a:extLst>
          </p:cNvPr>
          <p:cNvSpPr txBox="1"/>
          <p:nvPr/>
        </p:nvSpPr>
        <p:spPr>
          <a:xfrm>
            <a:off x="2102110" y="3757196"/>
            <a:ext cx="93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Opção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5D803A3-A5BE-DABE-84E7-E1BE6CE0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99501"/>
              </p:ext>
            </p:extLst>
          </p:nvPr>
        </p:nvGraphicFramePr>
        <p:xfrm>
          <a:off x="2181086" y="4584808"/>
          <a:ext cx="33020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1">
                  <a:extLst>
                    <a:ext uri="{9D8B030D-6E8A-4147-A177-3AD203B41FA5}">
                      <a16:colId xmlns:a16="http://schemas.microsoft.com/office/drawing/2014/main" val="363959783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706852675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3355928087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852036251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Remover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98119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36475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6012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9686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CA5094C-E471-A0E3-3105-B43D148C58B0}"/>
              </a:ext>
            </a:extLst>
          </p:cNvPr>
          <p:cNvSpPr/>
          <p:nvPr/>
        </p:nvSpPr>
        <p:spPr>
          <a:xfrm>
            <a:off x="3832088" y="4860751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F692D3-6BE7-4261-9B4D-FF88441FE749}"/>
              </a:ext>
            </a:extLst>
          </p:cNvPr>
          <p:cNvSpPr/>
          <p:nvPr/>
        </p:nvSpPr>
        <p:spPr>
          <a:xfrm>
            <a:off x="3832088" y="5083089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A2EC60-BE46-5AA5-0B58-86B2F726D44A}"/>
              </a:ext>
            </a:extLst>
          </p:cNvPr>
          <p:cNvSpPr/>
          <p:nvPr/>
        </p:nvSpPr>
        <p:spPr>
          <a:xfrm>
            <a:off x="3832088" y="5305427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453940-ADC1-B535-D9A2-A081D533EEA3}"/>
              </a:ext>
            </a:extLst>
          </p:cNvPr>
          <p:cNvSpPr/>
          <p:nvPr/>
        </p:nvSpPr>
        <p:spPr>
          <a:xfrm>
            <a:off x="4670557" y="4860750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46D4C4-8D44-7954-603B-0BE0E480EA1E}"/>
              </a:ext>
            </a:extLst>
          </p:cNvPr>
          <p:cNvSpPr/>
          <p:nvPr/>
        </p:nvSpPr>
        <p:spPr>
          <a:xfrm>
            <a:off x="4670557" y="5082830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8EA1DD-8932-5B9C-79A6-95FD635AF96D}"/>
              </a:ext>
            </a:extLst>
          </p:cNvPr>
          <p:cNvSpPr/>
          <p:nvPr/>
        </p:nvSpPr>
        <p:spPr>
          <a:xfrm>
            <a:off x="4671662" y="5294182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065699-9C2B-E827-790A-515DD43C91CC}"/>
              </a:ext>
            </a:extLst>
          </p:cNvPr>
          <p:cNvSpPr/>
          <p:nvPr/>
        </p:nvSpPr>
        <p:spPr>
          <a:xfrm>
            <a:off x="1490870" y="3757196"/>
            <a:ext cx="3750363" cy="262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04F45F-3A5E-5633-F664-B213E25BDA10}"/>
              </a:ext>
            </a:extLst>
          </p:cNvPr>
          <p:cNvSpPr txBox="1"/>
          <p:nvPr/>
        </p:nvSpPr>
        <p:spPr>
          <a:xfrm>
            <a:off x="1570081" y="3848840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Edição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Opção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2DC926-B282-8DC4-F302-8C02CD08F3B4}"/>
              </a:ext>
            </a:extLst>
          </p:cNvPr>
          <p:cNvCxnSpPr>
            <a:cxnSpLocks/>
          </p:cNvCxnSpPr>
          <p:nvPr/>
        </p:nvCxnSpPr>
        <p:spPr>
          <a:xfrm>
            <a:off x="1490870" y="4115833"/>
            <a:ext cx="3750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24B0B4-85AA-39BF-766F-29A7A42CC0EE}"/>
              </a:ext>
            </a:extLst>
          </p:cNvPr>
          <p:cNvSpPr txBox="1"/>
          <p:nvPr/>
        </p:nvSpPr>
        <p:spPr>
          <a:xfrm>
            <a:off x="1674727" y="4212975"/>
            <a:ext cx="40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DC176F-DC5D-7740-8C07-25580C8EADF2}"/>
              </a:ext>
            </a:extLst>
          </p:cNvPr>
          <p:cNvSpPr/>
          <p:nvPr/>
        </p:nvSpPr>
        <p:spPr>
          <a:xfrm>
            <a:off x="1765285" y="4438353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2AFCB-1B17-0BE9-EF0D-C427AC52DDB4}"/>
              </a:ext>
            </a:extLst>
          </p:cNvPr>
          <p:cNvSpPr txBox="1"/>
          <p:nvPr/>
        </p:nvSpPr>
        <p:spPr>
          <a:xfrm>
            <a:off x="3273416" y="4226113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026FBB-44FF-E081-DE7E-29E1B621A4F2}"/>
              </a:ext>
            </a:extLst>
          </p:cNvPr>
          <p:cNvSpPr/>
          <p:nvPr/>
        </p:nvSpPr>
        <p:spPr>
          <a:xfrm>
            <a:off x="3359634" y="4438353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AFF6C9-FC41-4A8C-18BC-9D05CC40ED4F}"/>
              </a:ext>
            </a:extLst>
          </p:cNvPr>
          <p:cNvSpPr txBox="1"/>
          <p:nvPr/>
        </p:nvSpPr>
        <p:spPr>
          <a:xfrm>
            <a:off x="1682051" y="4636661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D8D8DB-1052-B0F2-994C-F53F1E99BC86}"/>
              </a:ext>
            </a:extLst>
          </p:cNvPr>
          <p:cNvSpPr/>
          <p:nvPr/>
        </p:nvSpPr>
        <p:spPr>
          <a:xfrm>
            <a:off x="1765285" y="4856374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1279EA-4C2E-DDA7-3134-FE45475430CF}"/>
              </a:ext>
            </a:extLst>
          </p:cNvPr>
          <p:cNvSpPr/>
          <p:nvPr/>
        </p:nvSpPr>
        <p:spPr>
          <a:xfrm>
            <a:off x="3359634" y="4845773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7EC175-968B-3D7B-6D1A-BD5BBFE5D272}"/>
              </a:ext>
            </a:extLst>
          </p:cNvPr>
          <p:cNvSpPr txBox="1"/>
          <p:nvPr/>
        </p:nvSpPr>
        <p:spPr>
          <a:xfrm>
            <a:off x="3281421" y="4617015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449005-63A3-88A5-93A5-D31C8DEB707C}"/>
              </a:ext>
            </a:extLst>
          </p:cNvPr>
          <p:cNvSpPr/>
          <p:nvPr/>
        </p:nvSpPr>
        <p:spPr>
          <a:xfrm>
            <a:off x="3823247" y="5186964"/>
            <a:ext cx="1189656" cy="122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Confirmar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Alterações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50681C-F55D-9DF5-0228-5E405F44700D}"/>
              </a:ext>
            </a:extLst>
          </p:cNvPr>
          <p:cNvSpPr/>
          <p:nvPr/>
        </p:nvSpPr>
        <p:spPr>
          <a:xfrm>
            <a:off x="6292576" y="265506"/>
            <a:ext cx="5149850" cy="308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D980886-8C41-EC4A-EFE9-1B162D7B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38063"/>
              </p:ext>
            </p:extLst>
          </p:nvPr>
        </p:nvGraphicFramePr>
        <p:xfrm>
          <a:off x="6309141" y="772499"/>
          <a:ext cx="1300093" cy="257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93">
                  <a:extLst>
                    <a:ext uri="{9D8B030D-6E8A-4147-A177-3AD203B41FA5}">
                      <a16:colId xmlns:a16="http://schemas.microsoft.com/office/drawing/2014/main" val="3101129628"/>
                    </a:ext>
                  </a:extLst>
                </a:gridCol>
              </a:tblGrid>
              <a:tr h="24753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4782"/>
                  </a:ext>
                </a:extLst>
              </a:tr>
              <a:tr h="631631">
                <a:tc>
                  <a:txBody>
                    <a:bodyPr/>
                    <a:lstStyle/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Listagem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4289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6157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96278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92855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4006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6007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B5E6A34-3EFB-AE25-FFCE-C2536AB3B6E8}"/>
              </a:ext>
            </a:extLst>
          </p:cNvPr>
          <p:cNvSpPr/>
          <p:nvPr/>
        </p:nvSpPr>
        <p:spPr>
          <a:xfrm>
            <a:off x="6372779" y="349160"/>
            <a:ext cx="1139686" cy="284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[Logo]</a:t>
            </a:r>
          </a:p>
        </p:txBody>
      </p:sp>
      <p:pic>
        <p:nvPicPr>
          <p:cNvPr id="70" name="Graphic 69" descr="Caret Down with solid fill">
            <a:extLst>
              <a:ext uri="{FF2B5EF4-FFF2-40B4-BE49-F238E27FC236}">
                <a16:creationId xmlns:a16="http://schemas.microsoft.com/office/drawing/2014/main" id="{DF95844B-166B-EDF6-4DD7-7E76279E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1000" y="779491"/>
            <a:ext cx="271669" cy="271669"/>
          </a:xfrm>
          <a:prstGeom prst="rect">
            <a:avLst/>
          </a:prstGeom>
        </p:spPr>
      </p:pic>
      <p:pic>
        <p:nvPicPr>
          <p:cNvPr id="71" name="Graphic 70" descr="Caret Down with solid fill">
            <a:extLst>
              <a:ext uri="{FF2B5EF4-FFF2-40B4-BE49-F238E27FC236}">
                <a16:creationId xmlns:a16="http://schemas.microsoft.com/office/drawing/2014/main" id="{B48E18AF-03D6-512F-E691-A89AFCBE9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2" y="1672721"/>
            <a:ext cx="271669" cy="271669"/>
          </a:xfrm>
          <a:prstGeom prst="rect">
            <a:avLst/>
          </a:prstGeom>
        </p:spPr>
      </p:pic>
      <p:pic>
        <p:nvPicPr>
          <p:cNvPr id="72" name="Graphic 71" descr="Caret Down with solid fill">
            <a:extLst>
              <a:ext uri="{FF2B5EF4-FFF2-40B4-BE49-F238E27FC236}">
                <a16:creationId xmlns:a16="http://schemas.microsoft.com/office/drawing/2014/main" id="{1B50626C-875A-9E68-8546-9297B1CD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999" y="1962977"/>
            <a:ext cx="271669" cy="271669"/>
          </a:xfrm>
          <a:prstGeom prst="rect">
            <a:avLst/>
          </a:prstGeom>
        </p:spPr>
      </p:pic>
      <p:pic>
        <p:nvPicPr>
          <p:cNvPr id="73" name="Graphic 72" descr="Caret Down with solid fill">
            <a:extLst>
              <a:ext uri="{FF2B5EF4-FFF2-40B4-BE49-F238E27FC236}">
                <a16:creationId xmlns:a16="http://schemas.microsoft.com/office/drawing/2014/main" id="{862BD1EF-9C5E-7594-9249-2A351F19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2" y="2294282"/>
            <a:ext cx="271669" cy="27166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850F6EF-9E53-2B11-454A-B5D3A2DA387F}"/>
              </a:ext>
            </a:extLst>
          </p:cNvPr>
          <p:cNvSpPr txBox="1"/>
          <p:nvPr/>
        </p:nvSpPr>
        <p:spPr>
          <a:xfrm>
            <a:off x="7710266" y="8453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Listagem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4894EC-A553-EE46-37B9-2F0A542C172A}"/>
              </a:ext>
            </a:extLst>
          </p:cNvPr>
          <p:cNvSpPr txBox="1"/>
          <p:nvPr/>
        </p:nvSpPr>
        <p:spPr>
          <a:xfrm>
            <a:off x="7710266" y="464805"/>
            <a:ext cx="93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Opção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B826A0B-D301-F238-1C17-5168420A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30334"/>
              </p:ext>
            </p:extLst>
          </p:nvPr>
        </p:nvGraphicFramePr>
        <p:xfrm>
          <a:off x="7789242" y="1292417"/>
          <a:ext cx="33020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1">
                  <a:extLst>
                    <a:ext uri="{9D8B030D-6E8A-4147-A177-3AD203B41FA5}">
                      <a16:colId xmlns:a16="http://schemas.microsoft.com/office/drawing/2014/main" val="363959783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706852675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3355928087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852036251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Remover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98119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36475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6012"/>
                  </a:ext>
                </a:extLst>
              </a:tr>
              <a:tr h="18342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9686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583F7BCA-C944-8DD2-0F1C-67B6B737D4D9}"/>
              </a:ext>
            </a:extLst>
          </p:cNvPr>
          <p:cNvSpPr/>
          <p:nvPr/>
        </p:nvSpPr>
        <p:spPr>
          <a:xfrm>
            <a:off x="9440244" y="1568360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293CB3-7AE9-57CA-EBB7-2280B6CE370A}"/>
              </a:ext>
            </a:extLst>
          </p:cNvPr>
          <p:cNvSpPr/>
          <p:nvPr/>
        </p:nvSpPr>
        <p:spPr>
          <a:xfrm>
            <a:off x="9440244" y="1790698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BCB117-F3C3-3252-F6EA-7451B35243E1}"/>
              </a:ext>
            </a:extLst>
          </p:cNvPr>
          <p:cNvSpPr/>
          <p:nvPr/>
        </p:nvSpPr>
        <p:spPr>
          <a:xfrm>
            <a:off x="9440244" y="2013036"/>
            <a:ext cx="809486" cy="165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Editar</a:t>
            </a:r>
            <a:endParaRPr lang="en-US" sz="9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AF131-FAC4-90EE-E747-2A1B09185C78}"/>
              </a:ext>
            </a:extLst>
          </p:cNvPr>
          <p:cNvSpPr/>
          <p:nvPr/>
        </p:nvSpPr>
        <p:spPr>
          <a:xfrm>
            <a:off x="10278713" y="1568359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6D3294-E97C-B05B-0DB7-324C4944CAA7}"/>
              </a:ext>
            </a:extLst>
          </p:cNvPr>
          <p:cNvSpPr/>
          <p:nvPr/>
        </p:nvSpPr>
        <p:spPr>
          <a:xfrm>
            <a:off x="10278713" y="1790439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06F1A0-61B9-6B4C-EE76-4632FC384B5D}"/>
              </a:ext>
            </a:extLst>
          </p:cNvPr>
          <p:cNvSpPr/>
          <p:nvPr/>
        </p:nvSpPr>
        <p:spPr>
          <a:xfrm>
            <a:off x="10279818" y="2001791"/>
            <a:ext cx="809486" cy="165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14241F-0384-AAEA-FC8C-849BA49B7289}"/>
              </a:ext>
            </a:extLst>
          </p:cNvPr>
          <p:cNvSpPr/>
          <p:nvPr/>
        </p:nvSpPr>
        <p:spPr>
          <a:xfrm>
            <a:off x="7177422" y="501043"/>
            <a:ext cx="3750363" cy="262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3A0D94-C8C2-0565-89EF-D67016392FB6}"/>
              </a:ext>
            </a:extLst>
          </p:cNvPr>
          <p:cNvCxnSpPr>
            <a:cxnSpLocks/>
          </p:cNvCxnSpPr>
          <p:nvPr/>
        </p:nvCxnSpPr>
        <p:spPr>
          <a:xfrm flipV="1">
            <a:off x="5340626" y="1651185"/>
            <a:ext cx="1980373" cy="699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7A84AB6-6E92-C8CE-FDFA-379BFEFEA990}"/>
              </a:ext>
            </a:extLst>
          </p:cNvPr>
          <p:cNvSpPr txBox="1"/>
          <p:nvPr/>
        </p:nvSpPr>
        <p:spPr>
          <a:xfrm>
            <a:off x="8314910" y="602824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Remover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Opção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5ED0AA-EB83-C258-B23F-D6E8F3230DC7}"/>
              </a:ext>
            </a:extLst>
          </p:cNvPr>
          <p:cNvCxnSpPr>
            <a:cxnSpLocks/>
          </p:cNvCxnSpPr>
          <p:nvPr/>
        </p:nvCxnSpPr>
        <p:spPr>
          <a:xfrm>
            <a:off x="7180469" y="915325"/>
            <a:ext cx="3750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3ED103-17BC-E8C8-C782-1B6904EFA75F}"/>
              </a:ext>
            </a:extLst>
          </p:cNvPr>
          <p:cNvSpPr txBox="1"/>
          <p:nvPr/>
        </p:nvSpPr>
        <p:spPr>
          <a:xfrm>
            <a:off x="7592668" y="1150209"/>
            <a:ext cx="278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certeza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pretende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remover?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4045BC-197C-B5A1-39B0-69510DF30572}"/>
              </a:ext>
            </a:extLst>
          </p:cNvPr>
          <p:cNvSpPr txBox="1"/>
          <p:nvPr/>
        </p:nvSpPr>
        <p:spPr>
          <a:xfrm>
            <a:off x="8115824" y="1969969"/>
            <a:ext cx="6246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Sim</a:t>
            </a:r>
          </a:p>
        </p:txBody>
      </p:sp>
      <p:pic>
        <p:nvPicPr>
          <p:cNvPr id="98" name="Graphic 97" descr="Close outline">
            <a:extLst>
              <a:ext uri="{FF2B5EF4-FFF2-40B4-BE49-F238E27FC236}">
                <a16:creationId xmlns:a16="http://schemas.microsoft.com/office/drawing/2014/main" id="{DD815083-AF06-D57B-BD72-E3C33238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2903" y="3791136"/>
            <a:ext cx="180421" cy="180421"/>
          </a:xfrm>
          <a:prstGeom prst="rect">
            <a:avLst/>
          </a:prstGeom>
        </p:spPr>
      </p:pic>
      <p:pic>
        <p:nvPicPr>
          <p:cNvPr id="99" name="Graphic 98" descr="Close outline">
            <a:extLst>
              <a:ext uri="{FF2B5EF4-FFF2-40B4-BE49-F238E27FC236}">
                <a16:creationId xmlns:a16="http://schemas.microsoft.com/office/drawing/2014/main" id="{140499FC-592B-A076-40B5-4CB66C585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4107" y="515515"/>
            <a:ext cx="180421" cy="18042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97B195C-7804-BDF1-3459-B0353CED232C}"/>
              </a:ext>
            </a:extLst>
          </p:cNvPr>
          <p:cNvSpPr txBox="1"/>
          <p:nvPr/>
        </p:nvSpPr>
        <p:spPr>
          <a:xfrm>
            <a:off x="9354277" y="1969969"/>
            <a:ext cx="6246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Não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088835F-3293-B12F-830F-EA810873C2F5}"/>
              </a:ext>
            </a:extLst>
          </p:cNvPr>
          <p:cNvSpPr/>
          <p:nvPr/>
        </p:nvSpPr>
        <p:spPr>
          <a:xfrm>
            <a:off x="6292576" y="3552099"/>
            <a:ext cx="5149850" cy="308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D53B867C-596F-FCE6-C757-564674B2B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08361"/>
              </p:ext>
            </p:extLst>
          </p:nvPr>
        </p:nvGraphicFramePr>
        <p:xfrm>
          <a:off x="6309141" y="4059092"/>
          <a:ext cx="1300093" cy="257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93">
                  <a:extLst>
                    <a:ext uri="{9D8B030D-6E8A-4147-A177-3AD203B41FA5}">
                      <a16:colId xmlns:a16="http://schemas.microsoft.com/office/drawing/2014/main" val="3101129628"/>
                    </a:ext>
                  </a:extLst>
                </a:gridCol>
              </a:tblGrid>
              <a:tr h="24753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4782"/>
                  </a:ext>
                </a:extLst>
              </a:tr>
              <a:tr h="631631">
                <a:tc>
                  <a:txBody>
                    <a:bodyPr/>
                    <a:lstStyle/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Listagem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4289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6157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96278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92855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4006"/>
                  </a:ext>
                </a:extLst>
              </a:tr>
              <a:tr h="316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6007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169B623B-55B0-09BA-FC18-3B95AE62DEE8}"/>
              </a:ext>
            </a:extLst>
          </p:cNvPr>
          <p:cNvSpPr/>
          <p:nvPr/>
        </p:nvSpPr>
        <p:spPr>
          <a:xfrm>
            <a:off x="6372779" y="3635753"/>
            <a:ext cx="1139686" cy="284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[Logo]</a:t>
            </a:r>
          </a:p>
        </p:txBody>
      </p:sp>
      <p:pic>
        <p:nvPicPr>
          <p:cNvPr id="104" name="Graphic 103" descr="Caret Down with solid fill">
            <a:extLst>
              <a:ext uri="{FF2B5EF4-FFF2-40B4-BE49-F238E27FC236}">
                <a16:creationId xmlns:a16="http://schemas.microsoft.com/office/drawing/2014/main" id="{49A3E13D-AEFE-3346-0E7E-6138022D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1000" y="4066084"/>
            <a:ext cx="271669" cy="271669"/>
          </a:xfrm>
          <a:prstGeom prst="rect">
            <a:avLst/>
          </a:prstGeom>
        </p:spPr>
      </p:pic>
      <p:pic>
        <p:nvPicPr>
          <p:cNvPr id="105" name="Graphic 104" descr="Caret Down with solid fill">
            <a:extLst>
              <a:ext uri="{FF2B5EF4-FFF2-40B4-BE49-F238E27FC236}">
                <a16:creationId xmlns:a16="http://schemas.microsoft.com/office/drawing/2014/main" id="{E2056AAC-870B-34E6-65FA-390DEA0E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2" y="4959314"/>
            <a:ext cx="271669" cy="271669"/>
          </a:xfrm>
          <a:prstGeom prst="rect">
            <a:avLst/>
          </a:prstGeom>
        </p:spPr>
      </p:pic>
      <p:pic>
        <p:nvPicPr>
          <p:cNvPr id="106" name="Graphic 105" descr="Caret Down with solid fill">
            <a:extLst>
              <a:ext uri="{FF2B5EF4-FFF2-40B4-BE49-F238E27FC236}">
                <a16:creationId xmlns:a16="http://schemas.microsoft.com/office/drawing/2014/main" id="{588352FE-567F-4A4A-F04B-404115D1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999" y="5249570"/>
            <a:ext cx="271669" cy="271669"/>
          </a:xfrm>
          <a:prstGeom prst="rect">
            <a:avLst/>
          </a:prstGeom>
        </p:spPr>
      </p:pic>
      <p:pic>
        <p:nvPicPr>
          <p:cNvPr id="107" name="Graphic 106" descr="Caret Down with solid fill">
            <a:extLst>
              <a:ext uri="{FF2B5EF4-FFF2-40B4-BE49-F238E27FC236}">
                <a16:creationId xmlns:a16="http://schemas.microsoft.com/office/drawing/2014/main" id="{AEA36DE0-C7D9-DE49-86B6-68F7AE32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2" y="5580875"/>
            <a:ext cx="271669" cy="27166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1C1E5CB-9D1C-5434-379D-152E9B662AEC}"/>
              </a:ext>
            </a:extLst>
          </p:cNvPr>
          <p:cNvSpPr txBox="1"/>
          <p:nvPr/>
        </p:nvSpPr>
        <p:spPr>
          <a:xfrm>
            <a:off x="7710266" y="4131979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24D825-DDCB-E5C0-AA79-9ED0C5341B54}"/>
              </a:ext>
            </a:extLst>
          </p:cNvPr>
          <p:cNvSpPr txBox="1"/>
          <p:nvPr/>
        </p:nvSpPr>
        <p:spPr>
          <a:xfrm>
            <a:off x="7710266" y="3751398"/>
            <a:ext cx="93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Opção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5277EA-283B-49E9-4510-EA961E1FA4F4}"/>
              </a:ext>
            </a:extLst>
          </p:cNvPr>
          <p:cNvSpPr txBox="1"/>
          <p:nvPr/>
        </p:nvSpPr>
        <p:spPr>
          <a:xfrm>
            <a:off x="7758019" y="4501594"/>
            <a:ext cx="40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1FDAC19-C7C0-D67B-E3BD-DF5605B1D802}"/>
              </a:ext>
            </a:extLst>
          </p:cNvPr>
          <p:cNvSpPr/>
          <p:nvPr/>
        </p:nvSpPr>
        <p:spPr>
          <a:xfrm>
            <a:off x="7842456" y="4757892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91409D-46EA-86D4-D733-C88CF92FAA02}"/>
              </a:ext>
            </a:extLst>
          </p:cNvPr>
          <p:cNvSpPr txBox="1"/>
          <p:nvPr/>
        </p:nvSpPr>
        <p:spPr>
          <a:xfrm>
            <a:off x="7771299" y="4972037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D0ECB90-1DB6-C682-0B92-CFDCF7DD560D}"/>
              </a:ext>
            </a:extLst>
          </p:cNvPr>
          <p:cNvSpPr/>
          <p:nvPr/>
        </p:nvSpPr>
        <p:spPr>
          <a:xfrm>
            <a:off x="7851287" y="5205734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B6954A-FD87-5387-CF72-C2BDD6A7F44E}"/>
              </a:ext>
            </a:extLst>
          </p:cNvPr>
          <p:cNvSpPr txBox="1"/>
          <p:nvPr/>
        </p:nvSpPr>
        <p:spPr>
          <a:xfrm>
            <a:off x="9469228" y="4511671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8080F85-2559-EC49-6D32-EF9448F4197D}"/>
              </a:ext>
            </a:extLst>
          </p:cNvPr>
          <p:cNvSpPr txBox="1"/>
          <p:nvPr/>
        </p:nvSpPr>
        <p:spPr>
          <a:xfrm>
            <a:off x="9481020" y="4948588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66C186-5CBA-A0DE-BE5D-47A4D541E86C}"/>
              </a:ext>
            </a:extLst>
          </p:cNvPr>
          <p:cNvSpPr/>
          <p:nvPr/>
        </p:nvSpPr>
        <p:spPr>
          <a:xfrm>
            <a:off x="9558415" y="4763130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24BAFC-2E73-F70A-90BD-F3F3A1DD693F}"/>
              </a:ext>
            </a:extLst>
          </p:cNvPr>
          <p:cNvSpPr/>
          <p:nvPr/>
        </p:nvSpPr>
        <p:spPr>
          <a:xfrm>
            <a:off x="9568486" y="5186857"/>
            <a:ext cx="944908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59BB1F-C2AE-5859-2584-7B55BFF24178}"/>
              </a:ext>
            </a:extLst>
          </p:cNvPr>
          <p:cNvSpPr txBox="1"/>
          <p:nvPr/>
        </p:nvSpPr>
        <p:spPr>
          <a:xfrm>
            <a:off x="7791645" y="5402775"/>
            <a:ext cx="80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87B893-9F96-39B2-8734-1DC76CB97D00}"/>
              </a:ext>
            </a:extLst>
          </p:cNvPr>
          <p:cNvSpPr/>
          <p:nvPr/>
        </p:nvSpPr>
        <p:spPr>
          <a:xfrm>
            <a:off x="7889185" y="5597235"/>
            <a:ext cx="1300092" cy="1035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opção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Graphic 126" descr="Caret Down with solid fill">
            <a:extLst>
              <a:ext uri="{FF2B5EF4-FFF2-40B4-BE49-F238E27FC236}">
                <a16:creationId xmlns:a16="http://schemas.microsoft.com/office/drawing/2014/main" id="{ABBFBEDE-0E34-4CD2-4E26-BBDFAD6AD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9436" y="5611065"/>
            <a:ext cx="105644" cy="105644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BA66A048-3FB3-3393-A4E0-8F8CE337FCCD}"/>
              </a:ext>
            </a:extLst>
          </p:cNvPr>
          <p:cNvSpPr/>
          <p:nvPr/>
        </p:nvSpPr>
        <p:spPr>
          <a:xfrm>
            <a:off x="7889185" y="5716709"/>
            <a:ext cx="1300092" cy="41837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1</a:t>
            </a: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2</a:t>
            </a: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F5E729-D5F0-7358-57CF-25D10E668686}"/>
              </a:ext>
            </a:extLst>
          </p:cNvPr>
          <p:cNvSpPr/>
          <p:nvPr/>
        </p:nvSpPr>
        <p:spPr>
          <a:xfrm>
            <a:off x="10249730" y="5801639"/>
            <a:ext cx="727299" cy="1508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8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CHARRUA</dc:creator>
  <cp:lastModifiedBy>MIGUEL CHARRUA</cp:lastModifiedBy>
  <cp:revision>1</cp:revision>
  <dcterms:created xsi:type="dcterms:W3CDTF">2024-09-24T21:35:14Z</dcterms:created>
  <dcterms:modified xsi:type="dcterms:W3CDTF">2024-09-24T22:23:01Z</dcterms:modified>
</cp:coreProperties>
</file>