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64" r:id="rId2"/>
    <p:sldId id="278" r:id="rId3"/>
    <p:sldId id="614" r:id="rId4"/>
    <p:sldId id="613" r:id="rId5"/>
    <p:sldId id="615" r:id="rId6"/>
    <p:sldId id="556" r:id="rId7"/>
    <p:sldId id="557" r:id="rId8"/>
    <p:sldId id="617" r:id="rId9"/>
    <p:sldId id="616" r:id="rId10"/>
    <p:sldId id="618" r:id="rId11"/>
    <p:sldId id="619" r:id="rId12"/>
    <p:sldId id="620" r:id="rId13"/>
    <p:sldId id="621" r:id="rId14"/>
    <p:sldId id="625" r:id="rId15"/>
    <p:sldId id="626" r:id="rId16"/>
    <p:sldId id="627" r:id="rId17"/>
    <p:sldId id="630" r:id="rId18"/>
    <p:sldId id="628" r:id="rId19"/>
    <p:sldId id="629" r:id="rId20"/>
    <p:sldId id="631" r:id="rId21"/>
    <p:sldId id="50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9"/>
    <p:restoredTop sz="96085"/>
  </p:normalViewPr>
  <p:slideViewPr>
    <p:cSldViewPr snapToGrid="0">
      <p:cViewPr varScale="1">
        <p:scale>
          <a:sx n="104" d="100"/>
          <a:sy n="104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190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747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08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97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743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19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301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26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57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1HY1oWgEkkjSJvHbFKJ3s3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4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3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31" Type="http://schemas.openxmlformats.org/officeDocument/2006/relationships/image" Target="../media/image82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88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2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37" Type="http://schemas.openxmlformats.org/officeDocument/2006/relationships/image" Target="../media/image93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92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5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94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37" Type="http://schemas.openxmlformats.org/officeDocument/2006/relationships/image" Target="../media/image93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92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37" Type="http://schemas.openxmlformats.org/officeDocument/2006/relationships/image" Target="../media/image98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97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100.png"/><Relationship Id="rId26" Type="http://schemas.openxmlformats.org/officeDocument/2006/relationships/image" Target="../media/image69.png"/><Relationship Id="rId39" Type="http://schemas.openxmlformats.org/officeDocument/2006/relationships/image" Target="../media/image116.png"/><Relationship Id="rId21" Type="http://schemas.openxmlformats.org/officeDocument/2006/relationships/image" Target="../media/image64.png"/><Relationship Id="rId34" Type="http://schemas.openxmlformats.org/officeDocument/2006/relationships/image" Target="../media/image28.png"/><Relationship Id="rId42" Type="http://schemas.openxmlformats.org/officeDocument/2006/relationships/image" Target="../media/image119.png"/><Relationship Id="rId47" Type="http://schemas.openxmlformats.org/officeDocument/2006/relationships/image" Target="../media/image124.png"/><Relationship Id="rId50" Type="http://schemas.openxmlformats.org/officeDocument/2006/relationships/image" Target="../media/image1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.png"/><Relationship Id="rId20" Type="http://schemas.openxmlformats.org/officeDocument/2006/relationships/image" Target="../media/image102.png"/><Relationship Id="rId29" Type="http://schemas.openxmlformats.org/officeDocument/2006/relationships/image" Target="../media/image107.png"/><Relationship Id="rId41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7.png"/><Relationship Id="rId37" Type="http://schemas.openxmlformats.org/officeDocument/2006/relationships/image" Target="../media/image114.png"/><Relationship Id="rId40" Type="http://schemas.openxmlformats.org/officeDocument/2006/relationships/image" Target="../media/image117.png"/><Relationship Id="rId45" Type="http://schemas.openxmlformats.org/officeDocument/2006/relationships/image" Target="../media/image123.png"/><Relationship Id="rId15" Type="http://schemas.openxmlformats.org/officeDocument/2006/relationships/image" Target="../media/image59.png"/><Relationship Id="rId23" Type="http://schemas.openxmlformats.org/officeDocument/2006/relationships/image" Target="../media/image104.png"/><Relationship Id="rId28" Type="http://schemas.openxmlformats.org/officeDocument/2006/relationships/image" Target="../media/image106.png"/><Relationship Id="rId36" Type="http://schemas.openxmlformats.org/officeDocument/2006/relationships/image" Target="../media/image113.png"/><Relationship Id="rId49" Type="http://schemas.openxmlformats.org/officeDocument/2006/relationships/image" Target="../media/image60.png"/><Relationship Id="rId19" Type="http://schemas.openxmlformats.org/officeDocument/2006/relationships/image" Target="../media/image30.png"/><Relationship Id="rId31" Type="http://schemas.openxmlformats.org/officeDocument/2006/relationships/image" Target="../media/image109.png"/><Relationship Id="rId44" Type="http://schemas.openxmlformats.org/officeDocument/2006/relationships/image" Target="../media/image75.png"/><Relationship Id="rId52" Type="http://schemas.openxmlformats.org/officeDocument/2006/relationships/image" Target="../media/image128.png"/><Relationship Id="rId14" Type="http://schemas.openxmlformats.org/officeDocument/2006/relationships/image" Target="../media/image28.png"/><Relationship Id="rId22" Type="http://schemas.openxmlformats.org/officeDocument/2006/relationships/image" Target="../media/image103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2.png"/><Relationship Id="rId43" Type="http://schemas.openxmlformats.org/officeDocument/2006/relationships/image" Target="../media/image122.png"/><Relationship Id="rId48" Type="http://schemas.openxmlformats.org/officeDocument/2006/relationships/image" Target="../media/image125.png"/><Relationship Id="rId51" Type="http://schemas.openxmlformats.org/officeDocument/2006/relationships/image" Target="../media/image127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111.png"/><Relationship Id="rId38" Type="http://schemas.openxmlformats.org/officeDocument/2006/relationships/image" Target="../media/image115.png"/><Relationship Id="rId46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100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34" Type="http://schemas.openxmlformats.org/officeDocument/2006/relationships/image" Target="../media/image11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11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20" Type="http://schemas.openxmlformats.org/officeDocument/2006/relationships/image" Target="../media/image102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11.png"/><Relationship Id="rId15" Type="http://schemas.openxmlformats.org/officeDocument/2006/relationships/image" Target="../media/image59.png"/><Relationship Id="rId23" Type="http://schemas.openxmlformats.org/officeDocument/2006/relationships/image" Target="../media/image104.png"/><Relationship Id="rId28" Type="http://schemas.openxmlformats.org/officeDocument/2006/relationships/image" Target="../media/image106.png"/><Relationship Id="rId19" Type="http://schemas.openxmlformats.org/officeDocument/2006/relationships/image" Target="../media/image30.png"/><Relationship Id="rId31" Type="http://schemas.openxmlformats.org/officeDocument/2006/relationships/image" Target="../media/image109.png"/><Relationship Id="rId14" Type="http://schemas.openxmlformats.org/officeDocument/2006/relationships/image" Target="../media/image28.png"/><Relationship Id="rId22" Type="http://schemas.openxmlformats.org/officeDocument/2006/relationships/image" Target="../media/image103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4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100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34" Type="http://schemas.openxmlformats.org/officeDocument/2006/relationships/image" Target="../media/image115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1120.png"/><Relationship Id="rId38" Type="http://schemas.openxmlformats.org/officeDocument/2006/relationships/image" Target="../media/image11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png"/><Relationship Id="rId20" Type="http://schemas.openxmlformats.org/officeDocument/2006/relationships/image" Target="../media/image102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11.png"/><Relationship Id="rId37" Type="http://schemas.openxmlformats.org/officeDocument/2006/relationships/image" Target="../media/image1180.png"/><Relationship Id="rId15" Type="http://schemas.openxmlformats.org/officeDocument/2006/relationships/image" Target="../media/image59.png"/><Relationship Id="rId23" Type="http://schemas.openxmlformats.org/officeDocument/2006/relationships/image" Target="../media/image104.png"/><Relationship Id="rId28" Type="http://schemas.openxmlformats.org/officeDocument/2006/relationships/image" Target="../media/image106.png"/><Relationship Id="rId36" Type="http://schemas.openxmlformats.org/officeDocument/2006/relationships/image" Target="../media/image1170.png"/><Relationship Id="rId19" Type="http://schemas.openxmlformats.org/officeDocument/2006/relationships/image" Target="../media/image30.png"/><Relationship Id="rId31" Type="http://schemas.openxmlformats.org/officeDocument/2006/relationships/image" Target="../media/image109.png"/><Relationship Id="rId14" Type="http://schemas.openxmlformats.org/officeDocument/2006/relationships/image" Target="../media/image28.png"/><Relationship Id="rId22" Type="http://schemas.openxmlformats.org/officeDocument/2006/relationships/image" Target="../media/image103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11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10" Type="http://schemas.openxmlformats.org/officeDocument/2006/relationships/image" Target="../media/image44.png"/><Relationship Id="rId4" Type="http://schemas.openxmlformats.org/officeDocument/2006/relationships/image" Target="../media/image710.png"/><Relationship Id="rId9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6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6.png"/><Relationship Id="rId5" Type="http://schemas.openxmlformats.org/officeDocument/2006/relationships/image" Target="../media/image46.png"/><Relationship Id="rId15" Type="http://schemas.openxmlformats.org/officeDocument/2006/relationships/image" Target="../media/image59.png"/><Relationship Id="rId23" Type="http://schemas.openxmlformats.org/officeDocument/2006/relationships/image" Target="../media/image66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30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Relationship Id="rId14" Type="http://schemas.openxmlformats.org/officeDocument/2006/relationships/image" Target="../media/image28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3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Deep Learning Framework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2025/03/17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DL0317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9E1DDF-FBC1-8608-F464-F57FF1AE4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934" y="4724463"/>
            <a:ext cx="1525268" cy="1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8F9D206-C650-2996-8E1B-8E5860710757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8F9D206-C650-2996-8E1B-8E5860710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31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DF1CC24-231D-AB9B-6088-9C780B53C745}"/>
                  </a:ext>
                </a:extLst>
              </p:cNvPr>
              <p:cNvSpPr txBox="1"/>
              <p:nvPr/>
            </p:nvSpPr>
            <p:spPr>
              <a:xfrm>
                <a:off x="10076830" y="4835021"/>
                <a:ext cx="760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DF1CC24-231D-AB9B-6088-9C780B53C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830" y="4835021"/>
                <a:ext cx="760888" cy="461665"/>
              </a:xfrm>
              <a:prstGeom prst="rect">
                <a:avLst/>
              </a:prstGeom>
              <a:blipFill>
                <a:blip r:embed="rId3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3686E26-063D-15CA-FB10-895554852D3D}"/>
                  </a:ext>
                </a:extLst>
              </p:cNvPr>
              <p:cNvSpPr txBox="1"/>
              <p:nvPr/>
            </p:nvSpPr>
            <p:spPr>
              <a:xfrm>
                <a:off x="10612954" y="4835021"/>
                <a:ext cx="1549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TW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3686E26-063D-15CA-FB10-89555485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954" y="4835021"/>
                <a:ext cx="1549307" cy="461665"/>
              </a:xfrm>
              <a:prstGeom prst="rect">
                <a:avLst/>
              </a:prstGeom>
              <a:blipFill>
                <a:blip r:embed="rId3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1FA04E5-7BEF-3353-3940-7D5596F31205}"/>
              </a:ext>
            </a:extLst>
          </p:cNvPr>
          <p:cNvSpPr/>
          <p:nvPr/>
        </p:nvSpPr>
        <p:spPr>
          <a:xfrm>
            <a:off x="10010038" y="3739238"/>
            <a:ext cx="933855" cy="102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19E24A-C23A-7992-15E7-7D9CE8C8EB64}"/>
              </a:ext>
            </a:extLst>
          </p:cNvPr>
          <p:cNvSpPr/>
          <p:nvPr/>
        </p:nvSpPr>
        <p:spPr>
          <a:xfrm>
            <a:off x="11100861" y="3722358"/>
            <a:ext cx="536753" cy="1027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FADA34-5EF2-EFF6-5302-914D0A92E8CA}"/>
              </a:ext>
            </a:extLst>
          </p:cNvPr>
          <p:cNvSpPr txBox="1"/>
          <p:nvPr/>
        </p:nvSpPr>
        <p:spPr>
          <a:xfrm>
            <a:off x="4150812" y="6011724"/>
            <a:ext cx="7420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反向傳播法是在算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loss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對參數的梯度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kumimoji="1" lang="en-US" altLang="zh-TW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Backward Pass </a:t>
            </a:r>
            <a:r>
              <a:rPr kumimoji="1" lang="zh-TW" altLang="en-US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</a:p>
        </p:txBody>
      </p:sp>
    </p:spTree>
    <p:extLst>
      <p:ext uri="{BB962C8B-B14F-4D97-AF65-F5344CB8AC3E}">
        <p14:creationId xmlns:p14="http://schemas.microsoft.com/office/powerpoint/2010/main" val="22329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1D5D1A2-688C-73A1-532D-6E3C1AE099E8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1D5D1A2-688C-73A1-532D-6E3C1AE09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33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11DFCD8-904D-CACB-14F8-51D813DDB9E5}"/>
                  </a:ext>
                </a:extLst>
              </p:cNvPr>
              <p:cNvSpPr txBox="1"/>
              <p:nvPr/>
            </p:nvSpPr>
            <p:spPr>
              <a:xfrm>
                <a:off x="7536548" y="2343182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11DFCD8-904D-CACB-14F8-51D813DD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48" y="2343182"/>
                <a:ext cx="760888" cy="4778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1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/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/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A5FFA7-AA27-D13D-FD27-599EC81A17FE}"/>
              </a:ext>
            </a:extLst>
          </p:cNvPr>
          <p:cNvCxnSpPr/>
          <p:nvPr/>
        </p:nvCxnSpPr>
        <p:spPr>
          <a:xfrm>
            <a:off x="5607622" y="5267233"/>
            <a:ext cx="131870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/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400" i="1" kern="100" baseline="-25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400" kern="100" baseline="-25000" dirty="0">
                              <a:solidFill>
                                <a:srgbClr val="0070C0"/>
                              </a:solidFill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blipFill>
                <a:blip r:embed="rId3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/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/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A5FFA7-AA27-D13D-FD27-599EC81A17FE}"/>
              </a:ext>
            </a:extLst>
          </p:cNvPr>
          <p:cNvCxnSpPr/>
          <p:nvPr/>
        </p:nvCxnSpPr>
        <p:spPr>
          <a:xfrm>
            <a:off x="5607622" y="5267233"/>
            <a:ext cx="131870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/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400" i="1" kern="100" baseline="-25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400" kern="100" baseline="-25000" dirty="0">
                              <a:solidFill>
                                <a:srgbClr val="0070C0"/>
                              </a:solidFill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blipFill>
                <a:blip r:embed="rId3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/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blipFill>
                <a:blip r:embed="rId35"/>
                <a:stretch>
                  <a:fillRect t="-4878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12EA33-9265-D707-35DD-41637C5578FA}"/>
                  </a:ext>
                </a:extLst>
              </p:cNvPr>
              <p:cNvSpPr txBox="1"/>
              <p:nvPr/>
            </p:nvSpPr>
            <p:spPr>
              <a:xfrm>
                <a:off x="684428" y="4551649"/>
                <a:ext cx="1853494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12EA33-9265-D707-35DD-41637C55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28" y="4551649"/>
                <a:ext cx="1853494" cy="54213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4439D-90FE-2810-58E8-97AAC2B37939}"/>
                  </a:ext>
                </a:extLst>
              </p:cNvPr>
              <p:cNvSpPr txBox="1"/>
              <p:nvPr/>
            </p:nvSpPr>
            <p:spPr>
              <a:xfrm>
                <a:off x="2157478" y="6306869"/>
                <a:ext cx="760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4439D-90FE-2810-58E8-97AAC2B3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78" y="6306869"/>
                <a:ext cx="760888" cy="461665"/>
              </a:xfrm>
              <a:prstGeom prst="rect">
                <a:avLst/>
              </a:prstGeom>
              <a:blipFill>
                <a:blip r:embed="rId3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2FC5564-5179-1E94-5005-A3B7C9B9D4D9}"/>
              </a:ext>
            </a:extLst>
          </p:cNvPr>
          <p:cNvSpPr/>
          <p:nvPr/>
        </p:nvSpPr>
        <p:spPr>
          <a:xfrm>
            <a:off x="3859927" y="4290859"/>
            <a:ext cx="571438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88933-4606-AFD0-7C6D-0526EDEE7156}"/>
              </a:ext>
            </a:extLst>
          </p:cNvPr>
          <p:cNvSpPr/>
          <p:nvPr/>
        </p:nvSpPr>
        <p:spPr>
          <a:xfrm>
            <a:off x="3153076" y="5385467"/>
            <a:ext cx="2058592" cy="9931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/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blipFill>
                <a:blip r:embed="rId35"/>
                <a:stretch>
                  <a:fillRect t="-4878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2FC5564-5179-1E94-5005-A3B7C9B9D4D9}"/>
              </a:ext>
            </a:extLst>
          </p:cNvPr>
          <p:cNvSpPr/>
          <p:nvPr/>
        </p:nvSpPr>
        <p:spPr>
          <a:xfrm>
            <a:off x="4848529" y="4290859"/>
            <a:ext cx="571438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88933-4606-AFD0-7C6D-0526EDEE7156}"/>
              </a:ext>
            </a:extLst>
          </p:cNvPr>
          <p:cNvSpPr/>
          <p:nvPr/>
        </p:nvSpPr>
        <p:spPr>
          <a:xfrm>
            <a:off x="2060088" y="5372648"/>
            <a:ext cx="933633" cy="9931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376ED9-0FDD-0A98-0825-889A60EB7637}"/>
              </a:ext>
            </a:extLst>
          </p:cNvPr>
          <p:cNvSpPr/>
          <p:nvPr/>
        </p:nvSpPr>
        <p:spPr>
          <a:xfrm>
            <a:off x="7559437" y="1560123"/>
            <a:ext cx="589839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8FE4-0146-76F1-85D0-C7117EC139DA}"/>
              </a:ext>
            </a:extLst>
          </p:cNvPr>
          <p:cNvSpPr/>
          <p:nvPr/>
        </p:nvSpPr>
        <p:spPr>
          <a:xfrm>
            <a:off x="11073883" y="3780416"/>
            <a:ext cx="559267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3CFC0A-4185-7443-93C3-73F22CB486AB}"/>
              </a:ext>
            </a:extLst>
          </p:cNvPr>
          <p:cNvSpPr/>
          <p:nvPr/>
        </p:nvSpPr>
        <p:spPr>
          <a:xfrm>
            <a:off x="10009367" y="3780447"/>
            <a:ext cx="869333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862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Non-linear Transformation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ReLU</a:t>
            </a:r>
            <a:r>
              <a:rPr kumimoji="1" lang="en-US" altLang="zh-TW" sz="2400" dirty="0"/>
              <a:t> (Rectified Linear Unit)</a:t>
            </a:r>
            <a:r>
              <a:rPr kumimoji="1" lang="en-US" altLang="zh-TW" sz="2400" baseline="30000" dirty="0"/>
              <a:t>[1][2]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1A47A6-305E-8524-3F1F-A062FB7D8C5F}"/>
              </a:ext>
            </a:extLst>
          </p:cNvPr>
          <p:cNvSpPr txBox="1"/>
          <p:nvPr/>
        </p:nvSpPr>
        <p:spPr>
          <a:xfrm>
            <a:off x="2348103" y="6271079"/>
            <a:ext cx="7495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200" dirty="0"/>
              <a:t>[1] Jarrett, Kevin, et al. "What is the best multi-stage architecture for object recognition?." ICCV 2009.</a:t>
            </a:r>
          </a:p>
          <a:p>
            <a:r>
              <a:rPr kumimoji="1" lang="en-US" altLang="zh-TW" sz="1200" dirty="0"/>
              <a:t>[2] Nair, Vinod, and Geoffrey E. Hinton. "Rectified linear units improve restricted </a:t>
            </a:r>
            <a:r>
              <a:rPr kumimoji="1" lang="en-US" altLang="zh-TW" sz="1200" dirty="0" err="1"/>
              <a:t>boltzmann</a:t>
            </a:r>
            <a:r>
              <a:rPr kumimoji="1" lang="en-US" altLang="zh-TW" sz="1200" dirty="0"/>
              <a:t> machines." ICML 2010.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6DEDD2-1460-6506-19F0-89301028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81" y="1823389"/>
            <a:ext cx="4819268" cy="36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C6441D-CED9-2D9E-7F6A-197081C17133}"/>
              </a:ext>
            </a:extLst>
          </p:cNvPr>
          <p:cNvSpPr txBox="1"/>
          <p:nvPr/>
        </p:nvSpPr>
        <p:spPr>
          <a:xfrm>
            <a:off x="5596762" y="5565720"/>
            <a:ext cx="431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/>
              <a:t>Figure source: https://</a:t>
            </a:r>
            <a:r>
              <a:rPr kumimoji="1" lang="en-US" altLang="zh-TW" sz="1400" dirty="0" err="1"/>
              <a:t>paperswithcode.com</a:t>
            </a:r>
            <a:r>
              <a:rPr kumimoji="1" lang="en-US" altLang="zh-TW" sz="1400" dirty="0"/>
              <a:t>/method/</a:t>
            </a:r>
            <a:r>
              <a:rPr kumimoji="1" lang="en-US" altLang="zh-TW" sz="1400" dirty="0" err="1"/>
              <a:t>relu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183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703155" y="2465601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703153" y="387768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694227" y="1748953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417218" y="2127193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234376" y="2014564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234377" y="2362433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416100" y="3475850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234376" y="3441072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234375" y="3711090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4755877" y="2786028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147620" y="3706682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8906814" y="2786028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9002498" y="3808128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777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9272574" y="3247693"/>
            <a:ext cx="4462" cy="560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</p:cNvCxnSpPr>
          <p:nvPr/>
        </p:nvCxnSpPr>
        <p:spPr>
          <a:xfrm flipV="1">
            <a:off x="5487397" y="3015142"/>
            <a:ext cx="426447" cy="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</p:cNvCxnSpPr>
          <p:nvPr/>
        </p:nvCxnSpPr>
        <p:spPr>
          <a:xfrm>
            <a:off x="9638334" y="3011521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1002148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10552703" y="3016860"/>
            <a:ext cx="388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94089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676953" y="3441072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5913844" y="2756113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166650" y="2358025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676953" y="2092414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stCxn id="156" idx="6"/>
            <a:endCxn id="128" idx="1"/>
          </p:cNvCxnSpPr>
          <p:nvPr/>
        </p:nvCxnSpPr>
        <p:spPr>
          <a:xfrm>
            <a:off x="4208175" y="2358025"/>
            <a:ext cx="547702" cy="663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stCxn id="149" idx="6"/>
            <a:endCxn id="128" idx="1"/>
          </p:cNvCxnSpPr>
          <p:nvPr/>
        </p:nvCxnSpPr>
        <p:spPr>
          <a:xfrm flipV="1">
            <a:off x="4208175" y="3021268"/>
            <a:ext cx="547702" cy="685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D96B4D-3698-6C09-7E6B-5CB0D6BEC9F2}"/>
              </a:ext>
            </a:extLst>
          </p:cNvPr>
          <p:cNvGrpSpPr/>
          <p:nvPr/>
        </p:nvGrpSpPr>
        <p:grpSpPr>
          <a:xfrm>
            <a:off x="6833256" y="2814746"/>
            <a:ext cx="760913" cy="404228"/>
            <a:chOff x="8691154" y="4754879"/>
            <a:chExt cx="760913" cy="404228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551AD970-65FD-2D1A-0ABC-D8B45203F47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ED1B5E-E557-2BD1-272F-8410DF70687A}"/>
                </a:ext>
              </a:extLst>
            </p:cNvPr>
            <p:cNvSpPr txBox="1"/>
            <p:nvPr/>
          </p:nvSpPr>
          <p:spPr>
            <a:xfrm>
              <a:off x="8705435" y="4758997"/>
              <a:ext cx="74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kern="100" dirty="0" err="1">
                  <a:solidFill>
                    <a:srgbClr val="FF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ReLU</a:t>
              </a:r>
              <a:endParaRPr lang="zh-TW" altLang="zh-TW" sz="20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橢圓 33">
            <a:extLst>
              <a:ext uri="{FF2B5EF4-FFF2-40B4-BE49-F238E27FC236}">
                <a16:creationId xmlns:a16="http://schemas.microsoft.com/office/drawing/2014/main" id="{DF19B4F0-979A-9F81-6633-3658798CF666}"/>
              </a:ext>
            </a:extLst>
          </p:cNvPr>
          <p:cNvSpPr/>
          <p:nvPr/>
        </p:nvSpPr>
        <p:spPr>
          <a:xfrm>
            <a:off x="7977316" y="2740724"/>
            <a:ext cx="531222" cy="531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7FA1B783-8C04-40CC-C50D-986ADEA28DD5}"/>
              </a:ext>
            </a:extLst>
          </p:cNvPr>
          <p:cNvCxnSpPr>
            <a:cxnSpLocks/>
          </p:cNvCxnSpPr>
          <p:nvPr/>
        </p:nvCxnSpPr>
        <p:spPr>
          <a:xfrm>
            <a:off x="8526775" y="3021724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2E61B7C1-C0BC-CA03-4C46-94555111EA49}"/>
              </a:ext>
            </a:extLst>
          </p:cNvPr>
          <p:cNvCxnSpPr>
            <a:cxnSpLocks/>
          </p:cNvCxnSpPr>
          <p:nvPr/>
        </p:nvCxnSpPr>
        <p:spPr>
          <a:xfrm>
            <a:off x="7591848" y="3004766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C573243-826B-826A-B720-4C4668F5A002}"/>
              </a:ext>
            </a:extLst>
          </p:cNvPr>
          <p:cNvCxnSpPr>
            <a:cxnSpLocks/>
          </p:cNvCxnSpPr>
          <p:nvPr/>
        </p:nvCxnSpPr>
        <p:spPr>
          <a:xfrm>
            <a:off x="6454302" y="3018578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/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TW" altLang="zh-TW" sz="2000" kern="100" baseline="-2500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群組 71">
            <a:extLst>
              <a:ext uri="{FF2B5EF4-FFF2-40B4-BE49-F238E27FC236}">
                <a16:creationId xmlns:a16="http://schemas.microsoft.com/office/drawing/2014/main" id="{791A5CB1-1F96-D97B-55D2-0007D7FB1027}"/>
              </a:ext>
            </a:extLst>
          </p:cNvPr>
          <p:cNvGrpSpPr/>
          <p:nvPr/>
        </p:nvGrpSpPr>
        <p:grpSpPr>
          <a:xfrm>
            <a:off x="1558206" y="4471252"/>
            <a:ext cx="8807067" cy="2309433"/>
            <a:chOff x="929542" y="3815873"/>
            <a:chExt cx="10440161" cy="273767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DD2B9FBB-333C-6B72-1B53-B58C9A77CE37}"/>
                </a:ext>
              </a:extLst>
            </p:cNvPr>
            <p:cNvGrpSpPr/>
            <p:nvPr/>
          </p:nvGrpSpPr>
          <p:grpSpPr>
            <a:xfrm>
              <a:off x="969826" y="4532521"/>
              <a:ext cx="531222" cy="531223"/>
              <a:chOff x="7175863" y="6149948"/>
              <a:chExt cx="531222" cy="531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橢圓 4">
                    <a:extLst>
                      <a:ext uri="{FF2B5EF4-FFF2-40B4-BE49-F238E27FC236}">
                        <a16:creationId xmlns:a16="http://schemas.microsoft.com/office/drawing/2014/main" id="{E9440EC9-9747-48F0-9900-CB72978DB1F4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橢圓 30">
                    <a:extLst>
                      <a:ext uri="{FF2B5EF4-FFF2-40B4-BE49-F238E27FC236}">
                        <a16:creationId xmlns:a16="http://schemas.microsoft.com/office/drawing/2014/main" id="{D948F157-8BF9-4C54-4177-AF49C5B357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68293098-B160-0129-AB53-6BF34A17E368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759" y="6149948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kern="100" baseline="-250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68293098-B160-0129-AB53-6BF34A17E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759" y="6149948"/>
                    <a:ext cx="435429" cy="43029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9E93720-7A70-ACCE-3C8B-042231EEBD46}"/>
                </a:ext>
              </a:extLst>
            </p:cNvPr>
            <p:cNvGrpSpPr/>
            <p:nvPr/>
          </p:nvGrpSpPr>
          <p:grpSpPr>
            <a:xfrm>
              <a:off x="969824" y="5944605"/>
              <a:ext cx="531222" cy="531223"/>
              <a:chOff x="9810206" y="5809698"/>
              <a:chExt cx="531222" cy="531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橢圓 7">
                    <a:extLst>
                      <a:ext uri="{FF2B5EF4-FFF2-40B4-BE49-F238E27FC236}">
                        <a16:creationId xmlns:a16="http://schemas.microsoft.com/office/drawing/2014/main" id="{9E9080FA-D828-4606-679A-C5CCDE2C403E}"/>
                      </a:ext>
                    </a:extLst>
                  </p:cNvPr>
                  <p:cNvSpPr/>
                  <p:nvPr/>
                </p:nvSpPr>
                <p:spPr>
                  <a:xfrm>
                    <a:off x="9810206" y="580969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橢圓 9">
                    <a:extLst>
                      <a:ext uri="{FF2B5EF4-FFF2-40B4-BE49-F238E27FC236}">
                        <a16:creationId xmlns:a16="http://schemas.microsoft.com/office/drawing/2014/main" id="{E3FD6150-9E9D-7FF0-E761-1109C4B290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206" y="5809699"/>
                    <a:ext cx="531222" cy="531222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D1A9DFAC-9782-2F64-48CA-3920A5F8B7B5}"/>
                      </a:ext>
                    </a:extLst>
                  </p:cNvPr>
                  <p:cNvSpPr txBox="1"/>
                  <p:nvPr/>
                </p:nvSpPr>
                <p:spPr>
                  <a:xfrm>
                    <a:off x="9858102" y="5809698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kern="100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TW" altLang="zh-TW" kern="100" baseline="-25000" dirty="0">
                      <a:latin typeface="Aptos" panose="020B00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D1A9DFAC-9782-2F64-48CA-3920A5F8B7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8102" y="5809698"/>
                    <a:ext cx="435429" cy="43029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327C8A3-BF92-9B97-2906-7F73B20CD137}"/>
                </a:ext>
              </a:extLst>
            </p:cNvPr>
            <p:cNvGrpSpPr/>
            <p:nvPr/>
          </p:nvGrpSpPr>
          <p:grpSpPr>
            <a:xfrm>
              <a:off x="960898" y="3815873"/>
              <a:ext cx="540149" cy="531222"/>
              <a:chOff x="7166936" y="6149949"/>
              <a:chExt cx="540149" cy="531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6621279B-4F4C-9F17-C540-AEAB32496B38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6621279B-4F4C-9F17-C540-AEAB32496B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8F302A3-FC84-CFAD-D1AB-61382F3DF4D1}"/>
                      </a:ext>
                    </a:extLst>
                  </p:cNvPr>
                  <p:cNvSpPr txBox="1"/>
                  <p:nvPr/>
                </p:nvSpPr>
                <p:spPr>
                  <a:xfrm>
                    <a:off x="7166936" y="6184394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TW" b="0" i="1" kern="100" baseline="-250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1,1</m:t>
                          </m:r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8F302A3-FC84-CFAD-D1AB-61382F3DF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936" y="6184394"/>
                    <a:ext cx="435429" cy="43029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r="-40000"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70E94E8D-FAC5-8F07-DAE5-0A90201CE26A}"/>
                    </a:ext>
                  </a:extLst>
                </p:cNvPr>
                <p:cNvSpPr/>
                <p:nvPr/>
              </p:nvSpPr>
              <p:spPr>
                <a:xfrm>
                  <a:off x="969825" y="5242381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70E94E8D-FAC5-8F07-DAE5-0A90201CE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825" y="5242381"/>
                  <a:ext cx="531222" cy="531222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BA63304-0DD8-A86D-AE42-963BA0D51C78}"/>
                </a:ext>
              </a:extLst>
            </p:cNvPr>
            <p:cNvGrpSpPr/>
            <p:nvPr/>
          </p:nvGrpSpPr>
          <p:grpSpPr>
            <a:xfrm>
              <a:off x="2683889" y="4194113"/>
              <a:ext cx="731520" cy="437818"/>
              <a:chOff x="8691154" y="4711228"/>
              <a:chExt cx="731520" cy="437818"/>
            </a:xfrm>
          </p:grpSpPr>
          <p:sp>
            <p:nvSpPr>
              <p:cNvPr id="15" name="圓角矩形 14">
                <a:extLst>
                  <a:ext uri="{FF2B5EF4-FFF2-40B4-BE49-F238E27FC236}">
                    <a16:creationId xmlns:a16="http://schemas.microsoft.com/office/drawing/2014/main" id="{29E28931-2DD0-9893-CD50-7178C96929B2}"/>
                  </a:ext>
                </a:extLst>
              </p:cNvPr>
              <p:cNvSpPr/>
              <p:nvPr/>
            </p:nvSpPr>
            <p:spPr>
              <a:xfrm>
                <a:off x="8691154" y="4754879"/>
                <a:ext cx="731520" cy="383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122FEB73-4A4A-2E29-33DB-F54D153CAD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122FEB73-4A4A-2E29-33DB-F54D153CA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F3ECDEAE-0B6B-018D-0D6F-69519568202C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1501047" y="4081484"/>
              <a:ext cx="1182842" cy="347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0ACB0B89-C713-AFBC-0C5B-08375A5FBA8F}"/>
                </a:ext>
              </a:extLst>
            </p:cNvPr>
            <p:cNvCxnSpPr>
              <a:cxnSpLocks/>
              <a:stCxn id="5" idx="6"/>
              <a:endCxn id="15" idx="1"/>
            </p:cNvCxnSpPr>
            <p:nvPr/>
          </p:nvCxnSpPr>
          <p:spPr>
            <a:xfrm flipV="1">
              <a:off x="1501048" y="4429353"/>
              <a:ext cx="1182841" cy="368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2A3A32F-AE8E-B90F-ADDE-7BF9B33CC7FF}"/>
                </a:ext>
              </a:extLst>
            </p:cNvPr>
            <p:cNvGrpSpPr/>
            <p:nvPr/>
          </p:nvGrpSpPr>
          <p:grpSpPr>
            <a:xfrm>
              <a:off x="2682771" y="5542770"/>
              <a:ext cx="731520" cy="437818"/>
              <a:chOff x="8691154" y="4711228"/>
              <a:chExt cx="731520" cy="437818"/>
            </a:xfrm>
          </p:grpSpPr>
          <p:sp>
            <p:nvSpPr>
              <p:cNvPr id="20" name="圓角矩形 19">
                <a:extLst>
                  <a:ext uri="{FF2B5EF4-FFF2-40B4-BE49-F238E27FC236}">
                    <a16:creationId xmlns:a16="http://schemas.microsoft.com/office/drawing/2014/main" id="{CA3EFFDE-F807-0EC3-F4B7-9BFF21DB01C8}"/>
                  </a:ext>
                </a:extLst>
              </p:cNvPr>
              <p:cNvSpPr/>
              <p:nvPr/>
            </p:nvSpPr>
            <p:spPr>
              <a:xfrm>
                <a:off x="8691154" y="4754879"/>
                <a:ext cx="731520" cy="383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53173DF8-9C0C-2C50-F79F-92FAF678FCA4}"/>
                      </a:ext>
                    </a:extLst>
                  </p:cNvPr>
                  <p:cNvSpPr txBox="1"/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53173DF8-9C0C-2C50-F79F-92FAF678F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4EF0E1C0-EACD-47D1-A284-6E9CE0A43FE6}"/>
                </a:ext>
              </a:extLst>
            </p:cNvPr>
            <p:cNvCxnSpPr>
              <a:cxnSpLocks/>
              <a:stCxn id="13" idx="6"/>
              <a:endCxn id="20" idx="1"/>
            </p:cNvCxnSpPr>
            <p:nvPr/>
          </p:nvCxnSpPr>
          <p:spPr>
            <a:xfrm>
              <a:off x="1501047" y="5507992"/>
              <a:ext cx="1181724" cy="270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C14A9385-9AE4-CDE0-2445-25BE06E88C3E}"/>
                </a:ext>
              </a:extLst>
            </p:cNvPr>
            <p:cNvCxnSpPr>
              <a:cxnSpLocks/>
              <a:stCxn id="8" idx="6"/>
              <a:endCxn id="20" idx="1"/>
            </p:cNvCxnSpPr>
            <p:nvPr/>
          </p:nvCxnSpPr>
          <p:spPr>
            <a:xfrm flipV="1">
              <a:off x="1501046" y="5778010"/>
              <a:ext cx="1181725" cy="432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E65D501-E8E7-0E6C-F475-66382D4ABDD6}"/>
                    </a:ext>
                  </a:extLst>
                </p:cNvPr>
                <p:cNvSpPr txBox="1"/>
                <p:nvPr/>
              </p:nvSpPr>
              <p:spPr>
                <a:xfrm>
                  <a:off x="929542" y="5255378"/>
                  <a:ext cx="526489" cy="4522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E65D501-E8E7-0E6C-F475-66382D4A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42" y="5255378"/>
                  <a:ext cx="526489" cy="452259"/>
                </a:xfrm>
                <a:prstGeom prst="rect">
                  <a:avLst/>
                </a:prstGeom>
                <a:blipFill>
                  <a:blip r:embed="rId41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A67F5E8-C5FF-9DCB-3B2B-4FFF85ABA501}"/>
                </a:ext>
              </a:extLst>
            </p:cNvPr>
            <p:cNvGrpSpPr/>
            <p:nvPr/>
          </p:nvGrpSpPr>
          <p:grpSpPr>
            <a:xfrm>
              <a:off x="5246286" y="4856840"/>
              <a:ext cx="731520" cy="437818"/>
              <a:chOff x="8691154" y="4711228"/>
              <a:chExt cx="731520" cy="437818"/>
            </a:xfrm>
          </p:grpSpPr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805E906A-9BAA-410E-3571-02F5BE35ED07}"/>
                  </a:ext>
                </a:extLst>
              </p:cNvPr>
              <p:cNvSpPr/>
              <p:nvPr/>
            </p:nvSpPr>
            <p:spPr>
              <a:xfrm>
                <a:off x="8691154" y="4754879"/>
                <a:ext cx="731520" cy="383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2EF3EAD6-E043-C507-3643-4EC3427F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2EF3EAD6-E043-C507-3643-4EC3427F23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8BCBD8D1-451B-AFFD-C0F0-64AC0C26DA3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3414291" y="5773602"/>
              <a:ext cx="499710" cy="4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325CFA5-47A7-A2BC-1C85-163AC94AFF36}"/>
                </a:ext>
              </a:extLst>
            </p:cNvPr>
            <p:cNvGrpSpPr/>
            <p:nvPr/>
          </p:nvGrpSpPr>
          <p:grpSpPr>
            <a:xfrm>
              <a:off x="7710412" y="4871431"/>
              <a:ext cx="731520" cy="437818"/>
              <a:chOff x="8691154" y="4711228"/>
              <a:chExt cx="731520" cy="437818"/>
            </a:xfrm>
          </p:grpSpPr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4242721F-F6BD-E247-C3C3-5BEE86C1D6BC}"/>
                  </a:ext>
                </a:extLst>
              </p:cNvPr>
              <p:cNvSpPr/>
              <p:nvPr/>
            </p:nvSpPr>
            <p:spPr>
              <a:xfrm>
                <a:off x="8691154" y="4754879"/>
                <a:ext cx="731520" cy="383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01B5C72E-E40C-BFD5-3186-A7576CCC37E3}"/>
                      </a:ext>
                    </a:extLst>
                  </p:cNvPr>
                  <p:cNvSpPr txBox="1"/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01B5C72E-E40C-BFD5-3186-A7576CCC3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9199" y="4711228"/>
                    <a:ext cx="435429" cy="437818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83BA8E2-089D-25DD-BAD9-AFE9484BFF97}"/>
                </a:ext>
              </a:extLst>
            </p:cNvPr>
            <p:cNvGrpSpPr/>
            <p:nvPr/>
          </p:nvGrpSpPr>
          <p:grpSpPr>
            <a:xfrm>
              <a:off x="7806096" y="6022322"/>
              <a:ext cx="540149" cy="531222"/>
              <a:chOff x="7166936" y="6149949"/>
              <a:chExt cx="540149" cy="531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橢圓 36">
                    <a:extLst>
                      <a:ext uri="{FF2B5EF4-FFF2-40B4-BE49-F238E27FC236}">
                        <a16:creationId xmlns:a16="http://schemas.microsoft.com/office/drawing/2014/main" id="{62E51510-705D-B8BB-0EBF-1BA817CE92AD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5" name="橢圓 134">
                    <a:extLst>
                      <a:ext uri="{FF2B5EF4-FFF2-40B4-BE49-F238E27FC236}">
                        <a16:creationId xmlns:a16="http://schemas.microsoft.com/office/drawing/2014/main" id="{296FB2EC-69DB-2ADE-700F-EEE45DFC76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0924BD7A-9CC0-A4A6-C4A2-987E4B9123F7}"/>
                      </a:ext>
                    </a:extLst>
                  </p:cNvPr>
                  <p:cNvSpPr txBox="1"/>
                  <p:nvPr/>
                </p:nvSpPr>
                <p:spPr>
                  <a:xfrm>
                    <a:off x="7166936" y="6184394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TW" b="0" i="1" kern="100" baseline="-250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3,1</m:t>
                          </m:r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0924BD7A-9CC0-A4A6-C4A2-987E4B9123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936" y="6184394"/>
                    <a:ext cx="435429" cy="43029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r="-36667" b="-68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C6B328D0-02B5-BFE1-1618-DF5A30F5470D}"/>
                </a:ext>
              </a:extLst>
            </p:cNvPr>
            <p:cNvCxnSpPr>
              <a:cxnSpLocks/>
              <a:stCxn id="37" idx="0"/>
              <a:endCxn id="35" idx="2"/>
            </p:cNvCxnSpPr>
            <p:nvPr/>
          </p:nvCxnSpPr>
          <p:spPr>
            <a:xfrm flipH="1" flipV="1">
              <a:off x="8076172" y="5309249"/>
              <a:ext cx="4462" cy="713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76D0CA07-0FB6-8B84-7DD5-F2206630B3A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5977806" y="5092080"/>
              <a:ext cx="5898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B4062BE7-E624-26E9-E3AB-D93E40C53AB8}"/>
                </a:ext>
              </a:extLst>
            </p:cNvPr>
            <p:cNvCxnSpPr>
              <a:cxnSpLocks/>
              <a:stCxn id="33" idx="3"/>
              <a:endCxn id="43" idx="2"/>
            </p:cNvCxnSpPr>
            <p:nvPr/>
          </p:nvCxnSpPr>
          <p:spPr>
            <a:xfrm>
              <a:off x="8441932" y="5106671"/>
              <a:ext cx="929399" cy="2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812C4B91-2FB0-C93A-DF14-2754B41179C6}"/>
                </a:ext>
              </a:extLst>
            </p:cNvPr>
            <p:cNvGrpSpPr/>
            <p:nvPr/>
          </p:nvGrpSpPr>
          <p:grpSpPr>
            <a:xfrm>
              <a:off x="9371331" y="4843683"/>
              <a:ext cx="531222" cy="531222"/>
              <a:chOff x="7175863" y="6149949"/>
              <a:chExt cx="531222" cy="531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橢圓 42">
                    <a:extLst>
                      <a:ext uri="{FF2B5EF4-FFF2-40B4-BE49-F238E27FC236}">
                        <a16:creationId xmlns:a16="http://schemas.microsoft.com/office/drawing/2014/main" id="{0ECCB40D-C536-6222-B2A8-F5926526D941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橢圓 94">
                    <a:extLst>
                      <a:ext uri="{FF2B5EF4-FFF2-40B4-BE49-F238E27FC236}">
                        <a16:creationId xmlns:a16="http://schemas.microsoft.com/office/drawing/2014/main" id="{D1C4CCE8-4E60-56E7-826A-5698CA2293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08983D9-4321-CB5F-8755-576E380A57B5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447" y="6197434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08983D9-4321-CB5F-8755-576E380A57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447" y="6197434"/>
                    <a:ext cx="435429" cy="43029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0A77FA4-BA17-ABE0-DC82-573F42DA05FC}"/>
                </a:ext>
              </a:extLst>
            </p:cNvPr>
            <p:cNvCxnSpPr>
              <a:cxnSpLocks/>
            </p:cNvCxnSpPr>
            <p:nvPr/>
          </p:nvCxnSpPr>
          <p:spPr>
            <a:xfrm>
              <a:off x="9902553" y="5116848"/>
              <a:ext cx="929399" cy="2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8316B82-3483-618F-26F2-DA814DF39441}"/>
                </a:ext>
              </a:extLst>
            </p:cNvPr>
            <p:cNvGrpSpPr/>
            <p:nvPr/>
          </p:nvGrpSpPr>
          <p:grpSpPr>
            <a:xfrm>
              <a:off x="10838481" y="4851237"/>
              <a:ext cx="531222" cy="531222"/>
              <a:chOff x="7175863" y="6149949"/>
              <a:chExt cx="531222" cy="531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橢圓 55">
                    <a:extLst>
                      <a:ext uri="{FF2B5EF4-FFF2-40B4-BE49-F238E27FC236}">
                        <a16:creationId xmlns:a16="http://schemas.microsoft.com/office/drawing/2014/main" id="{2F3D1810-D5A0-5B27-ED4A-10FC6E7E1630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橢圓 94">
                    <a:extLst>
                      <a:ext uri="{FF2B5EF4-FFF2-40B4-BE49-F238E27FC236}">
                        <a16:creationId xmlns:a16="http://schemas.microsoft.com/office/drawing/2014/main" id="{D1C4CCE8-4E60-56E7-826A-5698CA2293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D6E70554-08EC-22C8-51E0-C419C197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447" y="6197434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ℒ</m:t>
                          </m:r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D6E70554-08EC-22C8-51E0-C419C1976F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447" y="6197434"/>
                    <a:ext cx="435429" cy="43029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15D2C93C-62B6-2D1B-0B1E-4663B3688C95}"/>
                </a:ext>
              </a:extLst>
            </p:cNvPr>
            <p:cNvSpPr/>
            <p:nvPr/>
          </p:nvSpPr>
          <p:spPr>
            <a:xfrm>
              <a:off x="7810560" y="6022322"/>
              <a:ext cx="531222" cy="5312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endParaRPr lang="zh-TW" altLang="zh-TW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C20B820D-C399-16D2-F320-4F5D4214E8FA}"/>
                </a:ext>
              </a:extLst>
            </p:cNvPr>
            <p:cNvGrpSpPr/>
            <p:nvPr/>
          </p:nvGrpSpPr>
          <p:grpSpPr>
            <a:xfrm>
              <a:off x="3943624" y="5507992"/>
              <a:ext cx="531222" cy="531222"/>
              <a:chOff x="7175863" y="6149949"/>
              <a:chExt cx="531222" cy="531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橢圓 59">
                    <a:extLst>
                      <a:ext uri="{FF2B5EF4-FFF2-40B4-BE49-F238E27FC236}">
                        <a16:creationId xmlns:a16="http://schemas.microsoft.com/office/drawing/2014/main" id="{C5E89B61-B5BC-3D08-AEEF-9E7139E5D3EF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橢圓 37">
                    <a:extLst>
                      <a:ext uri="{FF2B5EF4-FFF2-40B4-BE49-F238E27FC236}">
                        <a16:creationId xmlns:a16="http://schemas.microsoft.com/office/drawing/2014/main" id="{14F7DBEB-7A0A-DABD-5820-D15B0C3960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文字方塊 60">
                    <a:extLst>
                      <a:ext uri="{FF2B5EF4-FFF2-40B4-BE49-F238E27FC236}">
                        <a16:creationId xmlns:a16="http://schemas.microsoft.com/office/drawing/2014/main" id="{A7BCD582-61C0-18FF-78C1-C99E7533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759" y="6203979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文字方塊 60">
                    <a:extLst>
                      <a:ext uri="{FF2B5EF4-FFF2-40B4-BE49-F238E27FC236}">
                        <a16:creationId xmlns:a16="http://schemas.microsoft.com/office/drawing/2014/main" id="{A7BCD582-61C0-18FF-78C1-C99E7533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759" y="6203979"/>
                    <a:ext cx="435429" cy="43029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45E8723E-338E-8115-07CB-3F3F61F85790}"/>
                </a:ext>
              </a:extLst>
            </p:cNvPr>
            <p:cNvGrpSpPr/>
            <p:nvPr/>
          </p:nvGrpSpPr>
          <p:grpSpPr>
            <a:xfrm>
              <a:off x="6567645" y="4823947"/>
              <a:ext cx="531222" cy="531222"/>
              <a:chOff x="7175863" y="6149949"/>
              <a:chExt cx="531222" cy="531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橢圓 62">
                    <a:extLst>
                      <a:ext uri="{FF2B5EF4-FFF2-40B4-BE49-F238E27FC236}">
                        <a16:creationId xmlns:a16="http://schemas.microsoft.com/office/drawing/2014/main" id="{AC4DC48E-988E-2D91-49CD-78E2D1B29178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橢圓 37">
                    <a:extLst>
                      <a:ext uri="{FF2B5EF4-FFF2-40B4-BE49-F238E27FC236}">
                        <a16:creationId xmlns:a16="http://schemas.microsoft.com/office/drawing/2014/main" id="{14F7DBEB-7A0A-DABD-5820-D15B0C3960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E90EDFE4-B9BA-504C-E412-EE6BCD145DB5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759" y="6203979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TW" altLang="zh-TW" kern="100" baseline="-25000" dirty="0">
                      <a:latin typeface="Aptos" panose="020B00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E90EDFE4-B9BA-504C-E412-EE6BCD145D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759" y="6203979"/>
                    <a:ext cx="435429" cy="43029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7DC183B7-8E4B-DF4F-6F0F-263E286D6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3321" y="4424945"/>
              <a:ext cx="499710" cy="4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18B0D43C-6F00-2F59-523E-07F011884AD1}"/>
                </a:ext>
              </a:extLst>
            </p:cNvPr>
            <p:cNvGrpSpPr/>
            <p:nvPr/>
          </p:nvGrpSpPr>
          <p:grpSpPr>
            <a:xfrm>
              <a:off x="3943624" y="4159334"/>
              <a:ext cx="531222" cy="531222"/>
              <a:chOff x="7175863" y="6149949"/>
              <a:chExt cx="531222" cy="531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橢圓 66">
                    <a:extLst>
                      <a:ext uri="{FF2B5EF4-FFF2-40B4-BE49-F238E27FC236}">
                        <a16:creationId xmlns:a16="http://schemas.microsoft.com/office/drawing/2014/main" id="{5B382CF4-49A7-3829-FACE-1E95380DDD24}"/>
                      </a:ext>
                    </a:extLst>
                  </p:cNvPr>
                  <p:cNvSpPr/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zh-TW" kern="1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橢圓 37">
                    <a:extLst>
                      <a:ext uri="{FF2B5EF4-FFF2-40B4-BE49-F238E27FC236}">
                        <a16:creationId xmlns:a16="http://schemas.microsoft.com/office/drawing/2014/main" id="{14F7DBEB-7A0A-DABD-5820-D15B0C3960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863" y="6149949"/>
                    <a:ext cx="531222" cy="531222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CADE2D00-6EE5-6FCB-3E34-4F4087DD438D}"/>
                      </a:ext>
                    </a:extLst>
                  </p:cNvPr>
                  <p:cNvSpPr txBox="1"/>
                  <p:nvPr/>
                </p:nvSpPr>
                <p:spPr>
                  <a:xfrm>
                    <a:off x="7223759" y="6203979"/>
                    <a:ext cx="435429" cy="430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TW" altLang="zh-TW" kern="100" baseline="-25000" dirty="0">
                      <a:effectLst/>
                      <a:latin typeface="Aptos" panose="020B00040202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CADE2D00-6EE5-6FCB-3E34-4F4087DD4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759" y="6203979"/>
                    <a:ext cx="435429" cy="43029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直線箭頭接點 68">
              <a:extLst>
                <a:ext uri="{FF2B5EF4-FFF2-40B4-BE49-F238E27FC236}">
                  <a16:creationId xmlns:a16="http://schemas.microsoft.com/office/drawing/2014/main" id="{05EDA8E4-2528-4810-7035-59EC568A78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485439" y="4437035"/>
              <a:ext cx="760847" cy="655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C0077B3C-946D-E43A-1754-FD9E15FE8AD1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4471830" y="5092080"/>
              <a:ext cx="774456" cy="681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箭頭接點 70">
              <a:extLst>
                <a:ext uri="{FF2B5EF4-FFF2-40B4-BE49-F238E27FC236}">
                  <a16:creationId xmlns:a16="http://schemas.microsoft.com/office/drawing/2014/main" id="{2E71632B-CE13-2D12-1343-838D14679E2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573" y="5116848"/>
              <a:ext cx="5898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7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703155" y="2465601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703153" y="387768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694227" y="1748953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417218" y="2127193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234376" y="2014564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234377" y="2362433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416100" y="3475850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234376" y="3441072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234375" y="3711090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4755877" y="2786028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147620" y="3706682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8906814" y="2786028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9002498" y="3808128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777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9272574" y="3247693"/>
            <a:ext cx="4462" cy="560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</p:cNvCxnSpPr>
          <p:nvPr/>
        </p:nvCxnSpPr>
        <p:spPr>
          <a:xfrm flipV="1">
            <a:off x="5487397" y="3015142"/>
            <a:ext cx="426447" cy="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</p:cNvCxnSpPr>
          <p:nvPr/>
        </p:nvCxnSpPr>
        <p:spPr>
          <a:xfrm>
            <a:off x="9638334" y="3011521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1002148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10552703" y="3016860"/>
            <a:ext cx="388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94089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676953" y="3441072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5913844" y="2756113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166650" y="2358025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676953" y="2092414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stCxn id="156" idx="6"/>
            <a:endCxn id="128" idx="1"/>
          </p:cNvCxnSpPr>
          <p:nvPr/>
        </p:nvCxnSpPr>
        <p:spPr>
          <a:xfrm>
            <a:off x="4208175" y="2358025"/>
            <a:ext cx="547702" cy="663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stCxn id="149" idx="6"/>
            <a:endCxn id="128" idx="1"/>
          </p:cNvCxnSpPr>
          <p:nvPr/>
        </p:nvCxnSpPr>
        <p:spPr>
          <a:xfrm flipV="1">
            <a:off x="4208175" y="3021268"/>
            <a:ext cx="547702" cy="685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D96B4D-3698-6C09-7E6B-5CB0D6BEC9F2}"/>
              </a:ext>
            </a:extLst>
          </p:cNvPr>
          <p:cNvGrpSpPr/>
          <p:nvPr/>
        </p:nvGrpSpPr>
        <p:grpSpPr>
          <a:xfrm>
            <a:off x="6833256" y="2814746"/>
            <a:ext cx="760913" cy="404228"/>
            <a:chOff x="8691154" y="4754879"/>
            <a:chExt cx="760913" cy="404228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551AD970-65FD-2D1A-0ABC-D8B45203F47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ED1B5E-E557-2BD1-272F-8410DF70687A}"/>
                </a:ext>
              </a:extLst>
            </p:cNvPr>
            <p:cNvSpPr txBox="1"/>
            <p:nvPr/>
          </p:nvSpPr>
          <p:spPr>
            <a:xfrm>
              <a:off x="8705435" y="4758997"/>
              <a:ext cx="74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kern="100" dirty="0" err="1">
                  <a:solidFill>
                    <a:srgbClr val="FF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ReLU</a:t>
              </a:r>
              <a:endParaRPr lang="zh-TW" altLang="zh-TW" sz="20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橢圓 33">
            <a:extLst>
              <a:ext uri="{FF2B5EF4-FFF2-40B4-BE49-F238E27FC236}">
                <a16:creationId xmlns:a16="http://schemas.microsoft.com/office/drawing/2014/main" id="{DF19B4F0-979A-9F81-6633-3658798CF666}"/>
              </a:ext>
            </a:extLst>
          </p:cNvPr>
          <p:cNvSpPr/>
          <p:nvPr/>
        </p:nvSpPr>
        <p:spPr>
          <a:xfrm>
            <a:off x="7977316" y="2740724"/>
            <a:ext cx="531222" cy="531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7FA1B783-8C04-40CC-C50D-986ADEA28DD5}"/>
              </a:ext>
            </a:extLst>
          </p:cNvPr>
          <p:cNvCxnSpPr>
            <a:cxnSpLocks/>
          </p:cNvCxnSpPr>
          <p:nvPr/>
        </p:nvCxnSpPr>
        <p:spPr>
          <a:xfrm>
            <a:off x="8526775" y="3021724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2E61B7C1-C0BC-CA03-4C46-94555111EA49}"/>
              </a:ext>
            </a:extLst>
          </p:cNvPr>
          <p:cNvCxnSpPr>
            <a:cxnSpLocks/>
          </p:cNvCxnSpPr>
          <p:nvPr/>
        </p:nvCxnSpPr>
        <p:spPr>
          <a:xfrm>
            <a:off x="7591848" y="3004766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C573243-826B-826A-B720-4C4668F5A002}"/>
              </a:ext>
            </a:extLst>
          </p:cNvPr>
          <p:cNvCxnSpPr>
            <a:cxnSpLocks/>
          </p:cNvCxnSpPr>
          <p:nvPr/>
        </p:nvCxnSpPr>
        <p:spPr>
          <a:xfrm>
            <a:off x="6454302" y="3018578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/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TW" altLang="zh-TW" sz="2000" kern="100" baseline="-2500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/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blipFill>
                <a:blip r:embed="rId32"/>
                <a:stretch>
                  <a:fillRect t="-6329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/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blipFill>
                <a:blip r:embed="rId33"/>
                <a:stretch>
                  <a:fillRect b="-232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F922276D-75F0-912C-F94E-710F5A4F6A29}"/>
              </a:ext>
            </a:extLst>
          </p:cNvPr>
          <p:cNvSpPr/>
          <p:nvPr/>
        </p:nvSpPr>
        <p:spPr>
          <a:xfrm>
            <a:off x="7776110" y="4371169"/>
            <a:ext cx="550767" cy="947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1969924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1969924" cy="542136"/>
              </a:xfrm>
              <a:prstGeom prst="rect">
                <a:avLst/>
              </a:prstGeom>
              <a:blipFill>
                <a:blip r:embed="rId34"/>
                <a:stretch>
                  <a:fillRect t="-2273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/>
              <p:nvPr/>
            </p:nvSpPr>
            <p:spPr>
              <a:xfrm>
                <a:off x="7704034" y="5266599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034" y="5266599"/>
                <a:ext cx="760888" cy="4778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703155" y="2465601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703153" y="387768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694227" y="1748953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417218" y="2127193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234376" y="2014564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234377" y="2362433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416100" y="3475850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234376" y="3441072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234375" y="3711090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4755877" y="2786028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147620" y="3706682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8906814" y="2786028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9002498" y="3808128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777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9272574" y="3247693"/>
            <a:ext cx="4462" cy="560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</p:cNvCxnSpPr>
          <p:nvPr/>
        </p:nvCxnSpPr>
        <p:spPr>
          <a:xfrm flipV="1">
            <a:off x="5487397" y="3015142"/>
            <a:ext cx="426447" cy="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</p:cNvCxnSpPr>
          <p:nvPr/>
        </p:nvCxnSpPr>
        <p:spPr>
          <a:xfrm>
            <a:off x="9638334" y="3011521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1002148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10552703" y="3016860"/>
            <a:ext cx="388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94089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676953" y="3441072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5913844" y="2756113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166650" y="2358025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676953" y="2092414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stCxn id="156" idx="6"/>
            <a:endCxn id="128" idx="1"/>
          </p:cNvCxnSpPr>
          <p:nvPr/>
        </p:nvCxnSpPr>
        <p:spPr>
          <a:xfrm>
            <a:off x="4208175" y="2358025"/>
            <a:ext cx="547702" cy="663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stCxn id="149" idx="6"/>
            <a:endCxn id="128" idx="1"/>
          </p:cNvCxnSpPr>
          <p:nvPr/>
        </p:nvCxnSpPr>
        <p:spPr>
          <a:xfrm flipV="1">
            <a:off x="4208175" y="3021268"/>
            <a:ext cx="547702" cy="685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D96B4D-3698-6C09-7E6B-5CB0D6BEC9F2}"/>
              </a:ext>
            </a:extLst>
          </p:cNvPr>
          <p:cNvGrpSpPr/>
          <p:nvPr/>
        </p:nvGrpSpPr>
        <p:grpSpPr>
          <a:xfrm>
            <a:off x="6833256" y="2814746"/>
            <a:ext cx="760913" cy="404228"/>
            <a:chOff x="8691154" y="4754879"/>
            <a:chExt cx="760913" cy="404228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551AD970-65FD-2D1A-0ABC-D8B45203F47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ED1B5E-E557-2BD1-272F-8410DF70687A}"/>
                </a:ext>
              </a:extLst>
            </p:cNvPr>
            <p:cNvSpPr txBox="1"/>
            <p:nvPr/>
          </p:nvSpPr>
          <p:spPr>
            <a:xfrm>
              <a:off x="8705435" y="4758997"/>
              <a:ext cx="74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kern="100" dirty="0" err="1">
                  <a:solidFill>
                    <a:srgbClr val="FF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ReLU</a:t>
              </a:r>
              <a:endParaRPr lang="zh-TW" altLang="zh-TW" sz="20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橢圓 33">
            <a:extLst>
              <a:ext uri="{FF2B5EF4-FFF2-40B4-BE49-F238E27FC236}">
                <a16:creationId xmlns:a16="http://schemas.microsoft.com/office/drawing/2014/main" id="{DF19B4F0-979A-9F81-6633-3658798CF666}"/>
              </a:ext>
            </a:extLst>
          </p:cNvPr>
          <p:cNvSpPr/>
          <p:nvPr/>
        </p:nvSpPr>
        <p:spPr>
          <a:xfrm>
            <a:off x="7977316" y="2740724"/>
            <a:ext cx="531222" cy="531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7FA1B783-8C04-40CC-C50D-986ADEA28DD5}"/>
              </a:ext>
            </a:extLst>
          </p:cNvPr>
          <p:cNvCxnSpPr>
            <a:cxnSpLocks/>
          </p:cNvCxnSpPr>
          <p:nvPr/>
        </p:nvCxnSpPr>
        <p:spPr>
          <a:xfrm>
            <a:off x="8526775" y="3021724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2E61B7C1-C0BC-CA03-4C46-94555111EA49}"/>
              </a:ext>
            </a:extLst>
          </p:cNvPr>
          <p:cNvCxnSpPr>
            <a:cxnSpLocks/>
          </p:cNvCxnSpPr>
          <p:nvPr/>
        </p:nvCxnSpPr>
        <p:spPr>
          <a:xfrm>
            <a:off x="7591848" y="3004766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C573243-826B-826A-B720-4C4668F5A002}"/>
              </a:ext>
            </a:extLst>
          </p:cNvPr>
          <p:cNvCxnSpPr>
            <a:cxnSpLocks/>
          </p:cNvCxnSpPr>
          <p:nvPr/>
        </p:nvCxnSpPr>
        <p:spPr>
          <a:xfrm>
            <a:off x="6454302" y="3018578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/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TW" altLang="zh-TW" sz="2000" kern="100" baseline="-2500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/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blipFill>
                <a:blip r:embed="rId32"/>
                <a:stretch>
                  <a:fillRect t="-6329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/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blipFill>
                <a:blip r:embed="rId33"/>
                <a:stretch>
                  <a:fillRect b="-232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F922276D-75F0-912C-F94E-710F5A4F6A29}"/>
              </a:ext>
            </a:extLst>
          </p:cNvPr>
          <p:cNvSpPr/>
          <p:nvPr/>
        </p:nvSpPr>
        <p:spPr>
          <a:xfrm>
            <a:off x="7053705" y="4399180"/>
            <a:ext cx="550767" cy="947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/>
              <p:nvPr/>
            </p:nvSpPr>
            <p:spPr>
              <a:xfrm>
                <a:off x="582363" y="4833322"/>
                <a:ext cx="27204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3" y="4833322"/>
                <a:ext cx="2720474" cy="523220"/>
              </a:xfrm>
              <a:prstGeom prst="rect">
                <a:avLst/>
              </a:prstGeom>
              <a:blipFill>
                <a:blip r:embed="rId3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/>
              <p:nvPr/>
            </p:nvSpPr>
            <p:spPr>
              <a:xfrm>
                <a:off x="6948644" y="5393839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44" y="5393839"/>
                <a:ext cx="760888" cy="4778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B9F1B36-2B92-18E3-8CED-1C7B240DDE29}"/>
                  </a:ext>
                </a:extLst>
              </p:cNvPr>
              <p:cNvSpPr txBox="1"/>
              <p:nvPr/>
            </p:nvSpPr>
            <p:spPr>
              <a:xfrm>
                <a:off x="7555052" y="5393292"/>
                <a:ext cx="21562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大於０</a:t>
                </a:r>
                <a:endParaRPr lang="en-US" altLang="zh-TW" sz="24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B9F1B36-2B92-18E3-8CED-1C7B240D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52" y="5393292"/>
                <a:ext cx="2156295" cy="461665"/>
              </a:xfrm>
              <a:prstGeom prst="rect">
                <a:avLst/>
              </a:prstGeom>
              <a:blipFill>
                <a:blip r:embed="rId36"/>
                <a:stretch>
                  <a:fillRect l="-4094" t="-10811" r="-2924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5976CE-9B0E-F879-2774-AFE695F817FB}"/>
                  </a:ext>
                </a:extLst>
              </p:cNvPr>
              <p:cNvSpPr txBox="1"/>
              <p:nvPr/>
            </p:nvSpPr>
            <p:spPr>
              <a:xfrm>
                <a:off x="6961971" y="5818319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5976CE-9B0E-F879-2774-AFE695F8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71" y="5818319"/>
                <a:ext cx="760888" cy="47788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7C951BE-C454-0534-159F-4260EEE699B3}"/>
                  </a:ext>
                </a:extLst>
              </p:cNvPr>
              <p:cNvSpPr txBox="1"/>
              <p:nvPr/>
            </p:nvSpPr>
            <p:spPr>
              <a:xfrm>
                <a:off x="7568379" y="5817772"/>
                <a:ext cx="2453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小於或０</a:t>
                </a:r>
                <a:endParaRPr lang="en-US" altLang="zh-TW" sz="24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7C951BE-C454-0534-159F-4260EEE69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79" y="5817772"/>
                <a:ext cx="2453102" cy="461665"/>
              </a:xfrm>
              <a:prstGeom prst="rect">
                <a:avLst/>
              </a:prstGeom>
              <a:blipFill>
                <a:blip r:embed="rId38"/>
                <a:stretch>
                  <a:fillRect l="-4124" t="-7895" r="-257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Brief introduction </a:t>
            </a:r>
            <a:r>
              <a:rPr kumimoji="1" lang="en-US" altLang="zh-TW" sz="2400"/>
              <a:t>to graphs </a:t>
            </a:r>
            <a:r>
              <a:rPr kumimoji="1" lang="en-US" altLang="zh-TW" sz="2400" dirty="0"/>
              <a:t>[10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Computational Graph [70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Training script in </a:t>
            </a:r>
            <a:r>
              <a:rPr kumimoji="1" lang="en-US" altLang="zh-TW" sz="2400" dirty="0" err="1"/>
              <a:t>PyTorch</a:t>
            </a:r>
            <a:r>
              <a:rPr kumimoji="1" lang="en-US" altLang="zh-TW" sz="2400" dirty="0"/>
              <a:t>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Quiz [20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DF92E-B5A8-D2C9-16E4-EE0DB245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Summary for </a:t>
            </a:r>
            <a:r>
              <a:rPr kumimoji="1" lang="en-US" altLang="zh-TW" dirty="0" err="1"/>
              <a:t>ReLU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41A6B-01EF-5CBE-F220-27940AAD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A76626-3C10-AE6F-B4B3-8FF3F784CD37}"/>
              </a:ext>
            </a:extLst>
          </p:cNvPr>
          <p:cNvSpPr txBox="1"/>
          <p:nvPr/>
        </p:nvSpPr>
        <p:spPr>
          <a:xfrm>
            <a:off x="653144" y="1806093"/>
            <a:ext cx="1091837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Microsoft JhengHei" panose="020B0604030504040204" pitchFamily="34" charset="-120"/>
              </a:rPr>
              <a:t>ReLU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的好處：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提升模型的非線性表達能力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有些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nodes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完全不參與計算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避免梯度過度增長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Microsoft JhengHei" panose="020B0604030504040204" pitchFamily="34" charset="-120"/>
              </a:rPr>
              <a:t>ReLU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的缺點：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Dead </a:t>
            </a:r>
            <a:r>
              <a:rPr kumimoji="1" lang="en-US" altLang="zh-TW" sz="2400" dirty="0" err="1">
                <a:ea typeface="Microsoft JhengHei" panose="020B0604030504040204" pitchFamily="34" charset="-120"/>
              </a:rPr>
              <a:t>ReLU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Problem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有時候會使模型難以訓練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96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64E37-7043-078E-7B83-7467617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Graphs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A23AB-9BCE-EABA-8269-69C9EF51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5DA59A-7A23-65D6-2F19-BDBB84C72E51}"/>
              </a:ext>
            </a:extLst>
          </p:cNvPr>
          <p:cNvGrpSpPr/>
          <p:nvPr/>
        </p:nvGrpSpPr>
        <p:grpSpPr>
          <a:xfrm>
            <a:off x="979679" y="247214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C2F8B044-0AE7-9831-B9E4-A13D373BCEB7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C2F8B044-0AE7-9831-B9E4-A13D373BC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B62FAAB2-D52A-3673-FB66-D5FBD3B0A786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B62FAAB2-D52A-3673-FB66-D5FBD3B0A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290B963-0025-D7B9-552F-6ABA50B1EEDF}"/>
              </a:ext>
            </a:extLst>
          </p:cNvPr>
          <p:cNvGrpSpPr/>
          <p:nvPr/>
        </p:nvGrpSpPr>
        <p:grpSpPr>
          <a:xfrm>
            <a:off x="3135050" y="2472150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298B4402-A9EF-7952-766F-2D7D4C64FAD1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298B4402-A9EF-7952-766F-2D7D4C64FA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37E080DF-B64E-AD1A-82DC-CFFE623E91CC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37E080DF-B64E-AD1A-82DC-CFFE623E9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8981D9-F004-CB22-18A3-0B7566AC5BE1}"/>
              </a:ext>
            </a:extLst>
          </p:cNvPr>
          <p:cNvGrpSpPr/>
          <p:nvPr/>
        </p:nvGrpSpPr>
        <p:grpSpPr>
          <a:xfrm>
            <a:off x="979678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704FFF07-AAAF-B2D1-1199-9F3E0AD06FCA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704FFF07-AAAF-B2D1-1199-9F3E0AD0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5AE95D4-FE69-3A34-764C-C0614A7A6517}"/>
                    </a:ext>
                  </a:extLst>
                </p:cNvPr>
                <p:cNvSpPr txBox="1"/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5AE95D4-FE69-3A34-764C-C0614A7A6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B17C586-2F83-752A-2637-C21B25A266A6}"/>
              </a:ext>
            </a:extLst>
          </p:cNvPr>
          <p:cNvGrpSpPr/>
          <p:nvPr/>
        </p:nvGrpSpPr>
        <p:grpSpPr>
          <a:xfrm>
            <a:off x="3135050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C1CB7231-C701-7EC5-1572-69528D5E8426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C1CB7231-C701-7EC5-1572-69528D5E84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32166C1-1B9D-5FDB-4454-8195112B0BF2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32166C1-1B9D-5FDB-4454-8195112B0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5AFA7DE-6C59-61E3-F427-5617959228E7}"/>
              </a:ext>
            </a:extLst>
          </p:cNvPr>
          <p:cNvGrpSpPr/>
          <p:nvPr/>
        </p:nvGrpSpPr>
        <p:grpSpPr>
          <a:xfrm>
            <a:off x="4415175" y="3666538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A3C2E51B-4FFD-310C-39B5-97DABA7F838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A3C2E51B-4FFD-310C-39B5-97DABA7F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3AFF43EE-B738-0BF1-55C5-291192EE0B02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3AFF43EE-B738-0BF1-55C5-291192EE0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54FF699-FC67-B378-BB29-155C7065C744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510901" y="2737761"/>
            <a:ext cx="16241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60FE1E-F3AB-26D5-74A0-D75633B0819F}"/>
              </a:ext>
            </a:extLst>
          </p:cNvPr>
          <p:cNvCxnSpPr>
            <a:cxnSpLocks/>
            <a:stCxn id="9" idx="6"/>
            <a:endCxn id="18" idx="1"/>
          </p:cNvCxnSpPr>
          <p:nvPr/>
        </p:nvCxnSpPr>
        <p:spPr>
          <a:xfrm>
            <a:off x="3666272" y="2737761"/>
            <a:ext cx="826699" cy="1006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5FE1532-E3FE-ADD3-94CB-51F9873BAB82}"/>
              </a:ext>
            </a:extLst>
          </p:cNvPr>
          <p:cNvCxnSpPr>
            <a:cxnSpLocks/>
            <a:stCxn id="15" idx="6"/>
            <a:endCxn id="18" idx="3"/>
          </p:cNvCxnSpPr>
          <p:nvPr/>
        </p:nvCxnSpPr>
        <p:spPr>
          <a:xfrm flipV="1">
            <a:off x="3666272" y="4119964"/>
            <a:ext cx="826699" cy="947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E9FC9C8-36D8-372B-8411-7542841A829F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510900" y="5067304"/>
            <a:ext cx="1624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2C4382B-C83B-A6AE-1C12-258E0AF0F45F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1245289" y="3003372"/>
            <a:ext cx="1" cy="17983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07C9AE8-209D-1D4C-80E8-EF3EADC54438}"/>
              </a:ext>
            </a:extLst>
          </p:cNvPr>
          <p:cNvGrpSpPr/>
          <p:nvPr/>
        </p:nvGrpSpPr>
        <p:grpSpPr>
          <a:xfrm>
            <a:off x="7131635" y="247214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4CBB6CCA-2981-DBE6-A57E-4E189ED35FD0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4CBB6CCA-2981-DBE6-A57E-4E189ED35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3A5E87A-5146-3289-DF61-2A1795DC8B49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3A5E87A-5146-3289-DF61-2A1795DC8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F495A9C-E1DE-CAE5-B645-33A74F72352C}"/>
              </a:ext>
            </a:extLst>
          </p:cNvPr>
          <p:cNvGrpSpPr/>
          <p:nvPr/>
        </p:nvGrpSpPr>
        <p:grpSpPr>
          <a:xfrm>
            <a:off x="9287006" y="2472150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90D4DED-477F-1BE2-D6B8-F1D12EBF150A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90D4DED-477F-1BE2-D6B8-F1D12EBF1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0DC1D307-FD10-4E5C-63BD-2E5E8ACCEE19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0DC1D307-FD10-4E5C-63BD-2E5E8ACCE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8B7D5BE-4EB4-D8E2-7141-CB0AF5865475}"/>
              </a:ext>
            </a:extLst>
          </p:cNvPr>
          <p:cNvGrpSpPr/>
          <p:nvPr/>
        </p:nvGrpSpPr>
        <p:grpSpPr>
          <a:xfrm>
            <a:off x="7131634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96E63716-E9C3-B02E-8414-7F9704021145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96E63716-E9C3-B02E-8414-7F97040211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FA01398-DFD4-9A2C-8E2F-0683131C1B25}"/>
                    </a:ext>
                  </a:extLst>
                </p:cNvPr>
                <p:cNvSpPr txBox="1"/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FA01398-DFD4-9A2C-8E2F-0683131C1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BB46BDA-EAC8-3711-1EB5-D8680592BCAF}"/>
              </a:ext>
            </a:extLst>
          </p:cNvPr>
          <p:cNvGrpSpPr/>
          <p:nvPr/>
        </p:nvGrpSpPr>
        <p:grpSpPr>
          <a:xfrm>
            <a:off x="9287006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C8C41E0A-44C2-F456-4B54-F608E09D49D1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C8C41E0A-44C2-F456-4B54-F608E09D49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1448FCD5-989A-32DE-EFCD-D655B064632F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1448FCD5-989A-32DE-EFCD-D655B0646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4BFC8FB-0B1F-2394-87D0-2CAD533E1393}"/>
              </a:ext>
            </a:extLst>
          </p:cNvPr>
          <p:cNvGrpSpPr/>
          <p:nvPr/>
        </p:nvGrpSpPr>
        <p:grpSpPr>
          <a:xfrm>
            <a:off x="10567131" y="3666538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BC6A32E7-E307-2487-3E26-1586C10CC7DA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BC6A32E7-E307-2487-3E26-1586C10CC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455F9C4C-D213-6A28-07E5-6A7350B77F2B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455F9C4C-D213-6A28-07E5-6A7350B77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07BBDC2-0749-26A1-A777-4869BD3115C4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7662857" y="2737761"/>
            <a:ext cx="162414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915DF4D-CA34-BAF8-857A-76022F5414F8}"/>
              </a:ext>
            </a:extLst>
          </p:cNvPr>
          <p:cNvCxnSpPr>
            <a:cxnSpLocks/>
            <a:stCxn id="43" idx="6"/>
            <a:endCxn id="52" idx="1"/>
          </p:cNvCxnSpPr>
          <p:nvPr/>
        </p:nvCxnSpPr>
        <p:spPr>
          <a:xfrm>
            <a:off x="9818228" y="2737761"/>
            <a:ext cx="826699" cy="1006573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7F9B3E-D11F-F2DA-0BEC-38909F0B0FF3}"/>
              </a:ext>
            </a:extLst>
          </p:cNvPr>
          <p:cNvCxnSpPr>
            <a:cxnSpLocks/>
            <a:stCxn id="49" idx="6"/>
            <a:endCxn id="52" idx="3"/>
          </p:cNvCxnSpPr>
          <p:nvPr/>
        </p:nvCxnSpPr>
        <p:spPr>
          <a:xfrm flipV="1">
            <a:off x="9818228" y="4119964"/>
            <a:ext cx="826699" cy="9473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BD85ECE-8627-848B-1F5E-0585E84414E5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7662856" y="5067304"/>
            <a:ext cx="162415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613485A-E1C6-830C-15F3-7D2423C9670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7397245" y="3003372"/>
            <a:ext cx="1" cy="179832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3785DCF-A135-D82E-97A0-253E6BBEFF0B}"/>
              </a:ext>
            </a:extLst>
          </p:cNvPr>
          <p:cNvSpPr txBox="1"/>
          <p:nvPr/>
        </p:nvSpPr>
        <p:spPr>
          <a:xfrm>
            <a:off x="7529832" y="6073876"/>
            <a:ext cx="285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/>
              <a:t>Directed graph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有向圖</a:t>
            </a:r>
            <a:r>
              <a:rPr kumimoji="1" lang="en-US" altLang="zh-TW" dirty="0"/>
              <a:t>)</a:t>
            </a:r>
            <a:r>
              <a:rPr kumimoji="1" lang="en" altLang="zh-TW" dirty="0"/>
              <a:t> </a:t>
            </a:r>
            <a:endParaRPr kumimoji="1"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AD9040E-4531-16D7-EA74-EB4D88144E54}"/>
              </a:ext>
            </a:extLst>
          </p:cNvPr>
          <p:cNvSpPr txBox="1"/>
          <p:nvPr/>
        </p:nvSpPr>
        <p:spPr>
          <a:xfrm>
            <a:off x="1245289" y="6073876"/>
            <a:ext cx="285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/>
              <a:t>Undirected graph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無向圖</a:t>
            </a:r>
            <a:r>
              <a:rPr kumimoji="1" lang="en-US" altLang="zh-TW" dirty="0"/>
              <a:t>)</a:t>
            </a:r>
            <a:r>
              <a:rPr kumimoji="1" lang="en" altLang="zh-TW" dirty="0"/>
              <a:t> </a:t>
            </a:r>
            <a:endParaRPr kumimoji="1"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A98F5D0-3EC5-395F-C997-E7E3C42C0FE3}"/>
              </a:ext>
            </a:extLst>
          </p:cNvPr>
          <p:cNvSpPr txBox="1"/>
          <p:nvPr/>
        </p:nvSpPr>
        <p:spPr>
          <a:xfrm>
            <a:off x="7957072" y="811950"/>
            <a:ext cx="145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Node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753CE327-21E7-2031-1171-1B02907C2D9E}"/>
                  </a:ext>
                </a:extLst>
              </p:cNvPr>
              <p:cNvSpPr/>
              <p:nvPr/>
            </p:nvSpPr>
            <p:spPr>
              <a:xfrm>
                <a:off x="7436295" y="716704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753CE327-21E7-2031-1171-1B02907C2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95" y="716704"/>
                <a:ext cx="531222" cy="531222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A864538-4243-9575-9B02-D6A8CC84FC96}"/>
              </a:ext>
            </a:extLst>
          </p:cNvPr>
          <p:cNvCxnSpPr>
            <a:cxnSpLocks/>
          </p:cNvCxnSpPr>
          <p:nvPr/>
        </p:nvCxnSpPr>
        <p:spPr>
          <a:xfrm>
            <a:off x="9605832" y="913464"/>
            <a:ext cx="58378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EA044AC-D7C5-3E76-D78A-BF3742ABB784}"/>
              </a:ext>
            </a:extLst>
          </p:cNvPr>
          <p:cNvCxnSpPr>
            <a:cxnSpLocks/>
          </p:cNvCxnSpPr>
          <p:nvPr/>
        </p:nvCxnSpPr>
        <p:spPr>
          <a:xfrm>
            <a:off x="9606766" y="1158560"/>
            <a:ext cx="573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FB3EBFA-B8F1-CCAF-7FA8-58B1C09C2AB0}"/>
              </a:ext>
            </a:extLst>
          </p:cNvPr>
          <p:cNvSpPr txBox="1"/>
          <p:nvPr/>
        </p:nvSpPr>
        <p:spPr>
          <a:xfrm>
            <a:off x="10252474" y="811950"/>
            <a:ext cx="12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Edge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649FDD-A357-DF7D-FD37-6DE06779278F}"/>
              </a:ext>
            </a:extLst>
          </p:cNvPr>
          <p:cNvSpPr txBox="1"/>
          <p:nvPr/>
        </p:nvSpPr>
        <p:spPr>
          <a:xfrm>
            <a:off x="2138883" y="5704544"/>
            <a:ext cx="8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cyclic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389FA8-4BA4-7B05-F1AD-71CF13BD93D6}"/>
              </a:ext>
            </a:extLst>
          </p:cNvPr>
          <p:cNvSpPr txBox="1"/>
          <p:nvPr/>
        </p:nvSpPr>
        <p:spPr>
          <a:xfrm>
            <a:off x="8245892" y="5709558"/>
            <a:ext cx="8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a</a:t>
            </a:r>
            <a:r>
              <a:rPr kumimoji="1" lang="en" altLang="zh-TW" dirty="0"/>
              <a:t>cyclic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6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2F3D7-23DA-AE61-030E-B4DA93FE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What is a Computational Graph?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2FD28-8EF4-1251-A9F6-96EDAA9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98472-7A4A-E330-2923-A29CF0DC1BCB}"/>
              </a:ext>
            </a:extLst>
          </p:cNvPr>
          <p:cNvSpPr txBox="1"/>
          <p:nvPr/>
        </p:nvSpPr>
        <p:spPr>
          <a:xfrm>
            <a:off x="653144" y="1806093"/>
            <a:ext cx="510322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 directed acyclic graph (DAG) representing mathematical operations.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Nodes: Variables or operations.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Edges: Dependencies between operations.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ED709F3-5EEB-18FE-CF73-62E43CC7EB28}"/>
                  </a:ext>
                </a:extLst>
              </p:cNvPr>
              <p:cNvSpPr/>
              <p:nvPr/>
            </p:nvSpPr>
            <p:spPr>
              <a:xfrm>
                <a:off x="7175863" y="6149949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ED709F3-5EEB-18FE-CF73-62E43CC7E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6149949"/>
                <a:ext cx="531222" cy="53122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63856A5-1676-1B1A-FA37-835BB834FD83}"/>
                  </a:ext>
                </a:extLst>
              </p:cNvPr>
              <p:cNvSpPr txBox="1"/>
              <p:nvPr/>
            </p:nvSpPr>
            <p:spPr>
              <a:xfrm>
                <a:off x="7223759" y="6149948"/>
                <a:ext cx="435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63856A5-1676-1B1A-FA37-835BB834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59" y="6149948"/>
                <a:ext cx="435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7E2DA57E-AD62-0BE5-6021-EA51FD74CEF6}"/>
              </a:ext>
            </a:extLst>
          </p:cNvPr>
          <p:cNvGrpSpPr/>
          <p:nvPr/>
        </p:nvGrpSpPr>
        <p:grpSpPr>
          <a:xfrm>
            <a:off x="8591002" y="6144358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EAB89483-3A71-5494-CD85-10B9B51B7FB6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zh-TW" sz="2400" kern="1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EAB89483-3A71-5494-CD85-10B9B51B7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95F07F-C9F8-0D2E-09C4-49892C131DEE}"/>
              </a:ext>
            </a:extLst>
          </p:cNvPr>
          <p:cNvGrpSpPr/>
          <p:nvPr/>
        </p:nvGrpSpPr>
        <p:grpSpPr>
          <a:xfrm>
            <a:off x="7850770" y="5274571"/>
            <a:ext cx="731520" cy="461665"/>
            <a:chOff x="8691154" y="4711228"/>
            <a:chExt cx="731520" cy="461665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AB1A0DFD-59FE-9FF0-07D6-AB2BC6C48C89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F1E53C5-98DD-1178-BF37-CFF99AE3FC91}"/>
              </a:ext>
            </a:extLst>
          </p:cNvPr>
          <p:cNvGrpSpPr/>
          <p:nvPr/>
        </p:nvGrpSpPr>
        <p:grpSpPr>
          <a:xfrm>
            <a:off x="7950918" y="4334962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27552340-F515-E6F4-9300-3656A7471CF0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27552340-F515-E6F4-9300-3656A7471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DDA9D47-3B53-01D1-AB87-91E78451E081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DDA9D47-3B53-01D1-AB87-91E78451E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65A7BA6-B49C-947A-74E8-205FEAF36C1A}"/>
              </a:ext>
            </a:extLst>
          </p:cNvPr>
          <p:cNvGrpSpPr/>
          <p:nvPr/>
        </p:nvGrpSpPr>
        <p:grpSpPr>
          <a:xfrm>
            <a:off x="9331183" y="6144359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5D19DB06-64E9-AC88-B9E0-8ABB6AFF55AE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5D19DB06-64E9-AC88-B9E0-8ABB6AFF5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3081AE3-39EF-AD2D-2F7C-190AF5BAFAA4}"/>
                    </a:ext>
                  </a:extLst>
                </p:cNvPr>
                <p:cNvSpPr txBox="1"/>
                <p:nvPr/>
              </p:nvSpPr>
              <p:spPr>
                <a:xfrm>
                  <a:off x="9866803" y="5844534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𝑘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3081AE3-39EF-AD2D-2F7C-190AF5BAF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803" y="5844534"/>
                  <a:ext cx="43542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3C5EB81-EDDD-833B-8775-A27583FD0DBB}"/>
              </a:ext>
            </a:extLst>
          </p:cNvPr>
          <p:cNvCxnSpPr>
            <a:cxnSpLocks/>
          </p:cNvCxnSpPr>
          <p:nvPr/>
        </p:nvCxnSpPr>
        <p:spPr>
          <a:xfrm flipH="1" flipV="1">
            <a:off x="8216529" y="4883603"/>
            <a:ext cx="1" cy="408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6C9FC58A-1942-B17D-ACDD-1FB09EFA5A58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7441474" y="5736236"/>
            <a:ext cx="775056" cy="41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2E2ABEC-CCC6-9AC3-A35C-B46CB897325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216530" y="5736236"/>
            <a:ext cx="640083" cy="408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65A1FDC-4494-7248-818B-47B267728234}"/>
              </a:ext>
            </a:extLst>
          </p:cNvPr>
          <p:cNvGrpSpPr/>
          <p:nvPr/>
        </p:nvGrpSpPr>
        <p:grpSpPr>
          <a:xfrm>
            <a:off x="9231034" y="4369741"/>
            <a:ext cx="731520" cy="461665"/>
            <a:chOff x="8691154" y="4711228"/>
            <a:chExt cx="731520" cy="461665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8B3A6A64-EACB-D27D-C302-FBBF69EA19B3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802ACFBD-532F-FD1F-8743-0D3F25FD9751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802ACFBD-532F-FD1F-8743-0D3F25FD9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00AA86FE-D74C-40EB-2CB6-EBDA348D2975}"/>
              </a:ext>
            </a:extLst>
          </p:cNvPr>
          <p:cNvCxnSpPr>
            <a:cxnSpLocks/>
            <a:stCxn id="18" idx="6"/>
            <a:endCxn id="43" idx="1"/>
          </p:cNvCxnSpPr>
          <p:nvPr/>
        </p:nvCxnSpPr>
        <p:spPr>
          <a:xfrm>
            <a:off x="8482140" y="4600574"/>
            <a:ext cx="748894" cy="4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12B572A9-0F1E-9C36-B457-71839F38B4C7}"/>
              </a:ext>
            </a:extLst>
          </p:cNvPr>
          <p:cNvCxnSpPr>
            <a:cxnSpLocks/>
          </p:cNvCxnSpPr>
          <p:nvPr/>
        </p:nvCxnSpPr>
        <p:spPr>
          <a:xfrm flipV="1">
            <a:off x="9590277" y="4831406"/>
            <a:ext cx="0" cy="131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38EA54DC-3DCD-6A40-BBC0-CE0629232DB7}"/>
              </a:ext>
            </a:extLst>
          </p:cNvPr>
          <p:cNvGrpSpPr/>
          <p:nvPr/>
        </p:nvGrpSpPr>
        <p:grpSpPr>
          <a:xfrm>
            <a:off x="9331183" y="3597561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4120519B-0524-E8F9-D9BE-4E5733899805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4120519B-0524-E8F9-D9BE-4E5733899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503E245B-3129-3224-5FAB-F1AE20AE8CE0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503E245B-3129-3224-5FAB-F1AE20AE8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6C308923-CD7E-8648-0EFB-1A143BB9F47A}"/>
              </a:ext>
            </a:extLst>
          </p:cNvPr>
          <p:cNvCxnSpPr>
            <a:cxnSpLocks/>
          </p:cNvCxnSpPr>
          <p:nvPr/>
        </p:nvCxnSpPr>
        <p:spPr>
          <a:xfrm flipV="1">
            <a:off x="9588086" y="4137493"/>
            <a:ext cx="0" cy="24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9AEC9BE-4976-84B2-6F03-05C2334F36DA}"/>
              </a:ext>
            </a:extLst>
          </p:cNvPr>
          <p:cNvGrpSpPr/>
          <p:nvPr/>
        </p:nvGrpSpPr>
        <p:grpSpPr>
          <a:xfrm>
            <a:off x="7998788" y="2635836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33E9B7A5-D8F5-88EB-0EA8-BE2275E5D7A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33E9B7A5-D8F5-88EB-0EA8-BE2275E5D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65A97A30-C9BA-DD9C-9E02-0176DA1D0000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65A97A30-C9BA-DD9C-9E02-0176DA1D0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AFC886E-85A1-3EF2-5659-7091472E9AF8}"/>
              </a:ext>
            </a:extLst>
          </p:cNvPr>
          <p:cNvGrpSpPr/>
          <p:nvPr/>
        </p:nvGrpSpPr>
        <p:grpSpPr>
          <a:xfrm>
            <a:off x="9231034" y="2665419"/>
            <a:ext cx="731520" cy="461665"/>
            <a:chOff x="8691154" y="4711228"/>
            <a:chExt cx="731520" cy="461665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277FB7F0-32F8-BCAB-44F4-67E10AAF672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9BD6CC36-7188-763A-D00F-B6BAD450CF9A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9BD6CC36-7188-763A-D00F-B6BAD450C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79C03443-CAE2-5E61-B4AB-055DD6190D35}"/>
              </a:ext>
            </a:extLst>
          </p:cNvPr>
          <p:cNvCxnSpPr>
            <a:cxnSpLocks/>
            <a:stCxn id="61" idx="6"/>
            <a:endCxn id="64" idx="1"/>
          </p:cNvCxnSpPr>
          <p:nvPr/>
        </p:nvCxnSpPr>
        <p:spPr>
          <a:xfrm flipV="1">
            <a:off x="8530010" y="2900659"/>
            <a:ext cx="701024" cy="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15083200-FC39-A877-533A-9D67F95BCA0C}"/>
              </a:ext>
            </a:extLst>
          </p:cNvPr>
          <p:cNvCxnSpPr>
            <a:cxnSpLocks/>
          </p:cNvCxnSpPr>
          <p:nvPr/>
        </p:nvCxnSpPr>
        <p:spPr>
          <a:xfrm flipV="1">
            <a:off x="9605452" y="3127084"/>
            <a:ext cx="0" cy="470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755A2C36-5B7B-4126-EA37-9393B18DD3D5}"/>
              </a:ext>
            </a:extLst>
          </p:cNvPr>
          <p:cNvGrpSpPr/>
          <p:nvPr/>
        </p:nvGrpSpPr>
        <p:grpSpPr>
          <a:xfrm>
            <a:off x="9339840" y="166345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橢圓 72">
                  <a:extLst>
                    <a:ext uri="{FF2B5EF4-FFF2-40B4-BE49-F238E27FC236}">
                      <a16:creationId xmlns:a16="http://schemas.microsoft.com/office/drawing/2014/main" id="{D833F661-29E0-945A-1860-DF3D6DC556BD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橢圓 72">
                  <a:extLst>
                    <a:ext uri="{FF2B5EF4-FFF2-40B4-BE49-F238E27FC236}">
                      <a16:creationId xmlns:a16="http://schemas.microsoft.com/office/drawing/2014/main" id="{D833F661-29E0-945A-1860-DF3D6DC55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B39D2D43-D29E-5098-7970-45F4EB8BC134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B39D2D43-D29E-5098-7970-45F4EB8BC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34B6D9C0-7B77-CCF9-F56B-23D387CD0AE4}"/>
              </a:ext>
            </a:extLst>
          </p:cNvPr>
          <p:cNvCxnSpPr>
            <a:cxnSpLocks/>
          </p:cNvCxnSpPr>
          <p:nvPr/>
        </p:nvCxnSpPr>
        <p:spPr>
          <a:xfrm flipV="1">
            <a:off x="9605451" y="2208904"/>
            <a:ext cx="0" cy="470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7856A1DC-7C58-2D3B-6D51-D32A23A248C0}"/>
                  </a:ext>
                </a:extLst>
              </p:cNvPr>
              <p:cNvSpPr txBox="1"/>
              <p:nvPr/>
            </p:nvSpPr>
            <p:spPr>
              <a:xfrm>
                <a:off x="4016791" y="6035013"/>
                <a:ext cx="28694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0" kern="100" dirty="0"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➡️ </a:t>
                </a:r>
                <a:r>
                  <a:rPr lang="en-US" altLang="zh-TW" sz="1800" b="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Computational Graph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7856A1DC-7C58-2D3B-6D51-D32A23A24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91" y="6035013"/>
                <a:ext cx="2869479" cy="646331"/>
              </a:xfrm>
              <a:prstGeom prst="rect">
                <a:avLst/>
              </a:prstGeom>
              <a:blipFill>
                <a:blip r:embed="rId20"/>
                <a:stretch>
                  <a:fillRect l="-1762" t="-3846" b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7E965-54AF-7AB6-0C5E-EFEEC7E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ECB5-566F-1CBB-3D64-ED31ADB3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C3EAB88-9D77-6855-4F12-3E0643661B1A}"/>
              </a:ext>
            </a:extLst>
          </p:cNvPr>
          <p:cNvSpPr/>
          <p:nvPr/>
        </p:nvSpPr>
        <p:spPr>
          <a:xfrm>
            <a:off x="741903" y="170360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8D8AFF-D8E0-2473-32F8-DEE8FCF52F05}"/>
              </a:ext>
            </a:extLst>
          </p:cNvPr>
          <p:cNvSpPr/>
          <p:nvPr/>
        </p:nvSpPr>
        <p:spPr>
          <a:xfrm>
            <a:off x="741903" y="289592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C82EEE3-5568-B6F9-0DB8-148142D6D35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13403" y="1989359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81D1563-CDF3-83D9-D8E6-792E11A90D7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313403" y="199074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9B71004-6865-A59C-B6D9-77D4E8810E0B}"/>
              </a:ext>
            </a:extLst>
          </p:cNvPr>
          <p:cNvSpPr/>
          <p:nvPr/>
        </p:nvSpPr>
        <p:spPr>
          <a:xfrm>
            <a:off x="2490693" y="17049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840463-E109-B64F-0F9E-35B2B44D2C0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3403" y="198935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8E1CD0E-CF1D-9B9F-9D74-9C40F6443B5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313403" y="3181675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09609B7-78F5-FF5B-E295-EE9DEBFE1CAC}"/>
              </a:ext>
            </a:extLst>
          </p:cNvPr>
          <p:cNvSpPr/>
          <p:nvPr/>
        </p:nvSpPr>
        <p:spPr>
          <a:xfrm>
            <a:off x="3566637" y="22764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517A44-5E36-8A4D-AF2B-2260887325D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062193" y="199074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A0ACB78-6E26-E811-48E8-38F205C232C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062193" y="2562246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/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/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/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52E1021-5F59-A83D-6CF7-B4DD708D5BA2}"/>
                  </a:ext>
                </a:extLst>
              </p:cNvPr>
              <p:cNvSpPr txBox="1"/>
              <p:nvPr/>
            </p:nvSpPr>
            <p:spPr>
              <a:xfrm>
                <a:off x="1066948" y="212472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52E1021-5F59-A83D-6CF7-B4DD708D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124721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82B10E-FF93-3E0A-3DE5-36DEEC533816}"/>
                  </a:ext>
                </a:extLst>
              </p:cNvPr>
              <p:cNvSpPr txBox="1"/>
              <p:nvPr/>
            </p:nvSpPr>
            <p:spPr>
              <a:xfrm>
                <a:off x="1548722" y="3141789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82B10E-FF93-3E0A-3DE5-36DEEC533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141789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/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/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/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C8CE5CB-45FF-2B0A-58D6-ED5701092269}"/>
                  </a:ext>
                </a:extLst>
              </p:cNvPr>
              <p:cNvSpPr txBox="1"/>
              <p:nvPr/>
            </p:nvSpPr>
            <p:spPr>
              <a:xfrm>
                <a:off x="2524221" y="2970944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C8CE5CB-45FF-2B0A-58D6-ED570109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2970944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/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B6A09DC-2425-D4A1-D20A-39652B1ACC94}"/>
                  </a:ext>
                </a:extLst>
              </p:cNvPr>
              <p:cNvSpPr txBox="1"/>
              <p:nvPr/>
            </p:nvSpPr>
            <p:spPr>
              <a:xfrm>
                <a:off x="3170850" y="289047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B6A09DC-2425-D4A1-D20A-39652B1A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2890479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>
            <a:extLst>
              <a:ext uri="{FF2B5EF4-FFF2-40B4-BE49-F238E27FC236}">
                <a16:creationId xmlns:a16="http://schemas.microsoft.com/office/drawing/2014/main" id="{059B23B9-677E-D98D-883A-E3B415ADD3D9}"/>
              </a:ext>
            </a:extLst>
          </p:cNvPr>
          <p:cNvSpPr/>
          <p:nvPr/>
        </p:nvSpPr>
        <p:spPr>
          <a:xfrm>
            <a:off x="2479263" y="28904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/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06CF617B-2524-9313-FCC4-163A5AB49E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150813" y="2549353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小精靈- 維基百科，自由的百科全書">
            <a:extLst>
              <a:ext uri="{FF2B5EF4-FFF2-40B4-BE49-F238E27FC236}">
                <a16:creationId xmlns:a16="http://schemas.microsoft.com/office/drawing/2014/main" id="{6F7C6C10-164D-1AB8-7DBC-9E2DD4C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2" y="2222928"/>
            <a:ext cx="54173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2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7E965-54AF-7AB6-0C5E-EFEEC7E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ECB5-566F-1CBB-3D64-ED31ADB3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C3EAB88-9D77-6855-4F12-3E0643661B1A}"/>
              </a:ext>
            </a:extLst>
          </p:cNvPr>
          <p:cNvSpPr/>
          <p:nvPr/>
        </p:nvSpPr>
        <p:spPr>
          <a:xfrm>
            <a:off x="741903" y="170360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8D8AFF-D8E0-2473-32F8-DEE8FCF52F05}"/>
              </a:ext>
            </a:extLst>
          </p:cNvPr>
          <p:cNvSpPr/>
          <p:nvPr/>
        </p:nvSpPr>
        <p:spPr>
          <a:xfrm>
            <a:off x="741903" y="289592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81D1563-CDF3-83D9-D8E6-792E11A90D7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313403" y="199074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9B71004-6865-A59C-B6D9-77D4E8810E0B}"/>
              </a:ext>
            </a:extLst>
          </p:cNvPr>
          <p:cNvSpPr/>
          <p:nvPr/>
        </p:nvSpPr>
        <p:spPr>
          <a:xfrm>
            <a:off x="2490693" y="17049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840463-E109-B64F-0F9E-35B2B44D2C0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3403" y="198935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09609B7-78F5-FF5B-E295-EE9DEBFE1CAC}"/>
              </a:ext>
            </a:extLst>
          </p:cNvPr>
          <p:cNvSpPr/>
          <p:nvPr/>
        </p:nvSpPr>
        <p:spPr>
          <a:xfrm>
            <a:off x="3566637" y="22764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517A44-5E36-8A4D-AF2B-2260887325D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062193" y="199074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/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/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/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/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/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/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/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/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06CF617B-2524-9313-FCC4-163A5AB49E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150813" y="2549353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234998-7307-3758-B177-651A1E970540}"/>
              </a:ext>
            </a:extLst>
          </p:cNvPr>
          <p:cNvGrpSpPr/>
          <p:nvPr/>
        </p:nvGrpSpPr>
        <p:grpSpPr>
          <a:xfrm>
            <a:off x="887902" y="462590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C38EABD-9BE6-A8D3-8C0A-26082F3387B6}"/>
              </a:ext>
            </a:extLst>
          </p:cNvPr>
          <p:cNvGrpSpPr/>
          <p:nvPr/>
        </p:nvGrpSpPr>
        <p:grpSpPr>
          <a:xfrm>
            <a:off x="887900" y="603798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1ACCF886-928C-C65A-1DE2-CF56D856D480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48341F-EF7A-A4F3-BE88-5582CB88557F}"/>
              </a:ext>
            </a:extLst>
          </p:cNvPr>
          <p:cNvGrpSpPr/>
          <p:nvPr/>
        </p:nvGrpSpPr>
        <p:grpSpPr>
          <a:xfrm>
            <a:off x="878974" y="390925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BDD4F37-57B3-3501-BBC5-FBDE77405BBF}"/>
                  </a:ext>
                </a:extLst>
              </p:cNvPr>
              <p:cNvSpPr/>
              <p:nvPr/>
            </p:nvSpPr>
            <p:spPr>
              <a:xfrm>
                <a:off x="887901" y="533576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BDD4F37-57B3-3501-BBC5-FBDE77405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01" y="533576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1AADE755-C128-F422-188C-367607616537}"/>
              </a:ext>
            </a:extLst>
          </p:cNvPr>
          <p:cNvGrpSpPr/>
          <p:nvPr/>
        </p:nvGrpSpPr>
        <p:grpSpPr>
          <a:xfrm>
            <a:off x="2601965" y="4287497"/>
            <a:ext cx="731520" cy="461665"/>
            <a:chOff x="8691154" y="4711228"/>
            <a:chExt cx="731520" cy="461665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D71B96B4-899E-0DB9-D82D-2B5EE70AC067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1CB6958-BDB2-19A5-2C09-C587A8866BC4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167E4887-2B34-8ECC-0D21-6A43AFE1B2ED}"/>
              </a:ext>
            </a:extLst>
          </p:cNvPr>
          <p:cNvCxnSpPr>
            <a:cxnSpLocks/>
            <a:stCxn id="38" idx="6"/>
            <a:endCxn id="43" idx="1"/>
          </p:cNvCxnSpPr>
          <p:nvPr/>
        </p:nvCxnSpPr>
        <p:spPr>
          <a:xfrm>
            <a:off x="1419123" y="417486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121191A2-1D97-7FFB-C370-603B09A9C628}"/>
              </a:ext>
            </a:extLst>
          </p:cNvPr>
          <p:cNvCxnSpPr>
            <a:cxnSpLocks/>
            <a:stCxn id="31" idx="6"/>
            <a:endCxn id="43" idx="1"/>
          </p:cNvCxnSpPr>
          <p:nvPr/>
        </p:nvCxnSpPr>
        <p:spPr>
          <a:xfrm flipV="1">
            <a:off x="1419124" y="452273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F93FDA6-2C8A-EFF1-1778-6C9FB37930BA}"/>
              </a:ext>
            </a:extLst>
          </p:cNvPr>
          <p:cNvGrpSpPr/>
          <p:nvPr/>
        </p:nvGrpSpPr>
        <p:grpSpPr>
          <a:xfrm>
            <a:off x="2600847" y="5636154"/>
            <a:ext cx="731520" cy="461665"/>
            <a:chOff x="8691154" y="4711228"/>
            <a:chExt cx="731520" cy="461665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72560B13-07D7-035D-A9CE-55260ED95713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45F74A35-9D17-A877-5BC1-073F2D0C60F0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22E24E71-C0B8-1C68-01AF-1FA1C3666001}"/>
              </a:ext>
            </a:extLst>
          </p:cNvPr>
          <p:cNvCxnSpPr>
            <a:cxnSpLocks/>
            <a:stCxn id="41" idx="6"/>
            <a:endCxn id="54" idx="1"/>
          </p:cNvCxnSpPr>
          <p:nvPr/>
        </p:nvCxnSpPr>
        <p:spPr>
          <a:xfrm>
            <a:off x="1419123" y="560137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CE066CF1-576F-0D84-49A2-1F4F646BED60}"/>
              </a:ext>
            </a:extLst>
          </p:cNvPr>
          <p:cNvCxnSpPr>
            <a:cxnSpLocks/>
            <a:stCxn id="34" idx="6"/>
            <a:endCxn id="54" idx="1"/>
          </p:cNvCxnSpPr>
          <p:nvPr/>
        </p:nvCxnSpPr>
        <p:spPr>
          <a:xfrm flipV="1">
            <a:off x="1419122" y="587139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FC57F93-BDB3-972D-0616-24CA3212FDE5}"/>
                  </a:ext>
                </a:extLst>
              </p:cNvPr>
              <p:cNvSpPr txBox="1"/>
              <p:nvPr/>
            </p:nvSpPr>
            <p:spPr>
              <a:xfrm>
                <a:off x="847618" y="534876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FC57F93-BDB3-972D-0616-24CA3212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534876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>
            <a:extLst>
              <a:ext uri="{FF2B5EF4-FFF2-40B4-BE49-F238E27FC236}">
                <a16:creationId xmlns:a16="http://schemas.microsoft.com/office/drawing/2014/main" id="{BB052D77-5FD6-3BE2-4CE0-7E08196764A4}"/>
              </a:ext>
            </a:extLst>
          </p:cNvPr>
          <p:cNvGrpSpPr/>
          <p:nvPr/>
        </p:nvGrpSpPr>
        <p:grpSpPr>
          <a:xfrm>
            <a:off x="5164362" y="4950224"/>
            <a:ext cx="731520" cy="461665"/>
            <a:chOff x="8691154" y="4711228"/>
            <a:chExt cx="731520" cy="461665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83CE4000-3377-5D05-04AE-52944AE6BFF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C8800CB8-F4C2-8494-8878-0A6D0A8A733E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332367" y="586698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3ADF0EC-D328-4F59-1828-764C76BA6F5A}"/>
              </a:ext>
            </a:extLst>
          </p:cNvPr>
          <p:cNvGrpSpPr/>
          <p:nvPr/>
        </p:nvGrpSpPr>
        <p:grpSpPr>
          <a:xfrm>
            <a:off x="7628488" y="4964815"/>
            <a:ext cx="731520" cy="461665"/>
            <a:chOff x="8691154" y="4711228"/>
            <a:chExt cx="731520" cy="461665"/>
          </a:xfrm>
        </p:grpSpPr>
        <p:sp>
          <p:nvSpPr>
            <p:cNvPr id="77" name="圓角矩形 76">
              <a:extLst>
                <a:ext uri="{FF2B5EF4-FFF2-40B4-BE49-F238E27FC236}">
                  <a16:creationId xmlns:a16="http://schemas.microsoft.com/office/drawing/2014/main" id="{017DB865-B126-75EA-9D6B-458F6839ABD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AF75DFE4-4CD2-FC3D-40B6-881173127229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A98A9DF-AC84-A2D0-8C60-6F2DCC6AAB06}"/>
              </a:ext>
            </a:extLst>
          </p:cNvPr>
          <p:cNvGrpSpPr/>
          <p:nvPr/>
        </p:nvGrpSpPr>
        <p:grpSpPr>
          <a:xfrm>
            <a:off x="7724172" y="611570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AFF8D6D7-D24C-D3D1-3577-B91B96BFD35F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AFF8D6D7-D24C-D3D1-3577-B91B96BFD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8B34FDEC-694E-4EFB-6EA7-73099F9D2450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8B34FDEC-694E-4EFB-6EA7-73099F9D2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6E6889E4-05B4-4525-0500-9D2277374604}"/>
              </a:ext>
            </a:extLst>
          </p:cNvPr>
          <p:cNvCxnSpPr>
            <a:cxnSpLocks/>
            <a:stCxn id="81" idx="0"/>
            <a:endCxn id="78" idx="2"/>
          </p:cNvCxnSpPr>
          <p:nvPr/>
        </p:nvCxnSpPr>
        <p:spPr>
          <a:xfrm flipH="1" flipV="1">
            <a:off x="7994248" y="542648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9506D5B9-5F11-76B4-4921-5782F1D42FE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895882" y="518546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EEF95980-06AE-F43A-9BFD-F8DE60DB5970}"/>
              </a:ext>
            </a:extLst>
          </p:cNvPr>
          <p:cNvCxnSpPr>
            <a:cxnSpLocks/>
            <a:stCxn id="77" idx="3"/>
            <a:endCxn id="95" idx="2"/>
          </p:cNvCxnSpPr>
          <p:nvPr/>
        </p:nvCxnSpPr>
        <p:spPr>
          <a:xfrm>
            <a:off x="8360008" y="520005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B4667CA4-703D-9210-D9DA-53688990CB9F}"/>
              </a:ext>
            </a:extLst>
          </p:cNvPr>
          <p:cNvGrpSpPr/>
          <p:nvPr/>
        </p:nvGrpSpPr>
        <p:grpSpPr>
          <a:xfrm>
            <a:off x="9289407" y="493706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01D13EDB-BF9F-26D0-8B95-C495AA9EFB9A}"/>
              </a:ext>
            </a:extLst>
          </p:cNvPr>
          <p:cNvCxnSpPr>
            <a:cxnSpLocks/>
          </p:cNvCxnSpPr>
          <p:nvPr/>
        </p:nvCxnSpPr>
        <p:spPr>
          <a:xfrm>
            <a:off x="9820629" y="521023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55747C1-115B-4AEB-C2EE-038DA11576E0}"/>
              </a:ext>
            </a:extLst>
          </p:cNvPr>
          <p:cNvGrpSpPr/>
          <p:nvPr/>
        </p:nvGrpSpPr>
        <p:grpSpPr>
          <a:xfrm>
            <a:off x="10756557" y="494462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A8A14124-17B9-ED50-BC80-F0AA553C86DC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BE3A404-95F2-385F-7172-CA2B576A1080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BE3A404-95F2-385F-7172-CA2B576A1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B1A364BE-2E2C-6E6D-9EB6-804FD14B54F4}"/>
              </a:ext>
            </a:extLst>
          </p:cNvPr>
          <p:cNvSpPr/>
          <p:nvPr/>
        </p:nvSpPr>
        <p:spPr>
          <a:xfrm>
            <a:off x="7728636" y="611570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763CB0E-06B3-FEC5-9FAF-051E534EABE6}"/>
              </a:ext>
            </a:extLst>
          </p:cNvPr>
          <p:cNvSpPr/>
          <p:nvPr/>
        </p:nvSpPr>
        <p:spPr>
          <a:xfrm>
            <a:off x="3176839" y="1770267"/>
            <a:ext cx="637385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DC15CF7-2AE8-4AB2-FD09-218045E646A9}"/>
              </a:ext>
            </a:extLst>
          </p:cNvPr>
          <p:cNvGrpSpPr/>
          <p:nvPr/>
        </p:nvGrpSpPr>
        <p:grpSpPr>
          <a:xfrm>
            <a:off x="3861700" y="560137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75805C16-0435-0AA1-FA15-8D791470371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A4533E93-AC41-F9A5-2242-2DBF0E3C3ABA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A4533E93-AC41-F9A5-2242-2DBF0E3C3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432E2F57-2161-53BF-E538-6EE2108BF069}"/>
              </a:ext>
            </a:extLst>
          </p:cNvPr>
          <p:cNvGrpSpPr/>
          <p:nvPr/>
        </p:nvGrpSpPr>
        <p:grpSpPr>
          <a:xfrm>
            <a:off x="6485721" y="491733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A07F6402-AC4D-9622-49A7-0A2449BFD8B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01D7734C-6329-E293-CCAF-C3A1934263D4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01D7734C-6329-E293-CCAF-C3A193426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8578D184-25FD-EB6E-0061-842C639E74E5}"/>
              </a:ext>
            </a:extLst>
          </p:cNvPr>
          <p:cNvCxnSpPr>
            <a:cxnSpLocks/>
          </p:cNvCxnSpPr>
          <p:nvPr/>
        </p:nvCxnSpPr>
        <p:spPr>
          <a:xfrm flipV="1">
            <a:off x="3351397" y="451832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AC70C42-E671-90BF-05FF-CC2415F2E538}"/>
              </a:ext>
            </a:extLst>
          </p:cNvPr>
          <p:cNvGrpSpPr/>
          <p:nvPr/>
        </p:nvGrpSpPr>
        <p:grpSpPr>
          <a:xfrm>
            <a:off x="3861700" y="425271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橢圓 66">
                  <a:extLst>
                    <a:ext uri="{FF2B5EF4-FFF2-40B4-BE49-F238E27FC236}">
                      <a16:creationId xmlns:a16="http://schemas.microsoft.com/office/drawing/2014/main" id="{165B8B29-DE89-DC7B-1033-75E61A236622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E7C5692B-4FA9-BC95-9863-12A70B53E9BE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E7C5692B-4FA9-BC95-9863-12A70B53E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4C697979-E408-1747-0964-AF484E794E78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403515" y="453041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590842E2-0323-776E-4A6B-8D1FF1294649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389906" y="518546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7C0DE587-E2C4-19E6-4655-1A89F7B21F2F}"/>
              </a:ext>
            </a:extLst>
          </p:cNvPr>
          <p:cNvCxnSpPr>
            <a:cxnSpLocks/>
          </p:cNvCxnSpPr>
          <p:nvPr/>
        </p:nvCxnSpPr>
        <p:spPr>
          <a:xfrm>
            <a:off x="7038649" y="521023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109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6717</TotalTime>
  <Words>1043</Words>
  <Application>Microsoft Macintosh PowerPoint</Application>
  <PresentationFormat>寬螢幕</PresentationFormat>
  <Paragraphs>507</Paragraphs>
  <Slides>21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</vt:lpstr>
      <vt:lpstr>Aptos</vt:lpstr>
      <vt:lpstr>Arial</vt:lpstr>
      <vt:lpstr>Calibri</vt:lpstr>
      <vt:lpstr>Calibri Light</vt:lpstr>
      <vt:lpstr>Cambria Math</vt:lpstr>
      <vt:lpstr>回顧</vt:lpstr>
      <vt:lpstr>深度學習 Deep Learning</vt:lpstr>
      <vt:lpstr>Outline</vt:lpstr>
      <vt:lpstr>Graphs</vt:lpstr>
      <vt:lpstr>What is a Computational Graph?</vt:lpstr>
      <vt:lpstr>Backpropagation on a Computational Graph</vt:lpstr>
      <vt:lpstr>[Recap] (Calculus) Chain Rule - 1</vt:lpstr>
      <vt:lpstr>[Recap] (Calculus) Chain Rule  - 2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Non-linear Transformation</vt:lpstr>
      <vt:lpstr>Backpropagation on a Computational Graph</vt:lpstr>
      <vt:lpstr>Backpropagation on a Computational Graph</vt:lpstr>
      <vt:lpstr>Backpropagation on a Computational Graph</vt:lpstr>
      <vt:lpstr>Summary for ReLU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957</cp:revision>
  <dcterms:created xsi:type="dcterms:W3CDTF">2025-02-06T07:16:08Z</dcterms:created>
  <dcterms:modified xsi:type="dcterms:W3CDTF">2025-03-17T01:07:58Z</dcterms:modified>
</cp:coreProperties>
</file>