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64" r:id="rId2"/>
    <p:sldId id="278" r:id="rId3"/>
    <p:sldId id="614" r:id="rId4"/>
    <p:sldId id="613" r:id="rId5"/>
    <p:sldId id="615" r:id="rId6"/>
    <p:sldId id="556" r:id="rId7"/>
    <p:sldId id="557" r:id="rId8"/>
    <p:sldId id="617" r:id="rId9"/>
    <p:sldId id="616" r:id="rId10"/>
    <p:sldId id="618" r:id="rId11"/>
    <p:sldId id="619" r:id="rId12"/>
    <p:sldId id="620" r:id="rId13"/>
    <p:sldId id="621" r:id="rId14"/>
    <p:sldId id="625" r:id="rId15"/>
    <p:sldId id="626" r:id="rId16"/>
    <p:sldId id="627" r:id="rId17"/>
    <p:sldId id="628" r:id="rId18"/>
    <p:sldId id="629" r:id="rId19"/>
    <p:sldId id="5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5"/>
    <p:restoredTop sz="96040"/>
  </p:normalViewPr>
  <p:slideViewPr>
    <p:cSldViewPr snapToGrid="0">
      <p:cViewPr varScale="1">
        <p:scale>
          <a:sx n="172" d="100"/>
          <a:sy n="172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190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747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08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978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743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19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626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57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sli.do/event/1HY1oWgEkkjSJvHbFKJ3s3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4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3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31" Type="http://schemas.openxmlformats.org/officeDocument/2006/relationships/image" Target="../media/image82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88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2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37" Type="http://schemas.openxmlformats.org/officeDocument/2006/relationships/image" Target="../media/image93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92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5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94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37" Type="http://schemas.openxmlformats.org/officeDocument/2006/relationships/image" Target="../media/image93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92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37" Type="http://schemas.openxmlformats.org/officeDocument/2006/relationships/image" Target="../media/image98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36" Type="http://schemas.openxmlformats.org/officeDocument/2006/relationships/image" Target="../media/image97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3" Type="http://schemas.openxmlformats.org/officeDocument/2006/relationships/image" Target="../media/image81.png"/><Relationship Id="rId21" Type="http://schemas.openxmlformats.org/officeDocument/2006/relationships/image" Target="../media/image64.png"/><Relationship Id="rId34" Type="http://schemas.openxmlformats.org/officeDocument/2006/relationships/image" Target="../media/image9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87.png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31" Type="http://schemas.openxmlformats.org/officeDocument/2006/relationships/image" Target="../media/image86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Relationship Id="rId35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100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34" Type="http://schemas.openxmlformats.org/officeDocument/2006/relationships/image" Target="../media/image113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0.png"/><Relationship Id="rId20" Type="http://schemas.openxmlformats.org/officeDocument/2006/relationships/image" Target="../media/image102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11.png"/><Relationship Id="rId15" Type="http://schemas.openxmlformats.org/officeDocument/2006/relationships/image" Target="../media/image59.png"/><Relationship Id="rId23" Type="http://schemas.openxmlformats.org/officeDocument/2006/relationships/image" Target="../media/image104.png"/><Relationship Id="rId28" Type="http://schemas.openxmlformats.org/officeDocument/2006/relationships/image" Target="../media/image106.png"/><Relationship Id="rId19" Type="http://schemas.openxmlformats.org/officeDocument/2006/relationships/image" Target="../media/image30.png"/><Relationship Id="rId31" Type="http://schemas.openxmlformats.org/officeDocument/2006/relationships/image" Target="../media/image109.png"/><Relationship Id="rId14" Type="http://schemas.openxmlformats.org/officeDocument/2006/relationships/image" Target="../media/image28.png"/><Relationship Id="rId22" Type="http://schemas.openxmlformats.org/officeDocument/2006/relationships/image" Target="../media/image103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100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34" Type="http://schemas.openxmlformats.org/officeDocument/2006/relationships/image" Target="../media/image115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33" Type="http://schemas.openxmlformats.org/officeDocument/2006/relationships/image" Target="../media/image112.png"/><Relationship Id="rId38" Type="http://schemas.openxmlformats.org/officeDocument/2006/relationships/image" Target="../media/image1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0.png"/><Relationship Id="rId20" Type="http://schemas.openxmlformats.org/officeDocument/2006/relationships/image" Target="../media/image102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11.png"/><Relationship Id="rId37" Type="http://schemas.openxmlformats.org/officeDocument/2006/relationships/image" Target="../media/image118.png"/><Relationship Id="rId15" Type="http://schemas.openxmlformats.org/officeDocument/2006/relationships/image" Target="../media/image59.png"/><Relationship Id="rId23" Type="http://schemas.openxmlformats.org/officeDocument/2006/relationships/image" Target="../media/image104.png"/><Relationship Id="rId28" Type="http://schemas.openxmlformats.org/officeDocument/2006/relationships/image" Target="../media/image106.png"/><Relationship Id="rId36" Type="http://schemas.openxmlformats.org/officeDocument/2006/relationships/image" Target="../media/image117.png"/><Relationship Id="rId19" Type="http://schemas.openxmlformats.org/officeDocument/2006/relationships/image" Target="../media/image30.png"/><Relationship Id="rId31" Type="http://schemas.openxmlformats.org/officeDocument/2006/relationships/image" Target="../media/image109.png"/><Relationship Id="rId14" Type="http://schemas.openxmlformats.org/officeDocument/2006/relationships/image" Target="../media/image28.png"/><Relationship Id="rId22" Type="http://schemas.openxmlformats.org/officeDocument/2006/relationships/image" Target="../media/image103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811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10" Type="http://schemas.openxmlformats.org/officeDocument/2006/relationships/image" Target="../media/image44.png"/><Relationship Id="rId4" Type="http://schemas.openxmlformats.org/officeDocument/2006/relationships/image" Target="../media/image710.png"/><Relationship Id="rId9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610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3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6.png"/><Relationship Id="rId5" Type="http://schemas.openxmlformats.org/officeDocument/2006/relationships/image" Target="../media/image46.png"/><Relationship Id="rId15" Type="http://schemas.openxmlformats.org/officeDocument/2006/relationships/image" Target="../media/image59.png"/><Relationship Id="rId23" Type="http://schemas.openxmlformats.org/officeDocument/2006/relationships/image" Target="../media/image66.png"/><Relationship Id="rId28" Type="http://schemas.openxmlformats.org/officeDocument/2006/relationships/image" Target="../media/image70.png"/><Relationship Id="rId10" Type="http://schemas.openxmlformats.org/officeDocument/2006/relationships/image" Target="../media/image54.png"/><Relationship Id="rId19" Type="http://schemas.openxmlformats.org/officeDocument/2006/relationships/image" Target="../media/image30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Relationship Id="rId14" Type="http://schemas.openxmlformats.org/officeDocument/2006/relationships/image" Target="../media/image28.png"/><Relationship Id="rId22" Type="http://schemas.openxmlformats.org/officeDocument/2006/relationships/image" Target="../media/image65.png"/><Relationship Id="rId27" Type="http://schemas.openxmlformats.org/officeDocument/2006/relationships/image" Target="../media/image67.png"/><Relationship Id="rId3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73.png"/><Relationship Id="rId26" Type="http://schemas.openxmlformats.org/officeDocument/2006/relationships/image" Target="../media/image69.png"/><Relationship Id="rId21" Type="http://schemas.openxmlformats.org/officeDocument/2006/relationships/image" Target="../media/image64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png"/><Relationship Id="rId20" Type="http://schemas.openxmlformats.org/officeDocument/2006/relationships/image" Target="../media/image74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9.png"/><Relationship Id="rId23" Type="http://schemas.openxmlformats.org/officeDocument/2006/relationships/image" Target="../media/image76.png"/><Relationship Id="rId28" Type="http://schemas.openxmlformats.org/officeDocument/2006/relationships/image" Target="../media/image78.png"/><Relationship Id="rId19" Type="http://schemas.openxmlformats.org/officeDocument/2006/relationships/image" Target="../media/image30.png"/><Relationship Id="rId14" Type="http://schemas.openxmlformats.org/officeDocument/2006/relationships/image" Target="../media/image28.png"/><Relationship Id="rId22" Type="http://schemas.openxmlformats.org/officeDocument/2006/relationships/image" Target="../media/image75.png"/><Relationship Id="rId27" Type="http://schemas.openxmlformats.org/officeDocument/2006/relationships/image" Target="../media/image77.png"/><Relationship Id="rId30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4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5080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Deep Learning Framework</a:t>
            </a:r>
            <a:endParaRPr kumimoji="1" lang="zh-TW" altLang="en-US" sz="36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2025/03/17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627734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9164788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DL0317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69E1DDF-FBC1-8608-F464-F57FF1AE4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934" y="4724463"/>
            <a:ext cx="1525268" cy="15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8F9D206-C650-2996-8E1B-8E5860710757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8F9D206-C650-2996-8E1B-8E5860710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31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DF1CC24-231D-AB9B-6088-9C780B53C745}"/>
                  </a:ext>
                </a:extLst>
              </p:cNvPr>
              <p:cNvSpPr txBox="1"/>
              <p:nvPr/>
            </p:nvSpPr>
            <p:spPr>
              <a:xfrm>
                <a:off x="10076830" y="4835021"/>
                <a:ext cx="7608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DF1CC24-231D-AB9B-6088-9C780B53C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830" y="4835021"/>
                <a:ext cx="760888" cy="461665"/>
              </a:xfrm>
              <a:prstGeom prst="rect">
                <a:avLst/>
              </a:prstGeom>
              <a:blipFill>
                <a:blip r:embed="rId3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3686E26-063D-15CA-FB10-895554852D3D}"/>
                  </a:ext>
                </a:extLst>
              </p:cNvPr>
              <p:cNvSpPr txBox="1"/>
              <p:nvPr/>
            </p:nvSpPr>
            <p:spPr>
              <a:xfrm>
                <a:off x="10612954" y="4835021"/>
                <a:ext cx="15493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zh-TW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3686E26-063D-15CA-FB10-89555485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954" y="4835021"/>
                <a:ext cx="1549307" cy="461665"/>
              </a:xfrm>
              <a:prstGeom prst="rect">
                <a:avLst/>
              </a:prstGeom>
              <a:blipFill>
                <a:blip r:embed="rId3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91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1D5D1A2-688C-73A1-532D-6E3C1AE099E8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1D5D1A2-688C-73A1-532D-6E3C1AE09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33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11DFCD8-904D-CACB-14F8-51D813DDB9E5}"/>
                  </a:ext>
                </a:extLst>
              </p:cNvPr>
              <p:cNvSpPr txBox="1"/>
              <p:nvPr/>
            </p:nvSpPr>
            <p:spPr>
              <a:xfrm>
                <a:off x="7536548" y="2343182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11DFCD8-904D-CACB-14F8-51D813DD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48" y="2343182"/>
                <a:ext cx="760888" cy="47788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1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/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/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A5FFA7-AA27-D13D-FD27-599EC81A17FE}"/>
              </a:ext>
            </a:extLst>
          </p:cNvPr>
          <p:cNvCxnSpPr/>
          <p:nvPr/>
        </p:nvCxnSpPr>
        <p:spPr>
          <a:xfrm>
            <a:off x="5607622" y="5267233"/>
            <a:ext cx="131870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/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400" i="1" kern="100" baseline="-25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400" kern="100" baseline="-25000" dirty="0">
                              <a:solidFill>
                                <a:srgbClr val="0070C0"/>
                              </a:solidFill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blipFill>
                <a:blip r:embed="rId3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8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/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i="1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5E6C8BB-A203-27EB-5A5D-43F1AEAE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52" y="5457093"/>
                <a:ext cx="1942785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/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3134B7C-9CBC-0112-B34F-CE3AB43A2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79" y="5240545"/>
                <a:ext cx="760888" cy="47788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6A5FFA7-AA27-D13D-FD27-599EC81A17FE}"/>
              </a:ext>
            </a:extLst>
          </p:cNvPr>
          <p:cNvCxnSpPr/>
          <p:nvPr/>
        </p:nvCxnSpPr>
        <p:spPr>
          <a:xfrm>
            <a:off x="5607622" y="5267233"/>
            <a:ext cx="131870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/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400" i="1" kern="100" baseline="-250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400" kern="100" baseline="-25000" dirty="0">
                              <a:solidFill>
                                <a:srgbClr val="0070C0"/>
                              </a:solidFill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990EE15-20A8-0ABF-C997-C84C6C0A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69" y="5326622"/>
                <a:ext cx="1043871" cy="794576"/>
              </a:xfrm>
              <a:prstGeom prst="rect">
                <a:avLst/>
              </a:prstGeom>
              <a:blipFill>
                <a:blip r:embed="rId3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7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/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blipFill>
                <a:blip r:embed="rId35"/>
                <a:stretch>
                  <a:fillRect t="-4878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12EA33-9265-D707-35DD-41637C5578FA}"/>
                  </a:ext>
                </a:extLst>
              </p:cNvPr>
              <p:cNvSpPr txBox="1"/>
              <p:nvPr/>
            </p:nvSpPr>
            <p:spPr>
              <a:xfrm>
                <a:off x="684428" y="4551649"/>
                <a:ext cx="1853494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312EA33-9265-D707-35DD-41637C557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28" y="4551649"/>
                <a:ext cx="1853494" cy="54213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4439D-90FE-2810-58E8-97AAC2B37939}"/>
                  </a:ext>
                </a:extLst>
              </p:cNvPr>
              <p:cNvSpPr txBox="1"/>
              <p:nvPr/>
            </p:nvSpPr>
            <p:spPr>
              <a:xfrm>
                <a:off x="2157478" y="6306869"/>
                <a:ext cx="7608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4439D-90FE-2810-58E8-97AAC2B3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78" y="6306869"/>
                <a:ext cx="760888" cy="461665"/>
              </a:xfrm>
              <a:prstGeom prst="rect">
                <a:avLst/>
              </a:prstGeom>
              <a:blipFill>
                <a:blip r:embed="rId3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2FC5564-5179-1E94-5005-A3B7C9B9D4D9}"/>
              </a:ext>
            </a:extLst>
          </p:cNvPr>
          <p:cNvSpPr/>
          <p:nvPr/>
        </p:nvSpPr>
        <p:spPr>
          <a:xfrm>
            <a:off x="3859927" y="4290859"/>
            <a:ext cx="571438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C88933-4606-AFD0-7C6D-0526EDEE7156}"/>
              </a:ext>
            </a:extLst>
          </p:cNvPr>
          <p:cNvSpPr/>
          <p:nvPr/>
        </p:nvSpPr>
        <p:spPr>
          <a:xfrm>
            <a:off x="3153076" y="5385467"/>
            <a:ext cx="2058592" cy="9931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7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/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B3324395-CC57-2BD5-0B51-B1FC5C95E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237" y="3730497"/>
                <a:ext cx="2234088" cy="1018292"/>
              </a:xfrm>
              <a:prstGeom prst="rect">
                <a:avLst/>
              </a:prstGeom>
              <a:blipFill>
                <a:blip r:embed="rId2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/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A9D9C47B-7B45-1FDA-EBFA-D7598F7C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62" y="3722495"/>
                <a:ext cx="1043871" cy="1017394"/>
              </a:xfrm>
              <a:prstGeom prst="rect">
                <a:avLst/>
              </a:prstGeom>
              <a:blipFill>
                <a:blip r:embed="rId3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7" name="橢圓 146">
            <a:extLst>
              <a:ext uri="{FF2B5EF4-FFF2-40B4-BE49-F238E27FC236}">
                <a16:creationId xmlns:a16="http://schemas.microsoft.com/office/drawing/2014/main" id="{E8AAE72E-980E-0530-9591-B08909BCB791}"/>
              </a:ext>
            </a:extLst>
          </p:cNvPr>
          <p:cNvSpPr/>
          <p:nvPr/>
        </p:nvSpPr>
        <p:spPr>
          <a:xfrm>
            <a:off x="7766214" y="398348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/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0DE1536A-DE39-A5BD-A44B-B3921156D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480" y="1527935"/>
                <a:ext cx="1782052" cy="1018292"/>
              </a:xfrm>
              <a:prstGeom prst="rect">
                <a:avLst/>
              </a:prstGeom>
              <a:blipFill>
                <a:blip r:embed="rId31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/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1944177-F086-07E2-523E-7F696037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973" y="1531378"/>
                <a:ext cx="1043871" cy="911596"/>
              </a:xfrm>
              <a:prstGeom prst="rect">
                <a:avLst/>
              </a:prstGeom>
              <a:blipFill>
                <a:blip r:embed="rId32"/>
                <a:stretch>
                  <a:fillRect b="-21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/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045FBF-5EE9-B10E-9DBA-B875A4D2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60" y="4290859"/>
                <a:ext cx="2647829" cy="986104"/>
              </a:xfrm>
              <a:prstGeom prst="rect">
                <a:avLst/>
              </a:prstGeom>
              <a:blipFill>
                <a:blip r:embed="rId33"/>
                <a:stretch>
                  <a:fillRect t="-5063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/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C8E08-F88A-2BE3-682E-1BA814395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144" y="4290859"/>
                <a:ext cx="1043871" cy="911596"/>
              </a:xfrm>
              <a:prstGeom prst="rect">
                <a:avLst/>
              </a:prstGeom>
              <a:blipFill>
                <a:blip r:embed="rId3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/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12A3699-FE2C-E80E-C88E-CE1A03C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9" y="5347559"/>
                <a:ext cx="4651189" cy="1018292"/>
              </a:xfrm>
              <a:prstGeom prst="rect">
                <a:avLst/>
              </a:prstGeom>
              <a:blipFill>
                <a:blip r:embed="rId35"/>
                <a:stretch>
                  <a:fillRect t="-4878" b="-3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2FC5564-5179-1E94-5005-A3B7C9B9D4D9}"/>
              </a:ext>
            </a:extLst>
          </p:cNvPr>
          <p:cNvSpPr/>
          <p:nvPr/>
        </p:nvSpPr>
        <p:spPr>
          <a:xfrm>
            <a:off x="4848529" y="4290859"/>
            <a:ext cx="571438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FC88933-4606-AFD0-7C6D-0526EDEE7156}"/>
              </a:ext>
            </a:extLst>
          </p:cNvPr>
          <p:cNvSpPr/>
          <p:nvPr/>
        </p:nvSpPr>
        <p:spPr>
          <a:xfrm>
            <a:off x="2060088" y="5372648"/>
            <a:ext cx="933633" cy="9931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376ED9-0FDD-0A98-0825-889A60EB7637}"/>
              </a:ext>
            </a:extLst>
          </p:cNvPr>
          <p:cNvSpPr/>
          <p:nvPr/>
        </p:nvSpPr>
        <p:spPr>
          <a:xfrm>
            <a:off x="7559437" y="1560123"/>
            <a:ext cx="589839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8FE4-0146-76F1-85D0-C7117EC139DA}"/>
              </a:ext>
            </a:extLst>
          </p:cNvPr>
          <p:cNvSpPr/>
          <p:nvPr/>
        </p:nvSpPr>
        <p:spPr>
          <a:xfrm>
            <a:off x="11073883" y="3780416"/>
            <a:ext cx="559267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3CFC0A-4185-7443-93C3-73F22CB486AB}"/>
              </a:ext>
            </a:extLst>
          </p:cNvPr>
          <p:cNvSpPr/>
          <p:nvPr/>
        </p:nvSpPr>
        <p:spPr>
          <a:xfrm>
            <a:off x="10009367" y="3780447"/>
            <a:ext cx="869333" cy="98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862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Non-linear Transformation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ReLU</a:t>
            </a:r>
            <a:r>
              <a:rPr kumimoji="1" lang="en-US" altLang="zh-TW" sz="2400" dirty="0"/>
              <a:t> (Rectified Linear Unit)</a:t>
            </a:r>
            <a:r>
              <a:rPr kumimoji="1" lang="en-US" altLang="zh-TW" sz="2400" baseline="30000" dirty="0"/>
              <a:t>[1][2]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1A47A6-305E-8524-3F1F-A062FB7D8C5F}"/>
              </a:ext>
            </a:extLst>
          </p:cNvPr>
          <p:cNvSpPr txBox="1"/>
          <p:nvPr/>
        </p:nvSpPr>
        <p:spPr>
          <a:xfrm>
            <a:off x="2348103" y="6271079"/>
            <a:ext cx="7495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200" dirty="0"/>
              <a:t>[1] Jarrett, Kevin, et al. "What is the best multi-stage architecture for object recognition?." ICCV 2009.</a:t>
            </a:r>
          </a:p>
          <a:p>
            <a:r>
              <a:rPr kumimoji="1" lang="en-US" altLang="zh-TW" sz="1200" dirty="0"/>
              <a:t>[2] Nair, Vinod, and Geoffrey E. Hinton. "Rectified linear units improve restricted </a:t>
            </a:r>
            <a:r>
              <a:rPr kumimoji="1" lang="en-US" altLang="zh-TW" sz="1200" dirty="0" err="1"/>
              <a:t>boltzmann</a:t>
            </a:r>
            <a:r>
              <a:rPr kumimoji="1" lang="en-US" altLang="zh-TW" sz="1200" dirty="0"/>
              <a:t> machines." ICML 2010.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6DEDD2-1460-6506-19F0-89301028A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281" y="1823389"/>
            <a:ext cx="4819268" cy="36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C6441D-CED9-2D9E-7F6A-197081C17133}"/>
              </a:ext>
            </a:extLst>
          </p:cNvPr>
          <p:cNvSpPr txBox="1"/>
          <p:nvPr/>
        </p:nvSpPr>
        <p:spPr>
          <a:xfrm>
            <a:off x="5596762" y="5565720"/>
            <a:ext cx="431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dirty="0"/>
              <a:t>Figure source: https://</a:t>
            </a:r>
            <a:r>
              <a:rPr kumimoji="1" lang="en-US" altLang="zh-TW" sz="1400" dirty="0" err="1"/>
              <a:t>paperswithcode.com</a:t>
            </a:r>
            <a:r>
              <a:rPr kumimoji="1" lang="en-US" altLang="zh-TW" sz="1400" dirty="0"/>
              <a:t>/method/</a:t>
            </a:r>
            <a:r>
              <a:rPr kumimoji="1" lang="en-US" altLang="zh-TW" sz="1400" dirty="0" err="1"/>
              <a:t>relu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183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703155" y="2465601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703153" y="3877685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694227" y="1748953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417218" y="2127193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234376" y="2014564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234377" y="2362433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416100" y="3475850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234376" y="3441072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234375" y="3711090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4755877" y="2786028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147620" y="3706682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8906814" y="2786028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9002498" y="3808128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7778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9272574" y="3247693"/>
            <a:ext cx="4462" cy="560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</p:cNvCxnSpPr>
          <p:nvPr/>
        </p:nvCxnSpPr>
        <p:spPr>
          <a:xfrm flipV="1">
            <a:off x="5487397" y="3015142"/>
            <a:ext cx="426447" cy="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</p:cNvCxnSpPr>
          <p:nvPr/>
        </p:nvCxnSpPr>
        <p:spPr>
          <a:xfrm>
            <a:off x="9638334" y="3011521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1002148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10552703" y="3016860"/>
            <a:ext cx="388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94089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676953" y="3441072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5913844" y="2756113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166650" y="2358025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676953" y="2092414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stCxn id="156" idx="6"/>
            <a:endCxn id="128" idx="1"/>
          </p:cNvCxnSpPr>
          <p:nvPr/>
        </p:nvCxnSpPr>
        <p:spPr>
          <a:xfrm>
            <a:off x="4208175" y="2358025"/>
            <a:ext cx="547702" cy="663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stCxn id="149" idx="6"/>
            <a:endCxn id="128" idx="1"/>
          </p:cNvCxnSpPr>
          <p:nvPr/>
        </p:nvCxnSpPr>
        <p:spPr>
          <a:xfrm flipV="1">
            <a:off x="4208175" y="3021268"/>
            <a:ext cx="547702" cy="685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7D96B4D-3698-6C09-7E6B-5CB0D6BEC9F2}"/>
              </a:ext>
            </a:extLst>
          </p:cNvPr>
          <p:cNvGrpSpPr/>
          <p:nvPr/>
        </p:nvGrpSpPr>
        <p:grpSpPr>
          <a:xfrm>
            <a:off x="6833256" y="2814746"/>
            <a:ext cx="760913" cy="404228"/>
            <a:chOff x="8691154" y="4754879"/>
            <a:chExt cx="760913" cy="404228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551AD970-65FD-2D1A-0ABC-D8B45203F470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ED1B5E-E557-2BD1-272F-8410DF70687A}"/>
                </a:ext>
              </a:extLst>
            </p:cNvPr>
            <p:cNvSpPr txBox="1"/>
            <p:nvPr/>
          </p:nvSpPr>
          <p:spPr>
            <a:xfrm>
              <a:off x="8705435" y="4758997"/>
              <a:ext cx="74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kern="100" dirty="0" err="1">
                  <a:solidFill>
                    <a:srgbClr val="FF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ReLU</a:t>
              </a:r>
              <a:endParaRPr lang="zh-TW" altLang="zh-TW" sz="20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橢圓 33">
            <a:extLst>
              <a:ext uri="{FF2B5EF4-FFF2-40B4-BE49-F238E27FC236}">
                <a16:creationId xmlns:a16="http://schemas.microsoft.com/office/drawing/2014/main" id="{DF19B4F0-979A-9F81-6633-3658798CF666}"/>
              </a:ext>
            </a:extLst>
          </p:cNvPr>
          <p:cNvSpPr/>
          <p:nvPr/>
        </p:nvSpPr>
        <p:spPr>
          <a:xfrm>
            <a:off x="7977316" y="2740724"/>
            <a:ext cx="531222" cy="531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7FA1B783-8C04-40CC-C50D-986ADEA28DD5}"/>
              </a:ext>
            </a:extLst>
          </p:cNvPr>
          <p:cNvCxnSpPr>
            <a:cxnSpLocks/>
          </p:cNvCxnSpPr>
          <p:nvPr/>
        </p:nvCxnSpPr>
        <p:spPr>
          <a:xfrm>
            <a:off x="8526775" y="3021724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2E61B7C1-C0BC-CA03-4C46-94555111EA49}"/>
              </a:ext>
            </a:extLst>
          </p:cNvPr>
          <p:cNvCxnSpPr>
            <a:cxnSpLocks/>
          </p:cNvCxnSpPr>
          <p:nvPr/>
        </p:nvCxnSpPr>
        <p:spPr>
          <a:xfrm>
            <a:off x="7591848" y="3004766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C573243-826B-826A-B720-4C4668F5A002}"/>
              </a:ext>
            </a:extLst>
          </p:cNvPr>
          <p:cNvCxnSpPr>
            <a:cxnSpLocks/>
          </p:cNvCxnSpPr>
          <p:nvPr/>
        </p:nvCxnSpPr>
        <p:spPr>
          <a:xfrm>
            <a:off x="6454302" y="3018578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/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TW" altLang="zh-TW" sz="2000" kern="100" baseline="-2500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/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blipFill>
                <a:blip r:embed="rId32"/>
                <a:stretch>
                  <a:fillRect t="-6329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/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blipFill>
                <a:blip r:embed="rId33"/>
                <a:stretch>
                  <a:fillRect b="-232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F922276D-75F0-912C-F94E-710F5A4F6A29}"/>
              </a:ext>
            </a:extLst>
          </p:cNvPr>
          <p:cNvSpPr/>
          <p:nvPr/>
        </p:nvSpPr>
        <p:spPr>
          <a:xfrm>
            <a:off x="7776110" y="4371169"/>
            <a:ext cx="550767" cy="947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1969924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1969924" cy="542136"/>
              </a:xfrm>
              <a:prstGeom prst="rect">
                <a:avLst/>
              </a:prstGeom>
              <a:blipFill>
                <a:blip r:embed="rId34"/>
                <a:stretch>
                  <a:fillRect t="-2273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/>
              <p:nvPr/>
            </p:nvSpPr>
            <p:spPr>
              <a:xfrm>
                <a:off x="7704034" y="5266599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034" y="5266599"/>
                <a:ext cx="760888" cy="4778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1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703155" y="2465601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703153" y="3877685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694227" y="1748953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54" y="3175461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417218" y="2127193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234376" y="2014564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234377" y="2362433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416100" y="3475850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234376" y="3441072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234375" y="3711090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1" y="3188459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4755877" y="2786028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147620" y="3706682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8906814" y="2786028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9002498" y="3808128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7778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9272574" y="3247693"/>
            <a:ext cx="4462" cy="560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</p:cNvCxnSpPr>
          <p:nvPr/>
        </p:nvCxnSpPr>
        <p:spPr>
          <a:xfrm flipV="1">
            <a:off x="5487397" y="3015142"/>
            <a:ext cx="426447" cy="3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</p:cNvCxnSpPr>
          <p:nvPr/>
        </p:nvCxnSpPr>
        <p:spPr>
          <a:xfrm>
            <a:off x="9638334" y="3011521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1002148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10552703" y="3016860"/>
            <a:ext cx="3881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940891" y="2751249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676953" y="3441072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5913844" y="2756113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TW" sz="2000" i="1" kern="100" baseline="-25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0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166650" y="2358025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676953" y="2092414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stCxn id="156" idx="6"/>
            <a:endCxn id="128" idx="1"/>
          </p:cNvCxnSpPr>
          <p:nvPr/>
        </p:nvCxnSpPr>
        <p:spPr>
          <a:xfrm>
            <a:off x="4208175" y="2358025"/>
            <a:ext cx="547702" cy="663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stCxn id="149" idx="6"/>
            <a:endCxn id="128" idx="1"/>
          </p:cNvCxnSpPr>
          <p:nvPr/>
        </p:nvCxnSpPr>
        <p:spPr>
          <a:xfrm flipV="1">
            <a:off x="4208175" y="3021268"/>
            <a:ext cx="547702" cy="685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7D96B4D-3698-6C09-7E6B-5CB0D6BEC9F2}"/>
              </a:ext>
            </a:extLst>
          </p:cNvPr>
          <p:cNvGrpSpPr/>
          <p:nvPr/>
        </p:nvGrpSpPr>
        <p:grpSpPr>
          <a:xfrm>
            <a:off x="6833256" y="2814746"/>
            <a:ext cx="760913" cy="404228"/>
            <a:chOff x="8691154" y="4754879"/>
            <a:chExt cx="760913" cy="404228"/>
          </a:xfrm>
        </p:grpSpPr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551AD970-65FD-2D1A-0ABC-D8B45203F470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7ED1B5E-E557-2BD1-272F-8410DF70687A}"/>
                </a:ext>
              </a:extLst>
            </p:cNvPr>
            <p:cNvSpPr txBox="1"/>
            <p:nvPr/>
          </p:nvSpPr>
          <p:spPr>
            <a:xfrm>
              <a:off x="8705435" y="4758997"/>
              <a:ext cx="746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kern="100" dirty="0" err="1">
                  <a:solidFill>
                    <a:srgbClr val="FF0000"/>
                  </a:solidFill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ReLU</a:t>
              </a:r>
              <a:endParaRPr lang="zh-TW" altLang="zh-TW" sz="2000" kern="100" dirty="0">
                <a:solidFill>
                  <a:srgbClr val="FF0000"/>
                </a:solidFill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橢圓 33">
            <a:extLst>
              <a:ext uri="{FF2B5EF4-FFF2-40B4-BE49-F238E27FC236}">
                <a16:creationId xmlns:a16="http://schemas.microsoft.com/office/drawing/2014/main" id="{DF19B4F0-979A-9F81-6633-3658798CF666}"/>
              </a:ext>
            </a:extLst>
          </p:cNvPr>
          <p:cNvSpPr/>
          <p:nvPr/>
        </p:nvSpPr>
        <p:spPr>
          <a:xfrm>
            <a:off x="7977316" y="2740724"/>
            <a:ext cx="531222" cy="531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7FA1B783-8C04-40CC-C50D-986ADEA28DD5}"/>
              </a:ext>
            </a:extLst>
          </p:cNvPr>
          <p:cNvCxnSpPr>
            <a:cxnSpLocks/>
          </p:cNvCxnSpPr>
          <p:nvPr/>
        </p:nvCxnSpPr>
        <p:spPr>
          <a:xfrm>
            <a:off x="8526775" y="3021724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2E61B7C1-C0BC-CA03-4C46-94555111EA49}"/>
              </a:ext>
            </a:extLst>
          </p:cNvPr>
          <p:cNvCxnSpPr>
            <a:cxnSpLocks/>
          </p:cNvCxnSpPr>
          <p:nvPr/>
        </p:nvCxnSpPr>
        <p:spPr>
          <a:xfrm>
            <a:off x="7591848" y="3004766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C573243-826B-826A-B720-4C4668F5A002}"/>
              </a:ext>
            </a:extLst>
          </p:cNvPr>
          <p:cNvCxnSpPr>
            <a:cxnSpLocks/>
          </p:cNvCxnSpPr>
          <p:nvPr/>
        </p:nvCxnSpPr>
        <p:spPr>
          <a:xfrm>
            <a:off x="6454302" y="3018578"/>
            <a:ext cx="383147" cy="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/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zh-TW" altLang="zh-TW" sz="2000" kern="100" baseline="-2500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7F8117C7-6C43-0820-9BB9-BC541545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493" y="2786028"/>
                <a:ext cx="435429" cy="3929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/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BEC0F24-30E4-4267-C554-8A3244D45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057" y="4351560"/>
                <a:ext cx="2474801" cy="986104"/>
              </a:xfrm>
              <a:prstGeom prst="rect">
                <a:avLst/>
              </a:prstGeom>
              <a:blipFill>
                <a:blip r:embed="rId32"/>
                <a:stretch>
                  <a:fillRect t="-6329" b="-6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/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TW" sz="2800" i="1" kern="100" baseline="-25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zh-TW" altLang="zh-TW" sz="2800" kern="100" baseline="-25000" dirty="0">
                              <a:latin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181EE3E3-9E35-AD7A-6AE0-3A52910BB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51" y="4355003"/>
                <a:ext cx="1043871" cy="911596"/>
              </a:xfrm>
              <a:prstGeom prst="rect">
                <a:avLst/>
              </a:prstGeom>
              <a:blipFill>
                <a:blip r:embed="rId33"/>
                <a:stretch>
                  <a:fillRect b="-232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>
            <a:extLst>
              <a:ext uri="{FF2B5EF4-FFF2-40B4-BE49-F238E27FC236}">
                <a16:creationId xmlns:a16="http://schemas.microsoft.com/office/drawing/2014/main" id="{F922276D-75F0-912C-F94E-710F5A4F6A29}"/>
              </a:ext>
            </a:extLst>
          </p:cNvPr>
          <p:cNvSpPr/>
          <p:nvPr/>
        </p:nvSpPr>
        <p:spPr>
          <a:xfrm>
            <a:off x="7053705" y="4399180"/>
            <a:ext cx="550767" cy="947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/>
              <p:nvPr/>
            </p:nvSpPr>
            <p:spPr>
              <a:xfrm>
                <a:off x="582363" y="4833322"/>
                <a:ext cx="27204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B8734E27-1D91-5654-C19F-F4D23EB9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3" y="4833322"/>
                <a:ext cx="2720474" cy="523220"/>
              </a:xfrm>
              <a:prstGeom prst="rect">
                <a:avLst/>
              </a:prstGeom>
              <a:blipFill>
                <a:blip r:embed="rId3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/>
              <p:nvPr/>
            </p:nvSpPr>
            <p:spPr>
              <a:xfrm>
                <a:off x="6948644" y="5393839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3580F052-6F96-361F-D525-7057D051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44" y="5393839"/>
                <a:ext cx="760888" cy="47788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B9F1B36-2B92-18E3-8CED-1C7B240DDE29}"/>
                  </a:ext>
                </a:extLst>
              </p:cNvPr>
              <p:cNvSpPr txBox="1"/>
              <p:nvPr/>
            </p:nvSpPr>
            <p:spPr>
              <a:xfrm>
                <a:off x="7555052" y="5393292"/>
                <a:ext cx="21562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大於０</a:t>
                </a:r>
                <a:endParaRPr lang="en-US" altLang="zh-TW" sz="24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B9F1B36-2B92-18E3-8CED-1C7B240D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52" y="5393292"/>
                <a:ext cx="2156295" cy="461665"/>
              </a:xfrm>
              <a:prstGeom prst="rect">
                <a:avLst/>
              </a:prstGeom>
              <a:blipFill>
                <a:blip r:embed="rId36"/>
                <a:stretch>
                  <a:fillRect l="-4094" t="-10811" r="-2924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5976CE-9B0E-F879-2774-AFE695F817FB}"/>
                  </a:ext>
                </a:extLst>
              </p:cNvPr>
              <p:cNvSpPr txBox="1"/>
              <p:nvPr/>
            </p:nvSpPr>
            <p:spPr>
              <a:xfrm>
                <a:off x="6961971" y="5818319"/>
                <a:ext cx="760888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5976CE-9B0E-F879-2774-AFE695F8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971" y="5818319"/>
                <a:ext cx="760888" cy="47788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7C951BE-C454-0534-159F-4260EEE699B3}"/>
                  </a:ext>
                </a:extLst>
              </p:cNvPr>
              <p:cNvSpPr txBox="1"/>
              <p:nvPr/>
            </p:nvSpPr>
            <p:spPr>
              <a:xfrm>
                <a:off x="7568379" y="5817772"/>
                <a:ext cx="24531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小於或０</a:t>
                </a:r>
                <a:endParaRPr lang="en-US" altLang="zh-TW" sz="2400" dirty="0">
                  <a:solidFill>
                    <a:srgbClr val="0070C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7C951BE-C454-0534-159F-4260EEE69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379" y="5817772"/>
                <a:ext cx="2453102" cy="461665"/>
              </a:xfrm>
              <a:prstGeom prst="rect">
                <a:avLst/>
              </a:prstGeom>
              <a:blipFill>
                <a:blip r:embed="rId38"/>
                <a:stretch>
                  <a:fillRect l="-4124" t="-7895" r="-2577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3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Brief introduction </a:t>
            </a:r>
            <a:r>
              <a:rPr kumimoji="1" lang="en-US" altLang="zh-TW" sz="2400"/>
              <a:t>to graphs </a:t>
            </a:r>
            <a:r>
              <a:rPr kumimoji="1" lang="en-US" altLang="zh-TW" sz="2400" dirty="0"/>
              <a:t>[10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Computational Graph [70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Training script in </a:t>
            </a:r>
            <a:r>
              <a:rPr kumimoji="1" lang="en-US" altLang="zh-TW" sz="2400" dirty="0" err="1"/>
              <a:t>PyTorch</a:t>
            </a:r>
            <a:r>
              <a:rPr kumimoji="1" lang="en-US" altLang="zh-TW" sz="2400" dirty="0"/>
              <a:t>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Quiz [20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64E37-7043-078E-7B83-7467617B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Graphs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A23AB-9BCE-EABA-8269-69C9EF51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5DA59A-7A23-65D6-2F19-BDBB84C72E51}"/>
              </a:ext>
            </a:extLst>
          </p:cNvPr>
          <p:cNvGrpSpPr/>
          <p:nvPr/>
        </p:nvGrpSpPr>
        <p:grpSpPr>
          <a:xfrm>
            <a:off x="979679" y="247214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C2F8B044-0AE7-9831-B9E4-A13D373BCEB7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C2F8B044-0AE7-9831-B9E4-A13D373BC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B62FAAB2-D52A-3673-FB66-D5FBD3B0A786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B62FAAB2-D52A-3673-FB66-D5FBD3B0A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290B963-0025-D7B9-552F-6ABA50B1EEDF}"/>
              </a:ext>
            </a:extLst>
          </p:cNvPr>
          <p:cNvGrpSpPr/>
          <p:nvPr/>
        </p:nvGrpSpPr>
        <p:grpSpPr>
          <a:xfrm>
            <a:off x="3135050" y="2472150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298B4402-A9EF-7952-766F-2D7D4C64FAD1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298B4402-A9EF-7952-766F-2D7D4C64FA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37E080DF-B64E-AD1A-82DC-CFFE623E91CC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37E080DF-B64E-AD1A-82DC-CFFE623E9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8981D9-F004-CB22-18A3-0B7566AC5BE1}"/>
              </a:ext>
            </a:extLst>
          </p:cNvPr>
          <p:cNvGrpSpPr/>
          <p:nvPr/>
        </p:nvGrpSpPr>
        <p:grpSpPr>
          <a:xfrm>
            <a:off x="979678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704FFF07-AAAF-B2D1-1199-9F3E0AD06FCA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橢圓 11">
                  <a:extLst>
                    <a:ext uri="{FF2B5EF4-FFF2-40B4-BE49-F238E27FC236}">
                      <a16:creationId xmlns:a16="http://schemas.microsoft.com/office/drawing/2014/main" id="{704FFF07-AAAF-B2D1-1199-9F3E0AD0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5AE95D4-FE69-3A34-764C-C0614A7A6517}"/>
                    </a:ext>
                  </a:extLst>
                </p:cNvPr>
                <p:cNvSpPr txBox="1"/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25AE95D4-FE69-3A34-764C-C0614A7A6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B17C586-2F83-752A-2637-C21B25A266A6}"/>
              </a:ext>
            </a:extLst>
          </p:cNvPr>
          <p:cNvGrpSpPr/>
          <p:nvPr/>
        </p:nvGrpSpPr>
        <p:grpSpPr>
          <a:xfrm>
            <a:off x="3135050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C1CB7231-C701-7EC5-1572-69528D5E8426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C1CB7231-C701-7EC5-1572-69528D5E84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32166C1-1B9D-5FDB-4454-8195112B0BF2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32166C1-1B9D-5FDB-4454-8195112B0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5AFA7DE-6C59-61E3-F427-5617959228E7}"/>
              </a:ext>
            </a:extLst>
          </p:cNvPr>
          <p:cNvGrpSpPr/>
          <p:nvPr/>
        </p:nvGrpSpPr>
        <p:grpSpPr>
          <a:xfrm>
            <a:off x="4415175" y="3666538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A3C2E51B-4FFD-310C-39B5-97DABA7F838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A3C2E51B-4FFD-310C-39B5-97DABA7F8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3AFF43EE-B738-0BF1-55C5-291192EE0B02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3AFF43EE-B738-0BF1-55C5-291192EE0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54FF699-FC67-B378-BB29-155C7065C744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1510901" y="2737761"/>
            <a:ext cx="16241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8360FE1E-F3AB-26D5-74A0-D75633B0819F}"/>
              </a:ext>
            </a:extLst>
          </p:cNvPr>
          <p:cNvCxnSpPr>
            <a:cxnSpLocks/>
            <a:stCxn id="9" idx="6"/>
            <a:endCxn id="18" idx="1"/>
          </p:cNvCxnSpPr>
          <p:nvPr/>
        </p:nvCxnSpPr>
        <p:spPr>
          <a:xfrm>
            <a:off x="3666272" y="2737761"/>
            <a:ext cx="826699" cy="10065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5FE1532-E3FE-ADD3-94CB-51F9873BAB82}"/>
              </a:ext>
            </a:extLst>
          </p:cNvPr>
          <p:cNvCxnSpPr>
            <a:cxnSpLocks/>
            <a:stCxn id="15" idx="6"/>
            <a:endCxn id="18" idx="3"/>
          </p:cNvCxnSpPr>
          <p:nvPr/>
        </p:nvCxnSpPr>
        <p:spPr>
          <a:xfrm flipV="1">
            <a:off x="3666272" y="4119964"/>
            <a:ext cx="826699" cy="9473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E9FC9C8-36D8-372B-8411-7542841A829F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510900" y="5067304"/>
            <a:ext cx="16241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2C4382B-C83B-A6AE-1C12-258E0AF0F45F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 flipH="1">
            <a:off x="1245289" y="3003372"/>
            <a:ext cx="1" cy="17983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B07C9AE8-209D-1D4C-80E8-EF3EADC54438}"/>
              </a:ext>
            </a:extLst>
          </p:cNvPr>
          <p:cNvGrpSpPr/>
          <p:nvPr/>
        </p:nvGrpSpPr>
        <p:grpSpPr>
          <a:xfrm>
            <a:off x="7131635" y="247214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4CBB6CCA-2981-DBE6-A57E-4E189ED35FD0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4CBB6CCA-2981-DBE6-A57E-4E189ED35F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3A5E87A-5146-3289-DF61-2A1795DC8B49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3A5E87A-5146-3289-DF61-2A1795DC8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F495A9C-E1DE-CAE5-B645-33A74F72352C}"/>
              </a:ext>
            </a:extLst>
          </p:cNvPr>
          <p:cNvGrpSpPr/>
          <p:nvPr/>
        </p:nvGrpSpPr>
        <p:grpSpPr>
          <a:xfrm>
            <a:off x="9287006" y="2472150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90D4DED-477F-1BE2-D6B8-F1D12EBF150A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590D4DED-477F-1BE2-D6B8-F1D12EBF1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0DC1D307-FD10-4E5C-63BD-2E5E8ACCEE19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𝐵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0DC1D307-FD10-4E5C-63BD-2E5E8ACCE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8B7D5BE-4EB4-D8E2-7141-CB0AF5865475}"/>
              </a:ext>
            </a:extLst>
          </p:cNvPr>
          <p:cNvGrpSpPr/>
          <p:nvPr/>
        </p:nvGrpSpPr>
        <p:grpSpPr>
          <a:xfrm>
            <a:off x="7131634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96E63716-E9C3-B02E-8414-7F9704021145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96E63716-E9C3-B02E-8414-7F97040211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FA01398-DFD4-9A2C-8E2F-0683131C1B25}"/>
                    </a:ext>
                  </a:extLst>
                </p:cNvPr>
                <p:cNvSpPr txBox="1"/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1FA01398-DFD4-9A2C-8E2F-0683131C1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2421" y="5844477"/>
                  <a:ext cx="43542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FBB46BDA-EAC8-3711-1EB5-D8680592BCAF}"/>
              </a:ext>
            </a:extLst>
          </p:cNvPr>
          <p:cNvGrpSpPr/>
          <p:nvPr/>
        </p:nvGrpSpPr>
        <p:grpSpPr>
          <a:xfrm>
            <a:off x="9287006" y="4801693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C8C41E0A-44C2-F456-4B54-F608E09D49D1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C8C41E0A-44C2-F456-4B54-F608E09D49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1448FCD5-989A-32DE-EFCD-D655B064632F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1448FCD5-989A-32DE-EFCD-D655B0646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4BFC8FB-0B1F-2394-87D0-2CAD533E1393}"/>
              </a:ext>
            </a:extLst>
          </p:cNvPr>
          <p:cNvGrpSpPr/>
          <p:nvPr/>
        </p:nvGrpSpPr>
        <p:grpSpPr>
          <a:xfrm>
            <a:off x="10567131" y="3666538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BC6A32E7-E307-2487-3E26-1586C10CC7DA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BC6A32E7-E307-2487-3E26-1586C10CC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455F9C4C-D213-6A28-07E5-6A7350B77F2B}"/>
                    </a:ext>
                  </a:extLst>
                </p:cNvPr>
                <p:cNvSpPr txBox="1"/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𝐸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455F9C4C-D213-6A28-07E5-6A7350B77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44477"/>
                  <a:ext cx="435429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D07BBDC2-0749-26A1-A777-4869BD3115C4}"/>
              </a:ext>
            </a:extLst>
          </p:cNvPr>
          <p:cNvCxnSpPr>
            <a:stCxn id="40" idx="6"/>
            <a:endCxn id="43" idx="2"/>
          </p:cNvCxnSpPr>
          <p:nvPr/>
        </p:nvCxnSpPr>
        <p:spPr>
          <a:xfrm>
            <a:off x="7662857" y="2737761"/>
            <a:ext cx="1624149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1915DF4D-CA34-BAF8-857A-76022F5414F8}"/>
              </a:ext>
            </a:extLst>
          </p:cNvPr>
          <p:cNvCxnSpPr>
            <a:cxnSpLocks/>
            <a:stCxn id="43" idx="6"/>
            <a:endCxn id="52" idx="1"/>
          </p:cNvCxnSpPr>
          <p:nvPr/>
        </p:nvCxnSpPr>
        <p:spPr>
          <a:xfrm>
            <a:off x="9818228" y="2737761"/>
            <a:ext cx="826699" cy="1006573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ED7F9B3E-D11F-F2DA-0BEC-38909F0B0FF3}"/>
              </a:ext>
            </a:extLst>
          </p:cNvPr>
          <p:cNvCxnSpPr>
            <a:cxnSpLocks/>
            <a:stCxn id="49" idx="6"/>
            <a:endCxn id="52" idx="3"/>
          </p:cNvCxnSpPr>
          <p:nvPr/>
        </p:nvCxnSpPr>
        <p:spPr>
          <a:xfrm flipV="1">
            <a:off x="9818228" y="4119964"/>
            <a:ext cx="826699" cy="9473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BD85ECE-8627-848B-1F5E-0585E84414E5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7662856" y="5067304"/>
            <a:ext cx="1624150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613485A-E1C6-830C-15F3-7D2423C9670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7397245" y="3003372"/>
            <a:ext cx="1" cy="179832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3785DCF-A135-D82E-97A0-253E6BBEFF0B}"/>
              </a:ext>
            </a:extLst>
          </p:cNvPr>
          <p:cNvSpPr txBox="1"/>
          <p:nvPr/>
        </p:nvSpPr>
        <p:spPr>
          <a:xfrm>
            <a:off x="7529832" y="6073876"/>
            <a:ext cx="285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/>
              <a:t>Directed graph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有向圖</a:t>
            </a:r>
            <a:r>
              <a:rPr kumimoji="1" lang="en-US" altLang="zh-TW" dirty="0"/>
              <a:t>)</a:t>
            </a:r>
            <a:r>
              <a:rPr kumimoji="1" lang="en" altLang="zh-TW" dirty="0"/>
              <a:t> </a:t>
            </a:r>
            <a:endParaRPr kumimoji="1"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AD9040E-4531-16D7-EA74-EB4D88144E54}"/>
              </a:ext>
            </a:extLst>
          </p:cNvPr>
          <p:cNvSpPr txBox="1"/>
          <p:nvPr/>
        </p:nvSpPr>
        <p:spPr>
          <a:xfrm>
            <a:off x="1245289" y="6073876"/>
            <a:ext cx="285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/>
              <a:t>Undirected graph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無向圖</a:t>
            </a:r>
            <a:r>
              <a:rPr kumimoji="1" lang="en-US" altLang="zh-TW" dirty="0"/>
              <a:t>)</a:t>
            </a:r>
            <a:r>
              <a:rPr kumimoji="1" lang="en" altLang="zh-TW" dirty="0"/>
              <a:t> </a:t>
            </a:r>
            <a:endParaRPr kumimoji="1"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2A98F5D0-3EC5-395F-C997-E7E3C42C0FE3}"/>
              </a:ext>
            </a:extLst>
          </p:cNvPr>
          <p:cNvSpPr txBox="1"/>
          <p:nvPr/>
        </p:nvSpPr>
        <p:spPr>
          <a:xfrm>
            <a:off x="7957072" y="811950"/>
            <a:ext cx="145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Node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節點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753CE327-21E7-2031-1171-1B02907C2D9E}"/>
                  </a:ext>
                </a:extLst>
              </p:cNvPr>
              <p:cNvSpPr/>
              <p:nvPr/>
            </p:nvSpPr>
            <p:spPr>
              <a:xfrm>
                <a:off x="7436295" y="716704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753CE327-21E7-2031-1171-1B02907C2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95" y="716704"/>
                <a:ext cx="531222" cy="531222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A864538-4243-9575-9B02-D6A8CC84FC96}"/>
              </a:ext>
            </a:extLst>
          </p:cNvPr>
          <p:cNvCxnSpPr>
            <a:cxnSpLocks/>
          </p:cNvCxnSpPr>
          <p:nvPr/>
        </p:nvCxnSpPr>
        <p:spPr>
          <a:xfrm>
            <a:off x="9605832" y="913464"/>
            <a:ext cx="583781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EA044AC-D7C5-3E76-D78A-BF3742ABB784}"/>
              </a:ext>
            </a:extLst>
          </p:cNvPr>
          <p:cNvCxnSpPr>
            <a:cxnSpLocks/>
          </p:cNvCxnSpPr>
          <p:nvPr/>
        </p:nvCxnSpPr>
        <p:spPr>
          <a:xfrm>
            <a:off x="9606766" y="1158560"/>
            <a:ext cx="573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FB3EBFA-B8F1-CCAF-7FA8-58B1C09C2AB0}"/>
              </a:ext>
            </a:extLst>
          </p:cNvPr>
          <p:cNvSpPr txBox="1"/>
          <p:nvPr/>
        </p:nvSpPr>
        <p:spPr>
          <a:xfrm>
            <a:off x="10252474" y="811950"/>
            <a:ext cx="128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Edge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962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2F3D7-23DA-AE61-030E-B4DA93FE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What is a Computational Graph?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72FD28-8EF4-1251-A9F6-96EDAA9B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E98472-7A4A-E330-2923-A29CF0DC1BCB}"/>
              </a:ext>
            </a:extLst>
          </p:cNvPr>
          <p:cNvSpPr txBox="1"/>
          <p:nvPr/>
        </p:nvSpPr>
        <p:spPr>
          <a:xfrm>
            <a:off x="653144" y="1806093"/>
            <a:ext cx="510322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 directed graph representing mathematical operations.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Nodes: Variables or operations.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Edges: Dependencies between operations.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ED709F3-5EEB-18FE-CF73-62E43CC7EB28}"/>
                  </a:ext>
                </a:extLst>
              </p:cNvPr>
              <p:cNvSpPr/>
              <p:nvPr/>
            </p:nvSpPr>
            <p:spPr>
              <a:xfrm>
                <a:off x="7175863" y="6149949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ED709F3-5EEB-18FE-CF73-62E43CC7E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63" y="6149949"/>
                <a:ext cx="531222" cy="53122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63856A5-1676-1B1A-FA37-835BB834FD83}"/>
                  </a:ext>
                </a:extLst>
              </p:cNvPr>
              <p:cNvSpPr txBox="1"/>
              <p:nvPr/>
            </p:nvSpPr>
            <p:spPr>
              <a:xfrm>
                <a:off x="7223759" y="6149948"/>
                <a:ext cx="435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63856A5-1676-1B1A-FA37-835BB834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59" y="6149948"/>
                <a:ext cx="435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>
            <a:extLst>
              <a:ext uri="{FF2B5EF4-FFF2-40B4-BE49-F238E27FC236}">
                <a16:creationId xmlns:a16="http://schemas.microsoft.com/office/drawing/2014/main" id="{7E2DA57E-AD62-0BE5-6021-EA51FD74CEF6}"/>
              </a:ext>
            </a:extLst>
          </p:cNvPr>
          <p:cNvGrpSpPr/>
          <p:nvPr/>
        </p:nvGrpSpPr>
        <p:grpSpPr>
          <a:xfrm>
            <a:off x="8591002" y="6144358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EAB89483-3A71-5494-CD85-10B9B51B7FB6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zh-TW" sz="2400" kern="1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EAB89483-3A71-5494-CD85-10B9B51B7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95F07F-C9F8-0D2E-09C4-49892C131DEE}"/>
              </a:ext>
            </a:extLst>
          </p:cNvPr>
          <p:cNvGrpSpPr/>
          <p:nvPr/>
        </p:nvGrpSpPr>
        <p:grpSpPr>
          <a:xfrm>
            <a:off x="7850770" y="5274571"/>
            <a:ext cx="731520" cy="461665"/>
            <a:chOff x="8691154" y="4711228"/>
            <a:chExt cx="731520" cy="461665"/>
          </a:xfrm>
        </p:grpSpPr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AB1A0DFD-59FE-9FF0-07D6-AB2BC6C48C89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F1E53C5-98DD-1178-BF37-CFF99AE3FC91}"/>
              </a:ext>
            </a:extLst>
          </p:cNvPr>
          <p:cNvGrpSpPr/>
          <p:nvPr/>
        </p:nvGrpSpPr>
        <p:grpSpPr>
          <a:xfrm>
            <a:off x="7950918" y="4334962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27552340-F515-E6F4-9300-3656A7471CF0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27552340-F515-E6F4-9300-3656A7471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DDA9D47-3B53-01D1-AB87-91E78451E081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DDA9D47-3B53-01D1-AB87-91E78451E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65A7BA6-B49C-947A-74E8-205FEAF36C1A}"/>
              </a:ext>
            </a:extLst>
          </p:cNvPr>
          <p:cNvGrpSpPr/>
          <p:nvPr/>
        </p:nvGrpSpPr>
        <p:grpSpPr>
          <a:xfrm>
            <a:off x="9331183" y="6144359"/>
            <a:ext cx="531222" cy="531222"/>
            <a:chOff x="9810206" y="580969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5D19DB06-64E9-AC88-B9E0-8ABB6AFF55AE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5D19DB06-64E9-AC88-B9E0-8ABB6AFF5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3081AE3-39EF-AD2D-2F7C-190AF5BAFAA4}"/>
                    </a:ext>
                  </a:extLst>
                </p:cNvPr>
                <p:cNvSpPr txBox="1"/>
                <p:nvPr/>
              </p:nvSpPr>
              <p:spPr>
                <a:xfrm>
                  <a:off x="9866803" y="5844534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𝑘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3081AE3-39EF-AD2D-2F7C-190AF5BAF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803" y="5844534"/>
                  <a:ext cx="43542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3C5EB81-EDDD-833B-8775-A27583FD0DBB}"/>
              </a:ext>
            </a:extLst>
          </p:cNvPr>
          <p:cNvCxnSpPr>
            <a:cxnSpLocks/>
          </p:cNvCxnSpPr>
          <p:nvPr/>
        </p:nvCxnSpPr>
        <p:spPr>
          <a:xfrm flipH="1" flipV="1">
            <a:off x="8216529" y="4883603"/>
            <a:ext cx="1" cy="408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6C9FC58A-1942-B17D-ACDD-1FB09EFA5A58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V="1">
            <a:off x="7441474" y="5736236"/>
            <a:ext cx="775056" cy="41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2E2ABEC-CCC6-9AC3-A35C-B46CB897325A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 flipV="1">
            <a:off x="8216530" y="5736236"/>
            <a:ext cx="640083" cy="408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65A1FDC-4494-7248-818B-47B267728234}"/>
              </a:ext>
            </a:extLst>
          </p:cNvPr>
          <p:cNvGrpSpPr/>
          <p:nvPr/>
        </p:nvGrpSpPr>
        <p:grpSpPr>
          <a:xfrm>
            <a:off x="9231034" y="4369741"/>
            <a:ext cx="731520" cy="461665"/>
            <a:chOff x="8691154" y="4711228"/>
            <a:chExt cx="731520" cy="461665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8B3A6A64-EACB-D27D-C302-FBBF69EA19B3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802ACFBD-532F-FD1F-8743-0D3F25FD9751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802ACFBD-532F-FD1F-8743-0D3F25FD9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00AA86FE-D74C-40EB-2CB6-EBDA348D2975}"/>
              </a:ext>
            </a:extLst>
          </p:cNvPr>
          <p:cNvCxnSpPr>
            <a:cxnSpLocks/>
            <a:stCxn id="18" idx="6"/>
            <a:endCxn id="43" idx="1"/>
          </p:cNvCxnSpPr>
          <p:nvPr/>
        </p:nvCxnSpPr>
        <p:spPr>
          <a:xfrm>
            <a:off x="8482140" y="4600574"/>
            <a:ext cx="748894" cy="4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12B572A9-0F1E-9C36-B457-71839F38B4C7}"/>
              </a:ext>
            </a:extLst>
          </p:cNvPr>
          <p:cNvCxnSpPr>
            <a:cxnSpLocks/>
          </p:cNvCxnSpPr>
          <p:nvPr/>
        </p:nvCxnSpPr>
        <p:spPr>
          <a:xfrm flipV="1">
            <a:off x="9590277" y="4831406"/>
            <a:ext cx="0" cy="131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38EA54DC-3DCD-6A40-BBC0-CE0629232DB7}"/>
              </a:ext>
            </a:extLst>
          </p:cNvPr>
          <p:cNvGrpSpPr/>
          <p:nvPr/>
        </p:nvGrpSpPr>
        <p:grpSpPr>
          <a:xfrm>
            <a:off x="9331183" y="3597561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4120519B-0524-E8F9-D9BE-4E5733899805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4120519B-0524-E8F9-D9BE-4E57338998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503E245B-3129-3224-5FAB-F1AE20AE8CE0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503E245B-3129-3224-5FAB-F1AE20AE8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6C308923-CD7E-8648-0EFB-1A143BB9F47A}"/>
              </a:ext>
            </a:extLst>
          </p:cNvPr>
          <p:cNvCxnSpPr>
            <a:cxnSpLocks/>
          </p:cNvCxnSpPr>
          <p:nvPr/>
        </p:nvCxnSpPr>
        <p:spPr>
          <a:xfrm flipV="1">
            <a:off x="9588086" y="4137493"/>
            <a:ext cx="0" cy="24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19AEC9BE-4976-84B2-6F03-05C2334F36DA}"/>
              </a:ext>
            </a:extLst>
          </p:cNvPr>
          <p:cNvGrpSpPr/>
          <p:nvPr/>
        </p:nvGrpSpPr>
        <p:grpSpPr>
          <a:xfrm>
            <a:off x="7998788" y="2635836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33E9B7A5-D8F5-88EB-0EA8-BE2275E5D7A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橢圓 60">
                  <a:extLst>
                    <a:ext uri="{FF2B5EF4-FFF2-40B4-BE49-F238E27FC236}">
                      <a16:creationId xmlns:a16="http://schemas.microsoft.com/office/drawing/2014/main" id="{33E9B7A5-D8F5-88EB-0EA8-BE2275E5D7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65A97A30-C9BA-DD9C-9E02-0176DA1D0000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65A97A30-C9BA-DD9C-9E02-0176DA1D0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AFC886E-85A1-3EF2-5659-7091472E9AF8}"/>
              </a:ext>
            </a:extLst>
          </p:cNvPr>
          <p:cNvGrpSpPr/>
          <p:nvPr/>
        </p:nvGrpSpPr>
        <p:grpSpPr>
          <a:xfrm>
            <a:off x="9231034" y="2665419"/>
            <a:ext cx="731520" cy="461665"/>
            <a:chOff x="8691154" y="4711228"/>
            <a:chExt cx="731520" cy="461665"/>
          </a:xfrm>
        </p:grpSpPr>
        <p:sp>
          <p:nvSpPr>
            <p:cNvPr id="64" name="圓角矩形 63">
              <a:extLst>
                <a:ext uri="{FF2B5EF4-FFF2-40B4-BE49-F238E27FC236}">
                  <a16:creationId xmlns:a16="http://schemas.microsoft.com/office/drawing/2014/main" id="{277FB7F0-32F8-BCAB-44F4-67E10AAF672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9BD6CC36-7188-763A-D00F-B6BAD450CF9A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9BD6CC36-7188-763A-D00F-B6BAD450C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79C03443-CAE2-5E61-B4AB-055DD6190D35}"/>
              </a:ext>
            </a:extLst>
          </p:cNvPr>
          <p:cNvCxnSpPr>
            <a:cxnSpLocks/>
            <a:stCxn id="61" idx="6"/>
            <a:endCxn id="64" idx="1"/>
          </p:cNvCxnSpPr>
          <p:nvPr/>
        </p:nvCxnSpPr>
        <p:spPr>
          <a:xfrm flipV="1">
            <a:off x="8530010" y="2900659"/>
            <a:ext cx="701024" cy="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15083200-FC39-A877-533A-9D67F95BCA0C}"/>
              </a:ext>
            </a:extLst>
          </p:cNvPr>
          <p:cNvCxnSpPr>
            <a:cxnSpLocks/>
          </p:cNvCxnSpPr>
          <p:nvPr/>
        </p:nvCxnSpPr>
        <p:spPr>
          <a:xfrm flipV="1">
            <a:off x="9605452" y="3127084"/>
            <a:ext cx="0" cy="470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755A2C36-5B7B-4126-EA37-9393B18DD3D5}"/>
              </a:ext>
            </a:extLst>
          </p:cNvPr>
          <p:cNvGrpSpPr/>
          <p:nvPr/>
        </p:nvGrpSpPr>
        <p:grpSpPr>
          <a:xfrm>
            <a:off x="9339840" y="1663455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橢圓 72">
                  <a:extLst>
                    <a:ext uri="{FF2B5EF4-FFF2-40B4-BE49-F238E27FC236}">
                      <a16:creationId xmlns:a16="http://schemas.microsoft.com/office/drawing/2014/main" id="{D833F661-29E0-945A-1860-DF3D6DC556BD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橢圓 72">
                  <a:extLst>
                    <a:ext uri="{FF2B5EF4-FFF2-40B4-BE49-F238E27FC236}">
                      <a16:creationId xmlns:a16="http://schemas.microsoft.com/office/drawing/2014/main" id="{D833F661-29E0-945A-1860-DF3D6DC556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B39D2D43-D29E-5098-7970-45F4EB8BC134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B39D2D43-D29E-5098-7970-45F4EB8BC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34B6D9C0-7B77-CCF9-F56B-23D387CD0AE4}"/>
              </a:ext>
            </a:extLst>
          </p:cNvPr>
          <p:cNvCxnSpPr>
            <a:cxnSpLocks/>
          </p:cNvCxnSpPr>
          <p:nvPr/>
        </p:nvCxnSpPr>
        <p:spPr>
          <a:xfrm flipV="1">
            <a:off x="9605451" y="2208904"/>
            <a:ext cx="0" cy="470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7856A1DC-7C58-2D3B-6D51-D32A23A248C0}"/>
                  </a:ext>
                </a:extLst>
              </p:cNvPr>
              <p:cNvSpPr txBox="1"/>
              <p:nvPr/>
            </p:nvSpPr>
            <p:spPr>
              <a:xfrm>
                <a:off x="4016791" y="6035013"/>
                <a:ext cx="286947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800" b="0" kern="100" dirty="0">
                    <a:effectLst/>
                    <a:latin typeface="Cambria Math" panose="020405030504060302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➡️ </a:t>
                </a:r>
                <a:r>
                  <a:rPr lang="en-US" altLang="zh-TW" sz="1800" b="0" kern="100" dirty="0"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Computational Graph of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TW" sz="1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𝑤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7856A1DC-7C58-2D3B-6D51-D32A23A24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791" y="6035013"/>
                <a:ext cx="2869479" cy="646331"/>
              </a:xfrm>
              <a:prstGeom prst="rect">
                <a:avLst/>
              </a:prstGeom>
              <a:blipFill>
                <a:blip r:embed="rId20"/>
                <a:stretch>
                  <a:fillRect l="-1762" t="-3846" b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7E965-54AF-7AB6-0C5E-EFEEC7E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ECB5-566F-1CBB-3D64-ED31ADB3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C3EAB88-9D77-6855-4F12-3E0643661B1A}"/>
              </a:ext>
            </a:extLst>
          </p:cNvPr>
          <p:cNvSpPr/>
          <p:nvPr/>
        </p:nvSpPr>
        <p:spPr>
          <a:xfrm>
            <a:off x="741903" y="170360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8D8AFF-D8E0-2473-32F8-DEE8FCF52F05}"/>
              </a:ext>
            </a:extLst>
          </p:cNvPr>
          <p:cNvSpPr/>
          <p:nvPr/>
        </p:nvSpPr>
        <p:spPr>
          <a:xfrm>
            <a:off x="741903" y="289592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C82EEE3-5568-B6F9-0DB8-148142D6D35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13403" y="1989359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81D1563-CDF3-83D9-D8E6-792E11A90D7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313403" y="1990746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9B71004-6865-A59C-B6D9-77D4E8810E0B}"/>
              </a:ext>
            </a:extLst>
          </p:cNvPr>
          <p:cNvSpPr/>
          <p:nvPr/>
        </p:nvSpPr>
        <p:spPr>
          <a:xfrm>
            <a:off x="2490693" y="17049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840463-E109-B64F-0F9E-35B2B44D2C0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3403" y="1989359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8E1CD0E-CF1D-9B9F-9D74-9C40F6443B5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313403" y="3181675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909609B7-78F5-FF5B-E295-EE9DEBFE1CAC}"/>
              </a:ext>
            </a:extLst>
          </p:cNvPr>
          <p:cNvSpPr/>
          <p:nvPr/>
        </p:nvSpPr>
        <p:spPr>
          <a:xfrm>
            <a:off x="3566637" y="22764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517A44-5E36-8A4D-AF2B-2260887325D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062193" y="1990746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A0ACB78-6E26-E811-48E8-38F205C232C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062193" y="2562246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/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/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/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52E1021-5F59-A83D-6CF7-B4DD708D5BA2}"/>
                  </a:ext>
                </a:extLst>
              </p:cNvPr>
              <p:cNvSpPr txBox="1"/>
              <p:nvPr/>
            </p:nvSpPr>
            <p:spPr>
              <a:xfrm>
                <a:off x="1066948" y="212472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52E1021-5F59-A83D-6CF7-B4DD708D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124721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82B10E-FF93-3E0A-3DE5-36DEEC533816}"/>
                  </a:ext>
                </a:extLst>
              </p:cNvPr>
              <p:cNvSpPr txBox="1"/>
              <p:nvPr/>
            </p:nvSpPr>
            <p:spPr>
              <a:xfrm>
                <a:off x="1548722" y="3141789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382B10E-FF93-3E0A-3DE5-36DEEC533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141789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/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/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/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6250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C8CE5CB-45FF-2B0A-58D6-ED5701092269}"/>
                  </a:ext>
                </a:extLst>
              </p:cNvPr>
              <p:cNvSpPr txBox="1"/>
              <p:nvPr/>
            </p:nvSpPr>
            <p:spPr>
              <a:xfrm>
                <a:off x="2524221" y="2970944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C8CE5CB-45FF-2B0A-58D6-ED570109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2970944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/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B6A09DC-2425-D4A1-D20A-39652B1ACC94}"/>
                  </a:ext>
                </a:extLst>
              </p:cNvPr>
              <p:cNvSpPr txBox="1"/>
              <p:nvPr/>
            </p:nvSpPr>
            <p:spPr>
              <a:xfrm>
                <a:off x="3170850" y="289047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B6A09DC-2425-D4A1-D20A-39652B1A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2890479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>
            <a:extLst>
              <a:ext uri="{FF2B5EF4-FFF2-40B4-BE49-F238E27FC236}">
                <a16:creationId xmlns:a16="http://schemas.microsoft.com/office/drawing/2014/main" id="{059B23B9-677E-D98D-883A-E3B415ADD3D9}"/>
              </a:ext>
            </a:extLst>
          </p:cNvPr>
          <p:cNvSpPr/>
          <p:nvPr/>
        </p:nvSpPr>
        <p:spPr>
          <a:xfrm>
            <a:off x="2479263" y="28904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/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06CF617B-2524-9313-FCC4-163A5AB49E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150813" y="2549353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小精靈- 維基百科，自由的百科全書">
            <a:extLst>
              <a:ext uri="{FF2B5EF4-FFF2-40B4-BE49-F238E27FC236}">
                <a16:creationId xmlns:a16="http://schemas.microsoft.com/office/drawing/2014/main" id="{6F7C6C10-164D-1AB8-7DBC-9E2DD4CB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2" y="2222928"/>
            <a:ext cx="54173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2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7E965-54AF-7AB6-0C5E-EFEEC7E2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C6ECB5-566F-1CBB-3D64-ED31ADB3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C3EAB88-9D77-6855-4F12-3E0643661B1A}"/>
              </a:ext>
            </a:extLst>
          </p:cNvPr>
          <p:cNvSpPr/>
          <p:nvPr/>
        </p:nvSpPr>
        <p:spPr>
          <a:xfrm>
            <a:off x="741903" y="170360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8D8AFF-D8E0-2473-32F8-DEE8FCF52F05}"/>
              </a:ext>
            </a:extLst>
          </p:cNvPr>
          <p:cNvSpPr/>
          <p:nvPr/>
        </p:nvSpPr>
        <p:spPr>
          <a:xfrm>
            <a:off x="741903" y="289592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81D1563-CDF3-83D9-D8E6-792E11A90D7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313403" y="1990746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9B71004-6865-A59C-B6D9-77D4E8810E0B}"/>
              </a:ext>
            </a:extLst>
          </p:cNvPr>
          <p:cNvSpPr/>
          <p:nvPr/>
        </p:nvSpPr>
        <p:spPr>
          <a:xfrm>
            <a:off x="2490693" y="17049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840463-E109-B64F-0F9E-35B2B44D2C0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3403" y="1989359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909609B7-78F5-FF5B-E295-EE9DEBFE1CAC}"/>
              </a:ext>
            </a:extLst>
          </p:cNvPr>
          <p:cNvSpPr/>
          <p:nvPr/>
        </p:nvSpPr>
        <p:spPr>
          <a:xfrm>
            <a:off x="3566637" y="227649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517A44-5E36-8A4D-AF2B-2260887325DA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3062193" y="1990746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/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B0E9AFC-7760-CCF1-6B12-EF4FE83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1753999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/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2F9249D-AA81-60DD-568B-D622BB315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2958993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/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9109EFCE-F151-90B2-5C05-B59318E9C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573485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/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C84A5BA6-2BDF-89C9-ACC9-9F21F2F0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518220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/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08B12B4-C757-8C3D-2C60-E07235E12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1780240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/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6686AA5-240C-7F72-8EA3-72BF70FFB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36817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6250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/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2EFF5754-2397-55E6-2F9B-83A6EAD5E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17925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/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1FB20286-7BA0-7FDA-3916-AB72FE2A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349298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06CF617B-2524-9313-FCC4-163A5AB49E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150813" y="2549353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234998-7307-3758-B177-651A1E970540}"/>
              </a:ext>
            </a:extLst>
          </p:cNvPr>
          <p:cNvGrpSpPr/>
          <p:nvPr/>
        </p:nvGrpSpPr>
        <p:grpSpPr>
          <a:xfrm>
            <a:off x="887902" y="462590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CC38EABD-9BE6-A8D3-8C0A-26082F3387B6}"/>
              </a:ext>
            </a:extLst>
          </p:cNvPr>
          <p:cNvGrpSpPr/>
          <p:nvPr/>
        </p:nvGrpSpPr>
        <p:grpSpPr>
          <a:xfrm>
            <a:off x="887900" y="603798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1ACCF886-928C-C65A-1DE2-CF56D856D480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A48341F-EF7A-A4F3-BE88-5582CB88557F}"/>
              </a:ext>
            </a:extLst>
          </p:cNvPr>
          <p:cNvGrpSpPr/>
          <p:nvPr/>
        </p:nvGrpSpPr>
        <p:grpSpPr>
          <a:xfrm>
            <a:off x="878974" y="390925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BDD4F37-57B3-3501-BBC5-FBDE77405BBF}"/>
                  </a:ext>
                </a:extLst>
              </p:cNvPr>
              <p:cNvSpPr/>
              <p:nvPr/>
            </p:nvSpPr>
            <p:spPr>
              <a:xfrm>
                <a:off x="887901" y="533576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EBDD4F37-57B3-3501-BBC5-FBDE77405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01" y="533576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1AADE755-C128-F422-188C-367607616537}"/>
              </a:ext>
            </a:extLst>
          </p:cNvPr>
          <p:cNvGrpSpPr/>
          <p:nvPr/>
        </p:nvGrpSpPr>
        <p:grpSpPr>
          <a:xfrm>
            <a:off x="2601965" y="4287497"/>
            <a:ext cx="731520" cy="461665"/>
            <a:chOff x="8691154" y="4711228"/>
            <a:chExt cx="731520" cy="461665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D71B96B4-899E-0DB9-D82D-2B5EE70AC067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1CB6958-BDB2-19A5-2C09-C587A8866BC4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167E4887-2B34-8ECC-0D21-6A43AFE1B2ED}"/>
              </a:ext>
            </a:extLst>
          </p:cNvPr>
          <p:cNvCxnSpPr>
            <a:cxnSpLocks/>
            <a:stCxn id="38" idx="6"/>
            <a:endCxn id="43" idx="1"/>
          </p:cNvCxnSpPr>
          <p:nvPr/>
        </p:nvCxnSpPr>
        <p:spPr>
          <a:xfrm>
            <a:off x="1419123" y="417486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121191A2-1D97-7FFB-C370-603B09A9C628}"/>
              </a:ext>
            </a:extLst>
          </p:cNvPr>
          <p:cNvCxnSpPr>
            <a:cxnSpLocks/>
            <a:stCxn id="31" idx="6"/>
            <a:endCxn id="43" idx="1"/>
          </p:cNvCxnSpPr>
          <p:nvPr/>
        </p:nvCxnSpPr>
        <p:spPr>
          <a:xfrm flipV="1">
            <a:off x="1419124" y="452273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F93FDA6-2C8A-EFF1-1778-6C9FB37930BA}"/>
              </a:ext>
            </a:extLst>
          </p:cNvPr>
          <p:cNvGrpSpPr/>
          <p:nvPr/>
        </p:nvGrpSpPr>
        <p:grpSpPr>
          <a:xfrm>
            <a:off x="2600847" y="5636154"/>
            <a:ext cx="731520" cy="461665"/>
            <a:chOff x="8691154" y="4711228"/>
            <a:chExt cx="731520" cy="461665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72560B13-07D7-035D-A9CE-55260ED95713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45F74A35-9D17-A877-5BC1-073F2D0C60F0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22E24E71-C0B8-1C68-01AF-1FA1C3666001}"/>
              </a:ext>
            </a:extLst>
          </p:cNvPr>
          <p:cNvCxnSpPr>
            <a:cxnSpLocks/>
            <a:stCxn id="41" idx="6"/>
            <a:endCxn id="54" idx="1"/>
          </p:cNvCxnSpPr>
          <p:nvPr/>
        </p:nvCxnSpPr>
        <p:spPr>
          <a:xfrm>
            <a:off x="1419123" y="560137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CE066CF1-576F-0D84-49A2-1F4F646BED60}"/>
              </a:ext>
            </a:extLst>
          </p:cNvPr>
          <p:cNvCxnSpPr>
            <a:cxnSpLocks/>
            <a:stCxn id="34" idx="6"/>
            <a:endCxn id="54" idx="1"/>
          </p:cNvCxnSpPr>
          <p:nvPr/>
        </p:nvCxnSpPr>
        <p:spPr>
          <a:xfrm flipV="1">
            <a:off x="1419122" y="587139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FC57F93-BDB3-972D-0616-24CA3212FDE5}"/>
                  </a:ext>
                </a:extLst>
              </p:cNvPr>
              <p:cNvSpPr txBox="1"/>
              <p:nvPr/>
            </p:nvSpPr>
            <p:spPr>
              <a:xfrm>
                <a:off x="847618" y="534876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FC57F93-BDB3-972D-0616-24CA3212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534876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>
            <a:extLst>
              <a:ext uri="{FF2B5EF4-FFF2-40B4-BE49-F238E27FC236}">
                <a16:creationId xmlns:a16="http://schemas.microsoft.com/office/drawing/2014/main" id="{BB052D77-5FD6-3BE2-4CE0-7E08196764A4}"/>
              </a:ext>
            </a:extLst>
          </p:cNvPr>
          <p:cNvGrpSpPr/>
          <p:nvPr/>
        </p:nvGrpSpPr>
        <p:grpSpPr>
          <a:xfrm>
            <a:off x="5164362" y="4950224"/>
            <a:ext cx="731520" cy="461665"/>
            <a:chOff x="8691154" y="4711228"/>
            <a:chExt cx="731520" cy="461665"/>
          </a:xfrm>
        </p:grpSpPr>
        <p:sp>
          <p:nvSpPr>
            <p:cNvPr id="64" name="圓角矩形 63">
              <a:extLst>
                <a:ext uri="{FF2B5EF4-FFF2-40B4-BE49-F238E27FC236}">
                  <a16:creationId xmlns:a16="http://schemas.microsoft.com/office/drawing/2014/main" id="{83CE4000-3377-5D05-04AE-52944AE6BFF0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C8800CB8-F4C2-8494-8878-0A6D0A8A733E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332367" y="586698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3ADF0EC-D328-4F59-1828-764C76BA6F5A}"/>
              </a:ext>
            </a:extLst>
          </p:cNvPr>
          <p:cNvGrpSpPr/>
          <p:nvPr/>
        </p:nvGrpSpPr>
        <p:grpSpPr>
          <a:xfrm>
            <a:off x="7628488" y="4964815"/>
            <a:ext cx="731520" cy="461665"/>
            <a:chOff x="8691154" y="4711228"/>
            <a:chExt cx="731520" cy="461665"/>
          </a:xfrm>
        </p:grpSpPr>
        <p:sp>
          <p:nvSpPr>
            <p:cNvPr id="77" name="圓角矩形 76">
              <a:extLst>
                <a:ext uri="{FF2B5EF4-FFF2-40B4-BE49-F238E27FC236}">
                  <a16:creationId xmlns:a16="http://schemas.microsoft.com/office/drawing/2014/main" id="{017DB865-B126-75EA-9D6B-458F6839ABD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AF75DFE4-4CD2-FC3D-40B6-881173127229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9A98A9DF-AC84-A2D0-8C60-6F2DCC6AAB06}"/>
              </a:ext>
            </a:extLst>
          </p:cNvPr>
          <p:cNvGrpSpPr/>
          <p:nvPr/>
        </p:nvGrpSpPr>
        <p:grpSpPr>
          <a:xfrm>
            <a:off x="7724172" y="611570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AFF8D6D7-D24C-D3D1-3577-B91B96BFD35F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橢圓 80">
                  <a:extLst>
                    <a:ext uri="{FF2B5EF4-FFF2-40B4-BE49-F238E27FC236}">
                      <a16:creationId xmlns:a16="http://schemas.microsoft.com/office/drawing/2014/main" id="{AFF8D6D7-D24C-D3D1-3577-B91B96BFD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8B34FDEC-694E-4EFB-6EA7-73099F9D2450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文字方塊 81">
                  <a:extLst>
                    <a:ext uri="{FF2B5EF4-FFF2-40B4-BE49-F238E27FC236}">
                      <a16:creationId xmlns:a16="http://schemas.microsoft.com/office/drawing/2014/main" id="{8B34FDEC-694E-4EFB-6EA7-73099F9D2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6E6889E4-05B4-4525-0500-9D2277374604}"/>
              </a:ext>
            </a:extLst>
          </p:cNvPr>
          <p:cNvCxnSpPr>
            <a:cxnSpLocks/>
            <a:stCxn id="81" idx="0"/>
            <a:endCxn id="78" idx="2"/>
          </p:cNvCxnSpPr>
          <p:nvPr/>
        </p:nvCxnSpPr>
        <p:spPr>
          <a:xfrm flipH="1" flipV="1">
            <a:off x="7994248" y="542648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9506D5B9-5F11-76B4-4921-5782F1D42FE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895882" y="518546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EEF95980-06AE-F43A-9BFD-F8DE60DB5970}"/>
              </a:ext>
            </a:extLst>
          </p:cNvPr>
          <p:cNvCxnSpPr>
            <a:cxnSpLocks/>
            <a:stCxn id="77" idx="3"/>
            <a:endCxn id="95" idx="2"/>
          </p:cNvCxnSpPr>
          <p:nvPr/>
        </p:nvCxnSpPr>
        <p:spPr>
          <a:xfrm>
            <a:off x="8360008" y="520005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B4667CA4-703D-9210-D9DA-53688990CB9F}"/>
              </a:ext>
            </a:extLst>
          </p:cNvPr>
          <p:cNvGrpSpPr/>
          <p:nvPr/>
        </p:nvGrpSpPr>
        <p:grpSpPr>
          <a:xfrm>
            <a:off x="9289407" y="493706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01D13EDB-BF9F-26D0-8B95-C495AA9EFB9A}"/>
              </a:ext>
            </a:extLst>
          </p:cNvPr>
          <p:cNvCxnSpPr>
            <a:cxnSpLocks/>
          </p:cNvCxnSpPr>
          <p:nvPr/>
        </p:nvCxnSpPr>
        <p:spPr>
          <a:xfrm>
            <a:off x="9820629" y="521023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655747C1-115B-4AEB-C2EE-038DA11576E0}"/>
              </a:ext>
            </a:extLst>
          </p:cNvPr>
          <p:cNvGrpSpPr/>
          <p:nvPr/>
        </p:nvGrpSpPr>
        <p:grpSpPr>
          <a:xfrm>
            <a:off x="10756557" y="494462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橢圓 19">
                  <a:extLst>
                    <a:ext uri="{FF2B5EF4-FFF2-40B4-BE49-F238E27FC236}">
                      <a16:creationId xmlns:a16="http://schemas.microsoft.com/office/drawing/2014/main" id="{A8A14124-17B9-ED50-BC80-F0AA553C86DC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BE3A404-95F2-385F-7172-CA2B576A1080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BE3A404-95F2-385F-7172-CA2B576A1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B1A364BE-2E2C-6E6D-9EB6-804FD14B54F4}"/>
              </a:ext>
            </a:extLst>
          </p:cNvPr>
          <p:cNvSpPr/>
          <p:nvPr/>
        </p:nvSpPr>
        <p:spPr>
          <a:xfrm>
            <a:off x="7728636" y="6115706"/>
            <a:ext cx="531222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763CB0E-06B3-FEC5-9FAF-051E534EABE6}"/>
              </a:ext>
            </a:extLst>
          </p:cNvPr>
          <p:cNvSpPr/>
          <p:nvPr/>
        </p:nvSpPr>
        <p:spPr>
          <a:xfrm>
            <a:off x="3176839" y="1770267"/>
            <a:ext cx="637385" cy="5312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DC15CF7-2AE8-4AB2-FD09-218045E646A9}"/>
              </a:ext>
            </a:extLst>
          </p:cNvPr>
          <p:cNvGrpSpPr/>
          <p:nvPr/>
        </p:nvGrpSpPr>
        <p:grpSpPr>
          <a:xfrm>
            <a:off x="3861700" y="560137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75805C16-0435-0AA1-FA15-8D791470371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A4533E93-AC41-F9A5-2242-2DBF0E3C3ABA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A4533E93-AC41-F9A5-2242-2DBF0E3C3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432E2F57-2161-53BF-E538-6EE2108BF069}"/>
              </a:ext>
            </a:extLst>
          </p:cNvPr>
          <p:cNvGrpSpPr/>
          <p:nvPr/>
        </p:nvGrpSpPr>
        <p:grpSpPr>
          <a:xfrm>
            <a:off x="6485721" y="491733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A07F6402-AC4D-9622-49A7-0A2449BFD8B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01D7734C-6329-E293-CCAF-C3A1934263D4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01D7734C-6329-E293-CCAF-C3A193426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8578D184-25FD-EB6E-0061-842C639E74E5}"/>
              </a:ext>
            </a:extLst>
          </p:cNvPr>
          <p:cNvCxnSpPr>
            <a:cxnSpLocks/>
          </p:cNvCxnSpPr>
          <p:nvPr/>
        </p:nvCxnSpPr>
        <p:spPr>
          <a:xfrm flipV="1">
            <a:off x="3351397" y="451832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9AC70C42-E671-90BF-05FF-CC2415F2E538}"/>
              </a:ext>
            </a:extLst>
          </p:cNvPr>
          <p:cNvGrpSpPr/>
          <p:nvPr/>
        </p:nvGrpSpPr>
        <p:grpSpPr>
          <a:xfrm>
            <a:off x="3861700" y="425271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橢圓 66">
                  <a:extLst>
                    <a:ext uri="{FF2B5EF4-FFF2-40B4-BE49-F238E27FC236}">
                      <a16:creationId xmlns:a16="http://schemas.microsoft.com/office/drawing/2014/main" id="{165B8B29-DE89-DC7B-1033-75E61A236622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E7C5692B-4FA9-BC95-9863-12A70B53E9BE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E7C5692B-4FA9-BC95-9863-12A70B53E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4C697979-E408-1747-0964-AF484E794E78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403515" y="453041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590842E2-0323-776E-4A6B-8D1FF1294649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389906" y="518546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7C0DE587-E2C4-19E6-4655-1A89F7B21F2F}"/>
              </a:ext>
            </a:extLst>
          </p:cNvPr>
          <p:cNvCxnSpPr>
            <a:cxnSpLocks/>
          </p:cNvCxnSpPr>
          <p:nvPr/>
        </p:nvCxnSpPr>
        <p:spPr>
          <a:xfrm>
            <a:off x="7038649" y="521023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8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881D7-9974-A75F-B459-674C751A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Backpropagation on a Computational Graph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E96BF-360E-6E51-BEAE-2A6D9BFB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B6D3A58B-55A1-22E3-A029-D89965DAE0F3}"/>
              </a:ext>
            </a:extLst>
          </p:cNvPr>
          <p:cNvGrpSpPr/>
          <p:nvPr/>
        </p:nvGrpSpPr>
        <p:grpSpPr>
          <a:xfrm>
            <a:off x="925480" y="2493685"/>
            <a:ext cx="531222" cy="531223"/>
            <a:chOff x="7175863" y="614994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橢圓 106">
                  <a:extLst>
                    <a:ext uri="{FF2B5EF4-FFF2-40B4-BE49-F238E27FC236}">
                      <a16:creationId xmlns:a16="http://schemas.microsoft.com/office/drawing/2014/main" id="{1B4D5370-143E-AE7C-87A5-54245D5DFE7E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D948F157-8BF9-4C54-4177-AF49C5B35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字方塊 107">
                  <a:extLst>
                    <a:ext uri="{FF2B5EF4-FFF2-40B4-BE49-F238E27FC236}">
                      <a16:creationId xmlns:a16="http://schemas.microsoft.com/office/drawing/2014/main" id="{8783DD39-DFD2-A1C0-3D49-34494845BC63}"/>
                    </a:ext>
                  </a:extLst>
                </p:cNvPr>
                <p:cNvSpPr txBox="1"/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zh-TW" sz="24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ED21C82-80E2-0BCC-2E44-1296A69E6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149948"/>
                  <a:ext cx="4354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08C3F385-E6F2-D074-8E65-C50E467A90D3}"/>
              </a:ext>
            </a:extLst>
          </p:cNvPr>
          <p:cNvGrpSpPr/>
          <p:nvPr/>
        </p:nvGrpSpPr>
        <p:grpSpPr>
          <a:xfrm>
            <a:off x="925478" y="3905769"/>
            <a:ext cx="531222" cy="531223"/>
            <a:chOff x="9810206" y="5809698"/>
            <a:chExt cx="531222" cy="53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橢圓 109">
                  <a:extLst>
                    <a:ext uri="{FF2B5EF4-FFF2-40B4-BE49-F238E27FC236}">
                      <a16:creationId xmlns:a16="http://schemas.microsoft.com/office/drawing/2014/main" id="{8958DE4C-7E5B-AA9A-D1D0-40E23296725B}"/>
                    </a:ext>
                  </a:extLst>
                </p:cNvPr>
                <p:cNvSpPr/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E3FD6150-9E9D-7FF0-E761-1109C4B29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0206" y="5809699"/>
                  <a:ext cx="531222" cy="531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F861BA9F-BFF8-CF23-AF6C-7AD0BDF441F7}"/>
                    </a:ext>
                  </a:extLst>
                </p:cNvPr>
                <p:cNvSpPr txBox="1"/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400" b="0" i="1" kern="100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zh-TW" sz="2400" kern="100" baseline="-25000" dirty="0">
                    <a:latin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3D9D4DEF-68A0-637C-E990-B54C0B0E2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8102" y="5809698"/>
                  <a:ext cx="4354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7CDB10B-F108-0A4D-18BF-F73EDF1F0B48}"/>
              </a:ext>
            </a:extLst>
          </p:cNvPr>
          <p:cNvGrpSpPr/>
          <p:nvPr/>
        </p:nvGrpSpPr>
        <p:grpSpPr>
          <a:xfrm>
            <a:off x="916552" y="1777037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05C9F946-3E4F-E6F9-2105-A51662BA8BD7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08326CC0-D3D1-931F-27B1-708E0BD4CBAF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E7135466-EA33-8E7C-56C2-DE5C1D486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17"/>
                  <a:stretch>
                    <a:fillRect r="-28571" b="-93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/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橢圓 114">
                <a:extLst>
                  <a:ext uri="{FF2B5EF4-FFF2-40B4-BE49-F238E27FC236}">
                    <a16:creationId xmlns:a16="http://schemas.microsoft.com/office/drawing/2014/main" id="{417F956D-8C12-C1B5-4D2C-02E3BD982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79" y="3203545"/>
                <a:ext cx="531222" cy="531222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48CA98E1-5354-CD7E-8CD7-F4283840BDF3}"/>
              </a:ext>
            </a:extLst>
          </p:cNvPr>
          <p:cNvGrpSpPr/>
          <p:nvPr/>
        </p:nvGrpSpPr>
        <p:grpSpPr>
          <a:xfrm>
            <a:off x="2639543" y="2155277"/>
            <a:ext cx="731520" cy="461665"/>
            <a:chOff x="8691154" y="4711228"/>
            <a:chExt cx="731520" cy="461665"/>
          </a:xfrm>
        </p:grpSpPr>
        <p:sp>
          <p:nvSpPr>
            <p:cNvPr id="117" name="圓角矩形 116">
              <a:extLst>
                <a:ext uri="{FF2B5EF4-FFF2-40B4-BE49-F238E27FC236}">
                  <a16:creationId xmlns:a16="http://schemas.microsoft.com/office/drawing/2014/main" id="{7E19FA2F-CF37-2452-8BC5-E6AD7CF670BB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E9A5482E-3C36-3315-65BF-F26BC5EAF9D7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直線箭頭接點 118">
            <a:extLst>
              <a:ext uri="{FF2B5EF4-FFF2-40B4-BE49-F238E27FC236}">
                <a16:creationId xmlns:a16="http://schemas.microsoft.com/office/drawing/2014/main" id="{8E2114D7-761E-8F1D-5499-1FA50BCA9C50}"/>
              </a:ext>
            </a:extLst>
          </p:cNvPr>
          <p:cNvCxnSpPr>
            <a:cxnSpLocks/>
            <a:stCxn id="113" idx="6"/>
            <a:endCxn id="117" idx="1"/>
          </p:cNvCxnSpPr>
          <p:nvPr/>
        </p:nvCxnSpPr>
        <p:spPr>
          <a:xfrm>
            <a:off x="1456701" y="2042648"/>
            <a:ext cx="1182842" cy="347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94D83D24-5C35-3EBB-A4AF-7FAD1DDA3475}"/>
              </a:ext>
            </a:extLst>
          </p:cNvPr>
          <p:cNvCxnSpPr>
            <a:cxnSpLocks/>
            <a:stCxn id="107" idx="6"/>
            <a:endCxn id="117" idx="1"/>
          </p:cNvCxnSpPr>
          <p:nvPr/>
        </p:nvCxnSpPr>
        <p:spPr>
          <a:xfrm flipV="1">
            <a:off x="1456702" y="2390517"/>
            <a:ext cx="1182841" cy="368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2F2E2A6-6921-8CD0-093B-766B9DAE9E52}"/>
              </a:ext>
            </a:extLst>
          </p:cNvPr>
          <p:cNvGrpSpPr/>
          <p:nvPr/>
        </p:nvGrpSpPr>
        <p:grpSpPr>
          <a:xfrm>
            <a:off x="2638425" y="3503934"/>
            <a:ext cx="731520" cy="461665"/>
            <a:chOff x="8691154" y="4711228"/>
            <a:chExt cx="731520" cy="461665"/>
          </a:xfrm>
        </p:grpSpPr>
        <p:sp>
          <p:nvSpPr>
            <p:cNvPr id="122" name="圓角矩形 121">
              <a:extLst>
                <a:ext uri="{FF2B5EF4-FFF2-40B4-BE49-F238E27FC236}">
                  <a16:creationId xmlns:a16="http://schemas.microsoft.com/office/drawing/2014/main" id="{50C41FDA-3B08-CE52-7D28-07344185EC1E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D1562D65-C37B-7762-957A-4A91DC52B9C5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直線箭頭接點 123">
            <a:extLst>
              <a:ext uri="{FF2B5EF4-FFF2-40B4-BE49-F238E27FC236}">
                <a16:creationId xmlns:a16="http://schemas.microsoft.com/office/drawing/2014/main" id="{292FEBED-543A-BF15-ED7E-294BDDC40F21}"/>
              </a:ext>
            </a:extLst>
          </p:cNvPr>
          <p:cNvCxnSpPr>
            <a:cxnSpLocks/>
            <a:stCxn id="115" idx="6"/>
            <a:endCxn id="122" idx="1"/>
          </p:cNvCxnSpPr>
          <p:nvPr/>
        </p:nvCxnSpPr>
        <p:spPr>
          <a:xfrm>
            <a:off x="1456701" y="3469156"/>
            <a:ext cx="1181724" cy="270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9FED5407-955A-A55C-B0BE-594E4FF64A42}"/>
              </a:ext>
            </a:extLst>
          </p:cNvPr>
          <p:cNvCxnSpPr>
            <a:cxnSpLocks/>
            <a:stCxn id="110" idx="6"/>
            <a:endCxn id="122" idx="1"/>
          </p:cNvCxnSpPr>
          <p:nvPr/>
        </p:nvCxnSpPr>
        <p:spPr>
          <a:xfrm flipV="1">
            <a:off x="1456700" y="3739174"/>
            <a:ext cx="1181725" cy="432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/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18663634-38EF-1C84-D4A6-D7B2FB3CE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6" y="3216543"/>
                <a:ext cx="526489" cy="413511"/>
              </a:xfrm>
              <a:prstGeom prst="rect">
                <a:avLst/>
              </a:prstGeom>
              <a:blipFill>
                <a:blip r:embed="rId20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B8D6EEA-927E-E141-B61B-7261AB40C4ED}"/>
              </a:ext>
            </a:extLst>
          </p:cNvPr>
          <p:cNvGrpSpPr/>
          <p:nvPr/>
        </p:nvGrpSpPr>
        <p:grpSpPr>
          <a:xfrm>
            <a:off x="5201940" y="2818004"/>
            <a:ext cx="731520" cy="461665"/>
            <a:chOff x="8691154" y="4711228"/>
            <a:chExt cx="731520" cy="461665"/>
          </a:xfrm>
        </p:grpSpPr>
        <p:sp>
          <p:nvSpPr>
            <p:cNvPr id="128" name="圓角矩形 127">
              <a:extLst>
                <a:ext uri="{FF2B5EF4-FFF2-40B4-BE49-F238E27FC236}">
                  <a16:creationId xmlns:a16="http://schemas.microsoft.com/office/drawing/2014/main" id="{C8485D29-56BE-0CFC-D6AA-1414FEF546BF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D93EE0A9-16FC-6D77-91FD-32F565CC4F6D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046CD189-A2D7-2B31-BEA3-E7FA8076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線箭頭接點 129">
            <a:extLst>
              <a:ext uri="{FF2B5EF4-FFF2-40B4-BE49-F238E27FC236}">
                <a16:creationId xmlns:a16="http://schemas.microsoft.com/office/drawing/2014/main" id="{9D5C53F9-4B08-91DB-4A4E-093F87133CE0}"/>
              </a:ext>
            </a:extLst>
          </p:cNvPr>
          <p:cNvCxnSpPr>
            <a:cxnSpLocks/>
            <a:stCxn id="122" idx="3"/>
          </p:cNvCxnSpPr>
          <p:nvPr/>
        </p:nvCxnSpPr>
        <p:spPr>
          <a:xfrm flipV="1">
            <a:off x="3369945" y="3734766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5B106DE9-27E0-2044-7B76-D9941F3F177D}"/>
              </a:ext>
            </a:extLst>
          </p:cNvPr>
          <p:cNvGrpSpPr/>
          <p:nvPr/>
        </p:nvGrpSpPr>
        <p:grpSpPr>
          <a:xfrm>
            <a:off x="7666066" y="2832595"/>
            <a:ext cx="731520" cy="461665"/>
            <a:chOff x="8691154" y="4711228"/>
            <a:chExt cx="731520" cy="461665"/>
          </a:xfrm>
        </p:grpSpPr>
        <p:sp>
          <p:nvSpPr>
            <p:cNvPr id="132" name="圓角矩形 131">
              <a:extLst>
                <a:ext uri="{FF2B5EF4-FFF2-40B4-BE49-F238E27FC236}">
                  <a16:creationId xmlns:a16="http://schemas.microsoft.com/office/drawing/2014/main" id="{68281F09-0E92-6791-6E08-3E51C43E74EA}"/>
                </a:ext>
              </a:extLst>
            </p:cNvPr>
            <p:cNvSpPr/>
            <p:nvPr/>
          </p:nvSpPr>
          <p:spPr>
            <a:xfrm>
              <a:off x="8691154" y="4754879"/>
              <a:ext cx="731520" cy="3831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字方塊 132">
                  <a:extLst>
                    <a:ext uri="{FF2B5EF4-FFF2-40B4-BE49-F238E27FC236}">
                      <a16:creationId xmlns:a16="http://schemas.microsoft.com/office/drawing/2014/main" id="{FC12FBCA-8112-F8C5-B69B-D435ECDEEC2E}"/>
                    </a:ext>
                  </a:extLst>
                </p:cNvPr>
                <p:cNvSpPr txBox="1"/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</m:oMath>
                    </m:oMathPara>
                  </a14:m>
                  <a:endParaRPr lang="zh-TW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31791E94-2184-F471-807D-609C1BF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199" y="4711228"/>
                  <a:ext cx="43542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FE73FCC-B64A-D0D3-AA94-6E3BDCC2203B}"/>
              </a:ext>
            </a:extLst>
          </p:cNvPr>
          <p:cNvGrpSpPr/>
          <p:nvPr/>
        </p:nvGrpSpPr>
        <p:grpSpPr>
          <a:xfrm>
            <a:off x="7761750" y="3983486"/>
            <a:ext cx="540149" cy="531222"/>
            <a:chOff x="7166936" y="6149949"/>
            <a:chExt cx="540149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" name="橢圓 134">
                  <a:extLst>
                    <a:ext uri="{FF2B5EF4-FFF2-40B4-BE49-F238E27FC236}">
                      <a16:creationId xmlns:a16="http://schemas.microsoft.com/office/drawing/2014/main" id="{296FB2EC-69DB-2ADE-700F-EEE45DFC7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/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TW" sz="2000" b="0" i="1" kern="100" baseline="-250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3,1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字方塊 135">
                  <a:extLst>
                    <a:ext uri="{FF2B5EF4-FFF2-40B4-BE49-F238E27FC236}">
                      <a16:creationId xmlns:a16="http://schemas.microsoft.com/office/drawing/2014/main" id="{D94CDEBE-C977-8B82-0EFB-F386DFA7C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936" y="6184394"/>
                  <a:ext cx="435429" cy="392993"/>
                </a:xfrm>
                <a:prstGeom prst="rect">
                  <a:avLst/>
                </a:prstGeom>
                <a:blipFill>
                  <a:blip r:embed="rId23"/>
                  <a:stretch>
                    <a:fillRect r="-28571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0CF6F41C-1931-3D5C-323F-981245816B27}"/>
              </a:ext>
            </a:extLst>
          </p:cNvPr>
          <p:cNvCxnSpPr>
            <a:cxnSpLocks/>
            <a:stCxn id="135" idx="0"/>
            <a:endCxn id="133" idx="2"/>
          </p:cNvCxnSpPr>
          <p:nvPr/>
        </p:nvCxnSpPr>
        <p:spPr>
          <a:xfrm flipH="1" flipV="1">
            <a:off x="8031826" y="3294260"/>
            <a:ext cx="4462" cy="68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137">
            <a:extLst>
              <a:ext uri="{FF2B5EF4-FFF2-40B4-BE49-F238E27FC236}">
                <a16:creationId xmlns:a16="http://schemas.microsoft.com/office/drawing/2014/main" id="{6D4CCCA1-ACB6-CA7C-C6A7-E0A7C79CD63C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933460" y="3053244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>
            <a:extLst>
              <a:ext uri="{FF2B5EF4-FFF2-40B4-BE49-F238E27FC236}">
                <a16:creationId xmlns:a16="http://schemas.microsoft.com/office/drawing/2014/main" id="{6DB0ED36-B468-B539-B045-E5271FDEE1E8}"/>
              </a:ext>
            </a:extLst>
          </p:cNvPr>
          <p:cNvCxnSpPr>
            <a:cxnSpLocks/>
            <a:stCxn id="132" idx="3"/>
            <a:endCxn id="141" idx="2"/>
          </p:cNvCxnSpPr>
          <p:nvPr/>
        </p:nvCxnSpPr>
        <p:spPr>
          <a:xfrm>
            <a:off x="8397586" y="3067835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29127BBF-C092-1455-0ADC-C0E84900F85F}"/>
              </a:ext>
            </a:extLst>
          </p:cNvPr>
          <p:cNvGrpSpPr/>
          <p:nvPr/>
        </p:nvGrpSpPr>
        <p:grpSpPr>
          <a:xfrm>
            <a:off x="9326985" y="2804847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3F31B249-0439-4CE8-5EA7-FB49CE882339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2635E94A-A7B7-30AE-AAF3-D248C1E13EC4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DB4B5ED9-D27A-3E41-A465-970F11486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6"/>
                  <a:stretch>
                    <a:fillRect t="-6250" b="-625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54822C22-7153-4B3C-BF17-0B8DEEA5896B}"/>
              </a:ext>
            </a:extLst>
          </p:cNvPr>
          <p:cNvCxnSpPr>
            <a:cxnSpLocks/>
          </p:cNvCxnSpPr>
          <p:nvPr/>
        </p:nvCxnSpPr>
        <p:spPr>
          <a:xfrm>
            <a:off x="9858207" y="3078012"/>
            <a:ext cx="929399" cy="2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1994A00B-CAD1-E925-4A37-AAAB3FE6307E}"/>
              </a:ext>
            </a:extLst>
          </p:cNvPr>
          <p:cNvGrpSpPr/>
          <p:nvPr/>
        </p:nvGrpSpPr>
        <p:grpSpPr>
          <a:xfrm>
            <a:off x="10794135" y="281240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橢圓 144">
                  <a:extLst>
                    <a:ext uri="{FF2B5EF4-FFF2-40B4-BE49-F238E27FC236}">
                      <a16:creationId xmlns:a16="http://schemas.microsoft.com/office/drawing/2014/main" id="{103E446B-22D4-8A5D-C518-1E11A74A1C74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D1C4CCE8-4E60-56E7-826A-5698CA22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/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1564BE9D-5F7F-7474-E6B3-5E98611A66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446" y="6197434"/>
                  <a:ext cx="435429" cy="39299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群組 147">
            <a:extLst>
              <a:ext uri="{FF2B5EF4-FFF2-40B4-BE49-F238E27FC236}">
                <a16:creationId xmlns:a16="http://schemas.microsoft.com/office/drawing/2014/main" id="{2A99D9E3-C6E0-F4A6-D350-E7556E1F6F23}"/>
              </a:ext>
            </a:extLst>
          </p:cNvPr>
          <p:cNvGrpSpPr/>
          <p:nvPr/>
        </p:nvGrpSpPr>
        <p:grpSpPr>
          <a:xfrm>
            <a:off x="3899278" y="3469156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ABE44511-29F3-787F-97CF-6DE3D26B3286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FA792F8-D531-D1A9-9078-D602CECD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452DAC2F-5747-1983-7F79-D833991DDD9C}"/>
              </a:ext>
            </a:extLst>
          </p:cNvPr>
          <p:cNvGrpSpPr/>
          <p:nvPr/>
        </p:nvGrpSpPr>
        <p:grpSpPr>
          <a:xfrm>
            <a:off x="6523299" y="2785111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橢圓 151">
                  <a:extLst>
                    <a:ext uri="{FF2B5EF4-FFF2-40B4-BE49-F238E27FC236}">
                      <a16:creationId xmlns:a16="http://schemas.microsoft.com/office/drawing/2014/main" id="{E1D95301-F604-1402-52D9-3A56CD331D70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文字方塊 152">
                  <a:extLst>
                    <a:ext uri="{FF2B5EF4-FFF2-40B4-BE49-F238E27FC236}">
                      <a16:creationId xmlns:a16="http://schemas.microsoft.com/office/drawing/2014/main" id="{11CA5E74-1887-AE17-C255-DD3F791AF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線箭頭接點 153">
            <a:extLst>
              <a:ext uri="{FF2B5EF4-FFF2-40B4-BE49-F238E27FC236}">
                <a16:creationId xmlns:a16="http://schemas.microsoft.com/office/drawing/2014/main" id="{9C53C735-0C5B-08A4-A764-3E40FF945DEB}"/>
              </a:ext>
            </a:extLst>
          </p:cNvPr>
          <p:cNvCxnSpPr>
            <a:cxnSpLocks/>
          </p:cNvCxnSpPr>
          <p:nvPr/>
        </p:nvCxnSpPr>
        <p:spPr>
          <a:xfrm flipV="1">
            <a:off x="3388975" y="2386109"/>
            <a:ext cx="499710" cy="44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25727954-C174-2A0F-C598-6BFE521157CD}"/>
              </a:ext>
            </a:extLst>
          </p:cNvPr>
          <p:cNvGrpSpPr/>
          <p:nvPr/>
        </p:nvGrpSpPr>
        <p:grpSpPr>
          <a:xfrm>
            <a:off x="3899278" y="2120498"/>
            <a:ext cx="531222" cy="531222"/>
            <a:chOff x="7175863" y="6149949"/>
            <a:chExt cx="531222" cy="5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橢圓 155">
                  <a:extLst>
                    <a:ext uri="{FF2B5EF4-FFF2-40B4-BE49-F238E27FC236}">
                      <a16:creationId xmlns:a16="http://schemas.microsoft.com/office/drawing/2014/main" id="{D02A821F-F952-A499-0126-7324B7DC249A}"/>
                    </a:ext>
                  </a:extLst>
                </p:cNvPr>
                <p:cNvSpPr/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14F7DBEB-7A0A-DABD-5820-D15B0C396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63" y="6149949"/>
                  <a:ext cx="531222" cy="531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/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zh-TW" altLang="zh-TW" sz="2000" kern="100" baseline="-250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05E6414A-9682-CB2A-9928-C25A64B2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59" y="6203979"/>
                  <a:ext cx="435429" cy="39299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8" name="直線箭頭接點 157">
            <a:extLst>
              <a:ext uri="{FF2B5EF4-FFF2-40B4-BE49-F238E27FC236}">
                <a16:creationId xmlns:a16="http://schemas.microsoft.com/office/drawing/2014/main" id="{3104948B-6322-7FE7-D334-2FF1973BD76D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441093" y="2398199"/>
            <a:ext cx="760847" cy="65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箭頭接點 158">
            <a:extLst>
              <a:ext uri="{FF2B5EF4-FFF2-40B4-BE49-F238E27FC236}">
                <a16:creationId xmlns:a16="http://schemas.microsoft.com/office/drawing/2014/main" id="{E9502060-01F1-80B6-D073-961ADDC7FBB8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427484" y="3053244"/>
            <a:ext cx="774456" cy="681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箭頭接點 159">
            <a:extLst>
              <a:ext uri="{FF2B5EF4-FFF2-40B4-BE49-F238E27FC236}">
                <a16:creationId xmlns:a16="http://schemas.microsoft.com/office/drawing/2014/main" id="{4EF512C2-8AA5-FF63-76DA-E2164A7DE0D5}"/>
              </a:ext>
            </a:extLst>
          </p:cNvPr>
          <p:cNvCxnSpPr>
            <a:cxnSpLocks/>
          </p:cNvCxnSpPr>
          <p:nvPr/>
        </p:nvCxnSpPr>
        <p:spPr>
          <a:xfrm>
            <a:off x="7076227" y="3078012"/>
            <a:ext cx="589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1097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6700</TotalTime>
  <Words>904</Words>
  <Application>Microsoft Macintosh PowerPoint</Application>
  <PresentationFormat>寬螢幕</PresentationFormat>
  <Paragraphs>443</Paragraphs>
  <Slides>19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</vt:lpstr>
      <vt:lpstr>Aptos</vt:lpstr>
      <vt:lpstr>Arial</vt:lpstr>
      <vt:lpstr>Calibri</vt:lpstr>
      <vt:lpstr>Calibri Light</vt:lpstr>
      <vt:lpstr>Cambria Math</vt:lpstr>
      <vt:lpstr>回顧</vt:lpstr>
      <vt:lpstr>深度學習 Deep Learning</vt:lpstr>
      <vt:lpstr>Outline</vt:lpstr>
      <vt:lpstr>Graphs</vt:lpstr>
      <vt:lpstr>What is a Computational Graph?</vt:lpstr>
      <vt:lpstr>Backpropagation on a Computational Graph</vt:lpstr>
      <vt:lpstr>[Recap] (Calculus) Chain Rule - 1</vt:lpstr>
      <vt:lpstr>[Recap] (Calculus) Chain Rule  - 2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Backpropagation on a Computational Graph</vt:lpstr>
      <vt:lpstr>Non-linear Transformation</vt:lpstr>
      <vt:lpstr>Backpropagation on a Computational Graph</vt:lpstr>
      <vt:lpstr>Backpropagation on a Computational Graph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944</cp:revision>
  <dcterms:created xsi:type="dcterms:W3CDTF">2025-02-06T07:16:08Z</dcterms:created>
  <dcterms:modified xsi:type="dcterms:W3CDTF">2025-03-16T17:27:07Z</dcterms:modified>
</cp:coreProperties>
</file>