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59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19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5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8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2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33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0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99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3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6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94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62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29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8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66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BC2D05-37EF-4E54-9CDB-7A4FC862E159}" type="datetimeFigureOut">
              <a:rPr lang="zh-TW" altLang="en-US" smtClean="0"/>
              <a:t>2025/4/14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C13156-07CD-4110-BF55-4978BE3AFC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05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flow2.cgu.edu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8B8F8-F8CE-4EDB-F9C3-1A18281DC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Kubeflow 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24323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A0AEB-7703-43F8-C5B4-D096C502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EFE84-A77E-6A48-EDF6-56BC08C2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13469"/>
            <a:ext cx="10735410" cy="417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網址：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https://kflow2.cgu.edu.tw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C375BD-104F-8027-18E8-D5DF5FB7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4746"/>
            <a:ext cx="12192000" cy="417773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31D5399-D280-B479-3CF2-37DB5A46F05A}"/>
              </a:ext>
            </a:extLst>
          </p:cNvPr>
          <p:cNvSpPr txBox="1"/>
          <p:nvPr/>
        </p:nvSpPr>
        <p:spPr>
          <a:xfrm>
            <a:off x="1126298" y="4001294"/>
            <a:ext cx="2794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帳號與密碼為學號</a:t>
            </a:r>
            <a:r>
              <a:rPr lang="en-US" altLang="zh-TW" sz="25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5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英文小寫</a:t>
            </a:r>
            <a:r>
              <a:rPr lang="en-US" altLang="zh-TW" sz="25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5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017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913E-7980-7623-5FEE-E19690050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FC18F-F7B8-53BF-2537-52E43C0E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連結至系統環境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9F0C57-7A75-2F9B-7B78-5AA629CB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42"/>
          <a:stretch/>
        </p:blipFill>
        <p:spPr>
          <a:xfrm>
            <a:off x="1812273" y="1778695"/>
            <a:ext cx="10270991" cy="47223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18363BB-4813-A24E-A04B-D1BCC0AFFF5F}"/>
              </a:ext>
            </a:extLst>
          </p:cNvPr>
          <p:cNvSpPr/>
          <p:nvPr/>
        </p:nvSpPr>
        <p:spPr>
          <a:xfrm>
            <a:off x="1812273" y="2580361"/>
            <a:ext cx="1695015" cy="43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A2955B-FF92-C3F7-9C76-8A66E64CEBA2}"/>
              </a:ext>
            </a:extLst>
          </p:cNvPr>
          <p:cNvSpPr txBox="1"/>
          <p:nvPr/>
        </p:nvSpPr>
        <p:spPr>
          <a:xfrm>
            <a:off x="0" y="2561039"/>
            <a:ext cx="23809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標楷體" panose="03000509000000000000" pitchFamily="65" charset="-120"/>
                <a:ea typeface="標楷體" panose="03000509000000000000" pitchFamily="65" charset="-120"/>
              </a:rPr>
              <a:t>選單中點選</a:t>
            </a:r>
          </a:p>
        </p:txBody>
      </p:sp>
    </p:spTree>
    <p:extLst>
      <p:ext uri="{BB962C8B-B14F-4D97-AF65-F5344CB8AC3E}">
        <p14:creationId xmlns:p14="http://schemas.microsoft.com/office/powerpoint/2010/main" val="165297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187B0-BA67-5679-41F7-68370BBD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C6F67CC-A436-BF68-DA54-916C10E7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1875745" y="0"/>
            <a:ext cx="101941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E8D26A-B0C1-B5BE-5792-8239152E52B4}"/>
              </a:ext>
            </a:extLst>
          </p:cNvPr>
          <p:cNvSpPr/>
          <p:nvPr/>
        </p:nvSpPr>
        <p:spPr>
          <a:xfrm>
            <a:off x="10784910" y="475989"/>
            <a:ext cx="1251412" cy="43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DC3CB5-CF9A-8CDC-8C15-6DC48E9A5FA3}"/>
              </a:ext>
            </a:extLst>
          </p:cNvPr>
          <p:cNvSpPr txBox="1"/>
          <p:nvPr/>
        </p:nvSpPr>
        <p:spPr>
          <a:xfrm>
            <a:off x="8129392" y="1035527"/>
            <a:ext cx="3906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選擇建立自己的 </a:t>
            </a:r>
            <a:r>
              <a:rPr lang="en-US" altLang="zh-TW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1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21BC-8D04-6227-0065-4858537E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F87803-791E-4F88-0BB2-FD512953A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6244" y="0"/>
            <a:ext cx="1015315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4B672E-A68C-4966-C66D-BE9DC5358D0A}"/>
              </a:ext>
            </a:extLst>
          </p:cNvPr>
          <p:cNvSpPr/>
          <p:nvPr/>
        </p:nvSpPr>
        <p:spPr>
          <a:xfrm>
            <a:off x="3761406" y="1035528"/>
            <a:ext cx="835646" cy="379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B76034-C2EE-0450-16FC-54E47914F043}"/>
              </a:ext>
            </a:extLst>
          </p:cNvPr>
          <p:cNvSpPr txBox="1"/>
          <p:nvPr/>
        </p:nvSpPr>
        <p:spPr>
          <a:xfrm>
            <a:off x="4684735" y="1035528"/>
            <a:ext cx="3906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點選建立</a:t>
            </a:r>
          </a:p>
        </p:txBody>
      </p:sp>
    </p:spTree>
    <p:extLst>
      <p:ext uri="{BB962C8B-B14F-4D97-AF65-F5344CB8AC3E}">
        <p14:creationId xmlns:p14="http://schemas.microsoft.com/office/powerpoint/2010/main" val="99326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CBB7-A503-A204-EEB8-26CCBEDA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8C40570-8C88-8747-D938-B3E59F0A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t="50000" b="1214"/>
          <a:stretch/>
        </p:blipFill>
        <p:spPr>
          <a:xfrm>
            <a:off x="6375748" y="1431097"/>
            <a:ext cx="5275520" cy="450993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A2262B1-2085-C623-60BB-00FA3372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" b="50000"/>
          <a:stretch/>
        </p:blipFill>
        <p:spPr>
          <a:xfrm>
            <a:off x="540732" y="1164919"/>
            <a:ext cx="5458402" cy="477610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58938B-CF7C-3FB6-F315-B152C4888178}"/>
              </a:ext>
            </a:extLst>
          </p:cNvPr>
          <p:cNvSpPr/>
          <p:nvPr/>
        </p:nvSpPr>
        <p:spPr>
          <a:xfrm>
            <a:off x="680004" y="2137818"/>
            <a:ext cx="1136270" cy="43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442FF85-E4A0-FC21-537C-E04628F1C879}"/>
              </a:ext>
            </a:extLst>
          </p:cNvPr>
          <p:cNvSpPr txBox="1"/>
          <p:nvPr/>
        </p:nvSpPr>
        <p:spPr>
          <a:xfrm>
            <a:off x="2092204" y="2087714"/>
            <a:ext cx="3906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Step1:</a:t>
            </a:r>
            <a:r>
              <a:rPr lang="zh-TW" alt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notebook</a:t>
            </a:r>
            <a:r>
              <a:rPr lang="zh-TW" alt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1B9515-8252-E830-710A-BA74956EAA66}"/>
              </a:ext>
            </a:extLst>
          </p:cNvPr>
          <p:cNvSpPr/>
          <p:nvPr/>
        </p:nvSpPr>
        <p:spPr>
          <a:xfrm>
            <a:off x="873738" y="4958262"/>
            <a:ext cx="3660684" cy="430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534EDE0-0320-7B7F-0B0F-40E7BB01E5C9}"/>
              </a:ext>
            </a:extLst>
          </p:cNvPr>
          <p:cNvSpPr txBox="1"/>
          <p:nvPr/>
        </p:nvSpPr>
        <p:spPr>
          <a:xfrm>
            <a:off x="2285938" y="4194174"/>
            <a:ext cx="3906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Step2:</a:t>
            </a:r>
            <a:r>
              <a:rPr lang="zh-TW" alt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確認是否是</a:t>
            </a:r>
            <a:r>
              <a:rPr lang="en-US" altLang="zh-TW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pytorch</a:t>
            </a:r>
            <a:endParaRPr lang="zh-TW" altLang="en-US" sz="25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5A1CF1-37FD-2A59-373F-EAADAA7F8E10}"/>
              </a:ext>
            </a:extLst>
          </p:cNvPr>
          <p:cNvSpPr/>
          <p:nvPr/>
        </p:nvSpPr>
        <p:spPr>
          <a:xfrm>
            <a:off x="6375747" y="1431097"/>
            <a:ext cx="4121063" cy="181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8C0CF3-A9DC-50CC-3768-41B9FF5121E4}"/>
              </a:ext>
            </a:extLst>
          </p:cNvPr>
          <p:cNvSpPr txBox="1"/>
          <p:nvPr/>
        </p:nvSpPr>
        <p:spPr>
          <a:xfrm>
            <a:off x="6482813" y="792270"/>
            <a:ext cx="3906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Step3: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請同學依規定設定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31319F-EA82-5C53-8E01-423D4670AD2D}"/>
              </a:ext>
            </a:extLst>
          </p:cNvPr>
          <p:cNvSpPr/>
          <p:nvPr/>
        </p:nvSpPr>
        <p:spPr>
          <a:xfrm>
            <a:off x="6482813" y="5574082"/>
            <a:ext cx="707127" cy="36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F8392A-FE95-CED4-F7BF-53745EC42689}"/>
              </a:ext>
            </a:extLst>
          </p:cNvPr>
          <p:cNvSpPr txBox="1"/>
          <p:nvPr/>
        </p:nvSpPr>
        <p:spPr>
          <a:xfrm>
            <a:off x="5999134" y="6062107"/>
            <a:ext cx="39069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Step4:</a:t>
            </a:r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點選建立</a:t>
            </a:r>
          </a:p>
        </p:txBody>
      </p:sp>
    </p:spTree>
    <p:extLst>
      <p:ext uri="{BB962C8B-B14F-4D97-AF65-F5344CB8AC3E}">
        <p14:creationId xmlns:p14="http://schemas.microsoft.com/office/powerpoint/2010/main" val="41750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0E84-F1FA-02AA-21BC-D31BBBF76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8450CCE-4AB0-95A5-E5D3-4C172A07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176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CA62740-AC9D-57AC-545D-E01F86869083}"/>
              </a:ext>
            </a:extLst>
          </p:cNvPr>
          <p:cNvSpPr/>
          <p:nvPr/>
        </p:nvSpPr>
        <p:spPr>
          <a:xfrm>
            <a:off x="9999367" y="1823561"/>
            <a:ext cx="735438" cy="302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9C3EF07-0FD8-385E-4411-2BF6A7608512}"/>
              </a:ext>
            </a:extLst>
          </p:cNvPr>
          <p:cNvSpPr txBox="1"/>
          <p:nvPr/>
        </p:nvSpPr>
        <p:spPr>
          <a:xfrm>
            <a:off x="9657568" y="1308821"/>
            <a:ext cx="1827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點選連線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DF4BA41-551D-1647-ECF1-A5CCE441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178"/>
          <a:stretch/>
        </p:blipFill>
        <p:spPr>
          <a:xfrm>
            <a:off x="1815084" y="2661889"/>
            <a:ext cx="10293409" cy="417116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3EA40B7-55C7-EEF5-509E-EA9B94378C03}"/>
              </a:ext>
            </a:extLst>
          </p:cNvPr>
          <p:cNvSpPr txBox="1"/>
          <p:nvPr/>
        </p:nvSpPr>
        <p:spPr>
          <a:xfrm>
            <a:off x="70981" y="3190473"/>
            <a:ext cx="1827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連結至系統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870389-9507-ECC3-F97C-CC58DE6AA6E0}"/>
              </a:ext>
            </a:extLst>
          </p:cNvPr>
          <p:cNvSpPr txBox="1"/>
          <p:nvPr/>
        </p:nvSpPr>
        <p:spPr>
          <a:xfrm>
            <a:off x="2195652" y="3787958"/>
            <a:ext cx="27828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點選 </a:t>
            </a:r>
            <a:r>
              <a:rPr lang="en-US" altLang="zh-TW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notebook</a:t>
            </a:r>
          </a:p>
          <a:p>
            <a:r>
              <a:rPr lang="zh-TW" altLang="en-US" sz="2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即可開始建立模型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21AF7F-AC13-94AD-0ECD-BF2B68CC726A}"/>
              </a:ext>
            </a:extLst>
          </p:cNvPr>
          <p:cNvSpPr/>
          <p:nvPr/>
        </p:nvSpPr>
        <p:spPr>
          <a:xfrm>
            <a:off x="4978518" y="3516235"/>
            <a:ext cx="735438" cy="792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547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41</TotalTime>
  <Words>72</Words>
  <Application>Microsoft Office PowerPoint</Application>
  <PresentationFormat>寬螢幕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Calisto MT</vt:lpstr>
      <vt:lpstr>Times New Roman</vt:lpstr>
      <vt:lpstr>Wingdings 2</vt:lpstr>
      <vt:lpstr>石板</vt:lpstr>
      <vt:lpstr>Kubeflow 使用說明</vt:lpstr>
      <vt:lpstr>登入</vt:lpstr>
      <vt:lpstr>連結至系統環境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林君襄</dc:creator>
  <cp:lastModifiedBy>林君襄</cp:lastModifiedBy>
  <cp:revision>19</cp:revision>
  <dcterms:created xsi:type="dcterms:W3CDTF">2025-04-02T07:49:08Z</dcterms:created>
  <dcterms:modified xsi:type="dcterms:W3CDTF">2025-04-14T03:04:54Z</dcterms:modified>
</cp:coreProperties>
</file>