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508" r:id="rId2"/>
    <p:sldId id="706" r:id="rId3"/>
    <p:sldId id="702" r:id="rId4"/>
    <p:sldId id="703" r:id="rId5"/>
    <p:sldId id="704" r:id="rId6"/>
    <p:sldId id="705" r:id="rId7"/>
    <p:sldId id="707" r:id="rId8"/>
    <p:sldId id="708" r:id="rId9"/>
    <p:sldId id="50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CE9E"/>
    <a:srgbClr val="FF9400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1"/>
    <p:restoredTop sz="96327"/>
  </p:normalViewPr>
  <p:slideViewPr>
    <p:cSldViewPr snapToGrid="0">
      <p:cViewPr varScale="1">
        <p:scale>
          <a:sx n="179" d="100"/>
          <a:sy n="179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2025/5/12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kSRybBp3kUawMk1Yew1ei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mcps5601/CGUDL_2025_Spri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2474" y="4891651"/>
            <a:ext cx="5580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rgbClr val="0070C0"/>
                </a:solidFill>
                <a:ea typeface="Microsoft JhengHei" panose="020B0604030504040204" pitchFamily="34" charset="-120"/>
                <a:cs typeface="Calibri" panose="020F0502020204030204" pitchFamily="34" charset="0"/>
              </a:rPr>
              <a:t>如何產生安全但有效的</a:t>
            </a:r>
            <a:r>
              <a:rPr kumimoji="1" lang="en-US" altLang="zh-TW" sz="2800" b="1" dirty="0">
                <a:solidFill>
                  <a:srgbClr val="0070C0"/>
                </a:solidFill>
                <a:ea typeface="Microsoft JhengHei" panose="020B0604030504040204" pitchFamily="34" charset="-120"/>
                <a:cs typeface="Calibri" panose="020F0502020204030204" pitchFamily="34" charset="0"/>
              </a:rPr>
              <a:t>LLM? (Llama 2)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2474" y="5952238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2025/05/12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DEED3F-C826-615A-5EF9-02C833E509E8}"/>
              </a:ext>
            </a:extLst>
          </p:cNvPr>
          <p:cNvSpPr txBox="1"/>
          <p:nvPr/>
        </p:nvSpPr>
        <p:spPr>
          <a:xfrm>
            <a:off x="9251637" y="6308751"/>
            <a:ext cx="198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3"/>
              </a:rPr>
              <a:t>Slido # NLP_0512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896672" y="6306181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Course GitHub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63EB57-6723-312C-E8D7-A947E9A4D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8761" y="4905659"/>
            <a:ext cx="1428932" cy="1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9E2C4E-1EC4-029D-8BE2-583386FD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996422-F29C-ACF5-F044-FA6D862F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2" y="314325"/>
            <a:ext cx="10590725" cy="57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86FD-AEB5-99F6-A994-0E72B5C5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註冊</a:t>
            </a:r>
            <a:r>
              <a:rPr kumimoji="1" lang="zh-TW" altLang="en-US" dirty="0"/>
              <a:t> </a:t>
            </a:r>
            <a:r>
              <a:rPr kumimoji="1" lang="en-US" altLang="zh-TW" dirty="0"/>
              <a:t>Google Vertex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2079B-9534-711D-275D-7F717560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cloud.google.com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vertex-ai?hl</a:t>
            </a:r>
            <a:r>
              <a:rPr kumimoji="1" lang="en" altLang="zh-TW" dirty="0"/>
              <a:t>=</a:t>
            </a:r>
            <a:r>
              <a:rPr kumimoji="1" lang="en" altLang="zh-TW" dirty="0" err="1"/>
              <a:t>zh</a:t>
            </a:r>
            <a:r>
              <a:rPr kumimoji="1" lang="en" altLang="zh-TW" dirty="0"/>
              <a:t>-TW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2C162D-CCD9-10DB-4E1B-52FD5149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41831-476D-337A-8B97-56F5AD1C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3" y="2798602"/>
            <a:ext cx="3402010" cy="30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C183D-1485-62BC-CE4C-9C9914FF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進到控制台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1EBD1-8C02-C855-52DA-A70A5AD0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https://console.cloud.google.com</a:t>
            </a:r>
            <a:endParaRPr kumimoji="1" lang="en" altLang="zh-TW" dirty="0"/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右邊導覽選單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Vertex AI</a:t>
            </a: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Garden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364104-02B9-0D3C-8D64-F2A03D5A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3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0A978-5A65-3651-5C81-CF72750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選取專案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4148DD-8F2A-ACF3-E748-58439165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2E7FF7-CE50-FFDA-E4D3-A982A0A0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84" y="2325044"/>
            <a:ext cx="5736832" cy="4287366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8B14239-267D-12B7-2372-E3540890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7141"/>
            <a:ext cx="10918371" cy="4023360"/>
          </a:xfrm>
        </p:spPr>
        <p:txBody>
          <a:bodyPr/>
          <a:lstStyle/>
          <a:p>
            <a:r>
              <a:rPr kumimoji="1" lang="en-US" altLang="zh-TW" dirty="0"/>
              <a:t>ID</a:t>
            </a:r>
            <a:r>
              <a:rPr kumimoji="1" lang="zh-TW" altLang="en-US" dirty="0"/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等等會用到</a:t>
            </a:r>
          </a:p>
        </p:txBody>
      </p:sp>
    </p:spTree>
    <p:extLst>
      <p:ext uri="{BB962C8B-B14F-4D97-AF65-F5344CB8AC3E}">
        <p14:creationId xmlns:p14="http://schemas.microsoft.com/office/powerpoint/2010/main" val="13149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8ACD9-3AA3-68E7-9465-025E90ED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搜尋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llama4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4D6044-7CF8-5EBD-C405-6C43B11C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4E9ED2-1E53-E9E4-EE1D-37884A18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76" y="2043702"/>
            <a:ext cx="10244848" cy="3717659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56D03220-4A2C-F5E4-2A14-079890482BA7}"/>
              </a:ext>
            </a:extLst>
          </p:cNvPr>
          <p:cNvCxnSpPr/>
          <p:nvPr/>
        </p:nvCxnSpPr>
        <p:spPr>
          <a:xfrm flipH="1">
            <a:off x="6822281" y="3128963"/>
            <a:ext cx="7143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A7D661-D172-7510-F0B3-60300EBED20F}"/>
              </a:ext>
            </a:extLst>
          </p:cNvPr>
          <p:cNvSpPr txBox="1"/>
          <p:nvPr/>
        </p:nvSpPr>
        <p:spPr>
          <a:xfrm>
            <a:off x="7743825" y="3000375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進入</a:t>
            </a:r>
          </a:p>
        </p:txBody>
      </p:sp>
    </p:spTree>
    <p:extLst>
      <p:ext uri="{BB962C8B-B14F-4D97-AF65-F5344CB8AC3E}">
        <p14:creationId xmlns:p14="http://schemas.microsoft.com/office/powerpoint/2010/main" val="24757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23688-0DFE-27CA-2D57-8B494BE0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閱讀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ea typeface="Microsoft JhengHei" panose="020B0604030504040204" pitchFamily="34" charset="-120"/>
              </a:rPr>
              <a:t>EULA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後點啟用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37B90-CFAB-D29C-1A99-D25A2B4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6724B4-4E77-95C5-E0D1-DF12647A0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7" y="2119309"/>
            <a:ext cx="5953125" cy="3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DE204-72A8-E408-9B5C-278B87C5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 err="1"/>
              <a:t>gcloud</a:t>
            </a:r>
            <a:r>
              <a:rPr kumimoji="1" lang="en" altLang="zh-TW" dirty="0"/>
              <a:t> access token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93748F-D544-AF46-E3F3-6F1424E1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5AF0E-C781-5BC6-81B6-759635A32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3"/>
          <a:stretch/>
        </p:blipFill>
        <p:spPr>
          <a:xfrm>
            <a:off x="1631156" y="1707710"/>
            <a:ext cx="8929688" cy="46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22522A7-03A4-57BC-16EC-02966F0700A4}"/>
              </a:ext>
            </a:extLst>
          </p:cNvPr>
          <p:cNvSpPr txBox="1">
            <a:spLocks/>
          </p:cNvSpPr>
          <p:nvPr/>
        </p:nvSpPr>
        <p:spPr>
          <a:xfrm>
            <a:off x="4621802" y="2769461"/>
            <a:ext cx="4071257" cy="204678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吳宣毅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m1161007@cgu.edu.tw</a:t>
            </a:r>
          </a:p>
        </p:txBody>
      </p:sp>
    </p:spTree>
    <p:extLst>
      <p:ext uri="{BB962C8B-B14F-4D97-AF65-F5344CB8AC3E}">
        <p14:creationId xmlns:p14="http://schemas.microsoft.com/office/powerpoint/2010/main" val="235268154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2039</TotalTime>
  <Words>130</Words>
  <Application>Microsoft Macintosh PowerPoint</Application>
  <PresentationFormat>寬螢幕</PresentationFormat>
  <Paragraphs>32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Microsoft JhengHei</vt:lpstr>
      <vt:lpstr>Calibri</vt:lpstr>
      <vt:lpstr>Calibri Light</vt:lpstr>
      <vt:lpstr>回顧</vt:lpstr>
      <vt:lpstr>自然語言處理與應用 Natural Language Processing and Applications</vt:lpstr>
      <vt:lpstr>PowerPoint 簡報</vt:lpstr>
      <vt:lpstr>註冊 Google Vertex</vt:lpstr>
      <vt:lpstr>進到控制台</vt:lpstr>
      <vt:lpstr>選取專案</vt:lpstr>
      <vt:lpstr>搜尋llama4</vt:lpstr>
      <vt:lpstr>閱讀 EULA 後點啟用</vt:lpstr>
      <vt:lpstr>gcloud access token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366</cp:revision>
  <dcterms:created xsi:type="dcterms:W3CDTF">2025-02-07T09:05:59Z</dcterms:created>
  <dcterms:modified xsi:type="dcterms:W3CDTF">2025-05-11T17:02:35Z</dcterms:modified>
</cp:coreProperties>
</file>