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media/image5.png" ContentType="image/png"/>
  <Override PartName="/ppt/media/image3.png" ContentType="image/png"/>
  <Override PartName="/ppt/media/image4.svg" ContentType="image/svg"/>
  <Override PartName="/ppt/media/image7.png" ContentType="image/png"/>
  <Override PartName="/ppt/media/image11.png" ContentType="image/png"/>
  <Override PartName="/ppt/media/image6.svg" ContentType="image/svg"/>
  <Override PartName="/ppt/media/image9.png" ContentType="image/png"/>
  <Override PartName="/ppt/media/image10.svg" ContentType="image/svg"/>
  <Override PartName="/ppt/media/image8.svg" ContentType="image/svg"/>
  <Override PartName="/ppt/media/image12.svg" ContentType="image/sv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77C2FF-BBA0-4C10-B7DA-83813176F0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DE58E45-4DEA-47E9-8A08-BEDAE3EB3010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sv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sv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3083760" y="643320"/>
            <a:ext cx="3971520" cy="44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283480" y="1024200"/>
            <a:ext cx="5571720" cy="366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245320" y="186120"/>
            <a:ext cx="5648040" cy="53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245320" y="795600"/>
            <a:ext cx="5648040" cy="41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283480" y="186120"/>
            <a:ext cx="5571720" cy="53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855160" y="490680"/>
            <a:ext cx="4428720" cy="473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2025-10-27T12:43:16Z</dcterms:created>
  <dc:creator>Michael Richardson</dc:creator>
  <dc:description/>
  <dc:language>en-CA</dc:language>
  <cp:lastModifiedBy>Michael Richardson</cp:lastModifiedBy>
  <dcterms:modified xsi:type="dcterms:W3CDTF">2025-10-27T12:45:15Z</dcterms:modified>
  <cp:revision>1</cp:revision>
  <dc:subject/>
  <dc:title/>
</cp:coreProperties>
</file>