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B63037-C4BD-40CC-9DFE-92E2D3EC6CB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Avacado-mcrawf23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CC856D8-635F-4433-8E9A-F561940773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1/8/24 4:06:46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son of Avacado SKUs" id="2" name="slide2">
            <a:extLst>
              <a:ext uri="{FF2B5EF4-FFF2-40B4-BE49-F238E27FC236}">
                <a16:creationId xmlns:a16="http://schemas.microsoft.com/office/drawing/2014/main" id="{ED0B4474-168F-433A-9F46-958B3C3411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7200"/>
            <a:ext cx="9144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acado SKU 4225 Trend" id="3" name="slide3">
            <a:extLst>
              <a:ext uri="{FF2B5EF4-FFF2-40B4-BE49-F238E27FC236}">
                <a16:creationId xmlns:a16="http://schemas.microsoft.com/office/drawing/2014/main" id="{AC6FC6E3-F1BD-41DF-A464-F1BAC971E4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538162"/>
            <a:ext cx="98107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2024-01-09T00:06:49Z</dcterms:created>
  <dcterms:modified xsi:type="dcterms:W3CDTF">2024-01-09T00:06:49Z</dcterms:modified>
</cp:coreProperties>
</file>