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4B35-A513-FD4A-8405-D0CD4A542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DA6EA-E75F-2F46-AAEB-081186548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0E0F-76EE-1B48-BCB2-7283347E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817A-8468-0D43-BE55-79CE263D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09BC-0DB1-9A41-9A5E-9B17A624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A173-B060-AC43-BCF7-F48187AA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C4CFB-ED20-EF4D-AA5E-535D4060C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03BE-825D-E94C-AFCF-8E58FD27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3349-D9AF-0F4D-AEDC-42327192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82A0-66E5-F448-9BBE-E7135F55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F3015-9BD2-A849-92B0-0510A59EC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2E72B-ACC1-014B-B9F8-5820E47E1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9EA3-8177-D147-AED0-83C2C2D6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632C-FD7D-A642-A42F-F45B0FD6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5FA8-F067-5741-A4CD-5E455FA3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CBEC-EB07-FE4C-BB79-B145DC84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A574-42CB-B24A-95B3-287494592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7D6E-BE61-8C49-A590-C1C25304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0089-06A4-6046-8FC6-B969EEC2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8BC6-8DBD-7145-A73B-2E372B00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C5FC-A329-6F45-B9B9-F691D32A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3D5E-957F-3640-9766-43CA2515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0D2F6-6AF0-6D44-8015-26D1327E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3730-4A43-C94A-8628-523A5B4C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B052-FB54-EC42-AC7F-B973BDBA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C883-B3DF-6A4E-B203-052F4CEA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8C0A-FCCF-5146-8EFA-1BDAE4F1A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422FD-3820-014B-ADF1-13AEFCBE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A5037-FF63-A544-B4A1-A973C11B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5927F-D2E0-4943-9E7E-CAD40062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51FC-98C4-F641-AA6E-123B9119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7F6D-00BB-4142-BF64-2A0B9E0D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667C8-0313-1F4B-AE36-FB9CC3C4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52A23-3B23-4545-94B7-8764588A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22BFA-7BD8-564C-BF4B-83525A35A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E15B5-5D52-794C-B646-739CE763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53B17-8A96-1F47-B9C0-922CFA1A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DE2B7-6BAD-FF42-BBAB-C87BA42F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FEFA6-F18B-2E4B-82FB-17C0F217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E156-3457-A447-A092-796F3CE5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4CDB0-0DBE-C14A-843D-69F31F8A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B4080-0140-014D-8EDC-E5A1F17F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36A92-45CF-2A46-AD24-EF4305EE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E29EF-5E13-334C-B43E-75475B6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484DA-0E6B-A148-A55A-289F208A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C9747-A30B-514A-B789-E171DE70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8C26-34AC-B149-B7DE-29A56278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5C90-FA83-E54B-A3C4-5FD67F10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BFF9F-CDA0-DA4D-A10A-D00749B2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56598-5D66-9A43-8CA0-8E84AB33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61C56-8C1A-F94D-9519-DD010BE5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01BAC-00B0-9043-BDF8-A8474652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F254-9E8D-C84D-BBB0-28A1DF7C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79452-3C04-574F-AF76-7DF151360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B3370-E86E-6140-A898-5632F6AA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F6BC1-DDC5-6C41-9169-9EF0BEC5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267BF-103E-7D41-A572-528FCF9F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F857-3FAC-D945-AC00-9D11C191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8E1C2-337C-3A44-BB31-1049D984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2C2B7-ECCD-4A4A-B60E-3E3E627E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9B0C-C180-D749-AAAC-CA32B5821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8562-A257-8D4F-986E-97053E3D6AF9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DEE2-4580-5245-8778-704D4C1B6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A6E-11B9-3D44-8632-3653CA5B9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556D-6385-BA44-BCD6-4123143F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868F-A5F2-9A4E-826D-110FDF0E3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Fatalities Resulting from Police Encounters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0EEA-DB0C-1446-9322-E621F5561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Crawford</a:t>
            </a:r>
          </a:p>
        </p:txBody>
      </p:sp>
    </p:spTree>
    <p:extLst>
      <p:ext uri="{BB962C8B-B14F-4D97-AF65-F5344CB8AC3E}">
        <p14:creationId xmlns:p14="http://schemas.microsoft.com/office/powerpoint/2010/main" val="401384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2212-BE50-CC4C-B45A-5076D668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Immediate Drop In Deaths Following High-Profile Incidents but Lack of Long-Term Change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C2222692-C27E-684B-A13B-299D63CCC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6101"/>
            <a:ext cx="4997611" cy="39072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D2EA1-0153-9B4A-BAF9-5C73045BE3FD}"/>
              </a:ext>
            </a:extLst>
          </p:cNvPr>
          <p:cNvSpPr txBox="1"/>
          <p:nvPr/>
        </p:nvSpPr>
        <p:spPr>
          <a:xfrm>
            <a:off x="6400800" y="1590202"/>
            <a:ext cx="5274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Sharp drop in deaths in month after high-profile incident that garners national media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Short-term changes in thought and action due to pressure from the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attention fades, fatalities resulting from police encounters continue to steadily rise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Long-term trend is steady increase in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Immediate fixes to appease the media and people are not effective; need to invest more in long-term solutions such as adapting training programs or  increasing background checks on incoming officers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15262-7FFE-6C41-BF23-9292B6C357D8}"/>
              </a:ext>
            </a:extLst>
          </p:cNvPr>
          <p:cNvSpPr txBox="1"/>
          <p:nvPr/>
        </p:nvSpPr>
        <p:spPr>
          <a:xfrm>
            <a:off x="838200" y="5533325"/>
            <a:ext cx="10644188" cy="120032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Takeaway: </a:t>
            </a:r>
            <a:r>
              <a:rPr lang="en-US" sz="2400" dirty="0"/>
              <a:t>The Department of Justice must invest more in long-term solutions to address the root causes of police brutality rather than implementing ineffective quick fixes when the media attention wears out.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1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D80E-5979-F643-B946-BEE2C3F0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Racial Breakdown of Fatality Victims 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DFA1762A-00CC-104D-BCE6-DCD6F40B6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173" y="1690688"/>
            <a:ext cx="4064000" cy="278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D539E-D62A-164A-8399-73389C535C8F}"/>
              </a:ext>
            </a:extLst>
          </p:cNvPr>
          <p:cNvSpPr txBox="1"/>
          <p:nvPr/>
        </p:nvSpPr>
        <p:spPr>
          <a:xfrm>
            <a:off x="6096000" y="2065675"/>
            <a:ext cx="54901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African-Americans represent </a:t>
            </a:r>
            <a:r>
              <a:rPr lang="en-US" sz="2400" b="1" dirty="0"/>
              <a:t>22% </a:t>
            </a:r>
            <a:r>
              <a:rPr lang="en-US" dirty="0"/>
              <a:t>of victims whose race is specified, but only </a:t>
            </a:r>
            <a:r>
              <a:rPr lang="en-US" sz="2400" b="1" dirty="0"/>
              <a:t>14% </a:t>
            </a:r>
            <a:r>
              <a:rPr lang="en-US" dirty="0"/>
              <a:t>of the US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people make up </a:t>
            </a:r>
            <a:r>
              <a:rPr lang="en-US" sz="2400" b="1" dirty="0"/>
              <a:t>34% </a:t>
            </a:r>
            <a:r>
              <a:rPr lang="en-US" dirty="0"/>
              <a:t>of the victims whose race is specified but make up </a:t>
            </a:r>
            <a:r>
              <a:rPr lang="en-US" sz="2400" b="1" dirty="0"/>
              <a:t>75% </a:t>
            </a:r>
            <a:r>
              <a:rPr lang="en-US" dirty="0"/>
              <a:t>of the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discrepancy shows that there is an issue with racial bias in the police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D6EAA-4D11-2F43-8952-74ECB20D7E6F}"/>
              </a:ext>
            </a:extLst>
          </p:cNvPr>
          <p:cNvSpPr txBox="1"/>
          <p:nvPr/>
        </p:nvSpPr>
        <p:spPr>
          <a:xfrm>
            <a:off x="773906" y="5292546"/>
            <a:ext cx="10644188" cy="83099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Takeaway: </a:t>
            </a:r>
            <a:r>
              <a:rPr lang="en-US" sz="2400" dirty="0"/>
              <a:t>The Department of Justice should educate police officers on implicit bias and implement training to counteract racial bias in the field.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8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Fatalities Resulting from Police Encounters</vt:lpstr>
      <vt:lpstr>Immediate Drop In Deaths Following High-Profile Incidents but Lack of Long-Term Change</vt:lpstr>
      <vt:lpstr>Racial Breakdown of Fatality Victims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Fatalities Resulting from Police Encounters</dc:title>
  <dc:creator>Megan Crawford</dc:creator>
  <cp:lastModifiedBy>Megan Crawford</cp:lastModifiedBy>
  <cp:revision>1</cp:revision>
  <dcterms:created xsi:type="dcterms:W3CDTF">2022-01-30T02:15:53Z</dcterms:created>
  <dcterms:modified xsi:type="dcterms:W3CDTF">2022-01-30T02:58:14Z</dcterms:modified>
</cp:coreProperties>
</file>