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"/>
  </p:notesMasterIdLst>
  <p:sldIdLst>
    <p:sldId id="264" r:id="rId2"/>
  </p:sldIdLst>
  <p:sldSz cx="30243463" cy="427736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208615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41723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62584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83446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10430789" algn="l" defTabSz="417231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12516947" algn="l" defTabSz="417231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14603105" algn="l" defTabSz="417231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16689263" algn="l" defTabSz="417231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orient="horz" pos="7255">
          <p15:clr>
            <a:srgbClr val="A4A3A4"/>
          </p15:clr>
        </p15:guide>
        <p15:guide id="3" orient="horz" pos="26292">
          <p15:clr>
            <a:srgbClr val="A4A3A4"/>
          </p15:clr>
        </p15:guide>
        <p15:guide id="4" pos="682">
          <p15:clr>
            <a:srgbClr val="A4A3A4"/>
          </p15:clr>
        </p15:guide>
        <p15:guide id="5" pos="18369">
          <p15:clr>
            <a:srgbClr val="A4A3A4"/>
          </p15:clr>
        </p15:guide>
        <p15:guide id="6" pos="9261">
          <p15:clr>
            <a:srgbClr val="A4A3A4"/>
          </p15:clr>
        </p15:guide>
        <p15:guide id="7" pos="9797">
          <p15:clr>
            <a:srgbClr val="A4A3A4"/>
          </p15:clr>
        </p15:guide>
        <p15:guide id="8" pos="12293">
          <p15:clr>
            <a:srgbClr val="A4A3A4"/>
          </p15:clr>
        </p15:guide>
        <p15:guide id="9" pos="15331">
          <p15:clr>
            <a:srgbClr val="A4A3A4"/>
          </p15:clr>
        </p15:guide>
        <p15:guide id="10" pos="12835">
          <p15:clr>
            <a:srgbClr val="A4A3A4"/>
          </p15:clr>
        </p15:guide>
        <p15:guide id="11" pos="15875">
          <p15:clr>
            <a:srgbClr val="A4A3A4"/>
          </p15:clr>
        </p15:guide>
        <p15:guide id="12" pos="5239">
          <p15:clr>
            <a:srgbClr val="A4A3A4"/>
          </p15:clr>
        </p15:guide>
        <p15:guide id="13" pos="4694">
          <p15:clr>
            <a:srgbClr val="A4A3A4"/>
          </p15:clr>
        </p15:guide>
        <p15:guide id="14" pos="3720">
          <p15:clr>
            <a:srgbClr val="A4A3A4"/>
          </p15:clr>
        </p15:guide>
        <p15:guide id="15" pos="3184">
          <p15:clr>
            <a:srgbClr val="A4A3A4"/>
          </p15:clr>
        </p15:guide>
        <p15:guide id="16" pos="6212">
          <p15:clr>
            <a:srgbClr val="A4A3A4"/>
          </p15:clr>
        </p15:guide>
        <p15:guide id="17" pos="6768">
          <p15:clr>
            <a:srgbClr val="A4A3A4"/>
          </p15:clr>
        </p15:guide>
        <p15:guide id="18" pos="13819">
          <p15:clr>
            <a:srgbClr val="A4A3A4"/>
          </p15:clr>
        </p15:guide>
        <p15:guide id="19" pos="14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039"/>
    <a:srgbClr val="9AB6A2"/>
    <a:srgbClr val="005172"/>
    <a:srgbClr val="F9F9F9"/>
    <a:srgbClr val="3F9C35"/>
    <a:srgbClr val="FFFFFF"/>
    <a:srgbClr val="34B233"/>
    <a:srgbClr val="000000"/>
    <a:srgbClr val="292929"/>
    <a:srgbClr val="D5D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FD4443E-F989-4FC4-A0C8-D5A2AF1F390B}" styleName="Stijl, donker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ijl, donker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jl, donker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ijl, donker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jl, donker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85" autoAdjust="0"/>
    <p:restoredTop sz="97525" autoAdjust="0"/>
  </p:normalViewPr>
  <p:slideViewPr>
    <p:cSldViewPr snapToGrid="0" showGuides="1">
      <p:cViewPr varScale="1">
        <p:scale>
          <a:sx n="31" d="100"/>
          <a:sy n="31" d="100"/>
        </p:scale>
        <p:origin x="808" y="248"/>
      </p:cViewPr>
      <p:guideLst>
        <p:guide orient="horz" pos="680"/>
        <p:guide orient="horz" pos="7255"/>
        <p:guide orient="horz" pos="26292"/>
        <p:guide pos="682"/>
        <p:guide pos="18369"/>
        <p:guide pos="9261"/>
        <p:guide pos="9797"/>
        <p:guide pos="12293"/>
        <p:guide pos="15331"/>
        <p:guide pos="12835"/>
        <p:guide pos="15875"/>
        <p:guide pos="5239"/>
        <p:guide pos="4694"/>
        <p:guide pos="3720"/>
        <p:guide pos="3184"/>
        <p:guide pos="6212"/>
        <p:guide pos="6768"/>
        <p:guide pos="13819"/>
        <p:guide pos="143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Carla\Desktop\Risultati_choice_i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68707154704101"/>
          <c:y val="0.19717464719299799"/>
          <c:w val="0.484626015650994"/>
          <c:h val="0.7895968522241519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283039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FA-034E-B298-F89FA82A3CD0}"/>
              </c:ext>
            </c:extLst>
          </c:dPt>
          <c:dPt>
            <c:idx val="1"/>
            <c:bubble3D val="0"/>
            <c:spPr>
              <a:solidFill>
                <a:srgbClr val="9AB6A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FA-034E-B298-F89FA82A3C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FA-034E-B298-F89FA82A3C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FA-034E-B298-F89FA82A3CD0}"/>
              </c:ext>
            </c:extLst>
          </c:dPt>
          <c:dLbls>
            <c:dLbl>
              <c:idx val="1"/>
              <c:layout>
                <c:manualLayout>
                  <c:x val="-4.6369436620075997E-2"/>
                  <c:y val="-6.569505236076840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FA-034E-B298-F89FA82A3CD0}"/>
                </c:ext>
              </c:extLst>
            </c:dLbl>
            <c:dLbl>
              <c:idx val="2"/>
              <c:layout>
                <c:manualLayout>
                  <c:x val="4.0321249234848396E-3"/>
                  <c:y val="4.27017840344987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FA-034E-B298-F89FA82A3CD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3FA-034E-B298-F89FA82A3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Foglio1!$M$24:$M$27</c:f>
              <c:strCache>
                <c:ptCount val="4"/>
                <c:pt idx="0">
                  <c:v>18 - 24</c:v>
                </c:pt>
                <c:pt idx="1">
                  <c:v>25 - 34</c:v>
                </c:pt>
                <c:pt idx="2">
                  <c:v>35 - 44</c:v>
                </c:pt>
                <c:pt idx="3">
                  <c:v>45 - 54</c:v>
                </c:pt>
              </c:strCache>
            </c:strRef>
          </c:cat>
          <c:val>
            <c:numRef>
              <c:f>Foglio1!$N$24:$N$27</c:f>
              <c:numCache>
                <c:formatCode>General</c:formatCode>
                <c:ptCount val="4"/>
                <c:pt idx="0">
                  <c:v>39</c:v>
                </c:pt>
                <c:pt idx="1">
                  <c:v>49</c:v>
                </c:pt>
                <c:pt idx="2">
                  <c:v>13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FA-034E-B298-F89FA82A3CD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3F74B-A766-43FB-8006-60B8A5AD3F0C}" type="datetimeFigureOut">
              <a:rPr lang="nl-NL" smtClean="0"/>
              <a:t>12-12-2024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470B-77CA-4AF0-9894-7B9194410B60}" type="slidenum">
              <a:rPr lang="nl-NL" smtClean="0"/>
              <a:t>‹N›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960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6158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2316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58474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4632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0789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16947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3105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89263" algn="l" defTabSz="417231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0470B-77CA-4AF0-9894-7B9194410B6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05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871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504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8153876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ondertitelstijl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grpSp>
        <p:nvGrpSpPr>
          <p:cNvPr id="25" name="Groep 24"/>
          <p:cNvGrpSpPr>
            <a:grpSpLocks noChangeAspect="1"/>
          </p:cNvGrpSpPr>
          <p:nvPr userDrawn="1"/>
        </p:nvGrpSpPr>
        <p:grpSpPr>
          <a:xfrm>
            <a:off x="1597025" y="1806576"/>
            <a:ext cx="12208318" cy="1944000"/>
            <a:chOff x="-2984500" y="9883775"/>
            <a:chExt cx="12461875" cy="1984375"/>
          </a:xfrm>
          <a:solidFill>
            <a:schemeClr val="bg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-57150" y="10063163"/>
              <a:ext cx="684213" cy="422275"/>
            </a:xfrm>
            <a:custGeom>
              <a:avLst/>
              <a:gdLst>
                <a:gd name="T0" fmla="*/ 0 w 431"/>
                <a:gd name="T1" fmla="*/ 0 h 266"/>
                <a:gd name="T2" fmla="*/ 62 w 431"/>
                <a:gd name="T3" fmla="*/ 0 h 266"/>
                <a:gd name="T4" fmla="*/ 129 w 431"/>
                <a:gd name="T5" fmla="*/ 179 h 266"/>
                <a:gd name="T6" fmla="*/ 199 w 431"/>
                <a:gd name="T7" fmla="*/ 0 h 266"/>
                <a:gd name="T8" fmla="*/ 240 w 431"/>
                <a:gd name="T9" fmla="*/ 0 h 266"/>
                <a:gd name="T10" fmla="*/ 315 w 431"/>
                <a:gd name="T11" fmla="*/ 179 h 266"/>
                <a:gd name="T12" fmla="*/ 377 w 431"/>
                <a:gd name="T13" fmla="*/ 0 h 266"/>
                <a:gd name="T14" fmla="*/ 431 w 431"/>
                <a:gd name="T15" fmla="*/ 0 h 266"/>
                <a:gd name="T16" fmla="*/ 332 w 431"/>
                <a:gd name="T17" fmla="*/ 266 h 266"/>
                <a:gd name="T18" fmla="*/ 290 w 431"/>
                <a:gd name="T19" fmla="*/ 266 h 266"/>
                <a:gd name="T20" fmla="*/ 216 w 431"/>
                <a:gd name="T21" fmla="*/ 83 h 266"/>
                <a:gd name="T22" fmla="*/ 145 w 431"/>
                <a:gd name="T23" fmla="*/ 266 h 266"/>
                <a:gd name="T24" fmla="*/ 100 w 431"/>
                <a:gd name="T25" fmla="*/ 266 h 266"/>
                <a:gd name="T26" fmla="*/ 0 w 431"/>
                <a:gd name="T2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66">
                  <a:moveTo>
                    <a:pt x="0" y="0"/>
                  </a:moveTo>
                  <a:lnTo>
                    <a:pt x="62" y="0"/>
                  </a:lnTo>
                  <a:lnTo>
                    <a:pt x="129" y="179"/>
                  </a:lnTo>
                  <a:lnTo>
                    <a:pt x="199" y="0"/>
                  </a:lnTo>
                  <a:lnTo>
                    <a:pt x="240" y="0"/>
                  </a:lnTo>
                  <a:lnTo>
                    <a:pt x="315" y="179"/>
                  </a:lnTo>
                  <a:lnTo>
                    <a:pt x="377" y="0"/>
                  </a:lnTo>
                  <a:lnTo>
                    <a:pt x="431" y="0"/>
                  </a:lnTo>
                  <a:lnTo>
                    <a:pt x="332" y="266"/>
                  </a:lnTo>
                  <a:lnTo>
                    <a:pt x="290" y="266"/>
                  </a:lnTo>
                  <a:lnTo>
                    <a:pt x="216" y="83"/>
                  </a:lnTo>
                  <a:lnTo>
                    <a:pt x="145" y="266"/>
                  </a:lnTo>
                  <a:lnTo>
                    <a:pt x="100" y="2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758825" y="10063163"/>
              <a:ext cx="573088" cy="422275"/>
            </a:xfrm>
            <a:custGeom>
              <a:avLst/>
              <a:gdLst>
                <a:gd name="T0" fmla="*/ 232 w 361"/>
                <a:gd name="T1" fmla="*/ 162 h 266"/>
                <a:gd name="T2" fmla="*/ 178 w 361"/>
                <a:gd name="T3" fmla="*/ 54 h 266"/>
                <a:gd name="T4" fmla="*/ 116 w 361"/>
                <a:gd name="T5" fmla="*/ 162 h 266"/>
                <a:gd name="T6" fmla="*/ 232 w 361"/>
                <a:gd name="T7" fmla="*/ 162 h 266"/>
                <a:gd name="T8" fmla="*/ 149 w 361"/>
                <a:gd name="T9" fmla="*/ 0 h 266"/>
                <a:gd name="T10" fmla="*/ 207 w 361"/>
                <a:gd name="T11" fmla="*/ 0 h 266"/>
                <a:gd name="T12" fmla="*/ 361 w 361"/>
                <a:gd name="T13" fmla="*/ 266 h 266"/>
                <a:gd name="T14" fmla="*/ 290 w 361"/>
                <a:gd name="T15" fmla="*/ 266 h 266"/>
                <a:gd name="T16" fmla="*/ 261 w 361"/>
                <a:gd name="T17" fmla="*/ 208 h 266"/>
                <a:gd name="T18" fmla="*/ 91 w 361"/>
                <a:gd name="T19" fmla="*/ 208 h 266"/>
                <a:gd name="T20" fmla="*/ 62 w 361"/>
                <a:gd name="T21" fmla="*/ 266 h 266"/>
                <a:gd name="T22" fmla="*/ 0 w 361"/>
                <a:gd name="T23" fmla="*/ 266 h 266"/>
                <a:gd name="T24" fmla="*/ 149 w 361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1" h="266">
                  <a:moveTo>
                    <a:pt x="232" y="162"/>
                  </a:moveTo>
                  <a:lnTo>
                    <a:pt x="178" y="54"/>
                  </a:lnTo>
                  <a:lnTo>
                    <a:pt x="116" y="162"/>
                  </a:lnTo>
                  <a:lnTo>
                    <a:pt x="232" y="162"/>
                  </a:lnTo>
                  <a:close/>
                  <a:moveTo>
                    <a:pt x="149" y="0"/>
                  </a:moveTo>
                  <a:lnTo>
                    <a:pt x="207" y="0"/>
                  </a:lnTo>
                  <a:lnTo>
                    <a:pt x="361" y="266"/>
                  </a:lnTo>
                  <a:lnTo>
                    <a:pt x="290" y="266"/>
                  </a:lnTo>
                  <a:lnTo>
                    <a:pt x="261" y="208"/>
                  </a:lnTo>
                  <a:lnTo>
                    <a:pt x="91" y="208"/>
                  </a:lnTo>
                  <a:lnTo>
                    <a:pt x="62" y="266"/>
                  </a:lnTo>
                  <a:lnTo>
                    <a:pt x="0" y="266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35113" y="10063163"/>
              <a:ext cx="493713" cy="422275"/>
            </a:xfrm>
            <a:custGeom>
              <a:avLst/>
              <a:gdLst>
                <a:gd name="T0" fmla="*/ 15 w 75"/>
                <a:gd name="T1" fmla="*/ 12 h 64"/>
                <a:gd name="T2" fmla="*/ 15 w 75"/>
                <a:gd name="T3" fmla="*/ 52 h 64"/>
                <a:gd name="T4" fmla="*/ 61 w 75"/>
                <a:gd name="T5" fmla="*/ 52 h 64"/>
                <a:gd name="T6" fmla="*/ 61 w 75"/>
                <a:gd name="T7" fmla="*/ 38 h 64"/>
                <a:gd name="T8" fmla="*/ 37 w 75"/>
                <a:gd name="T9" fmla="*/ 38 h 64"/>
                <a:gd name="T10" fmla="*/ 37 w 75"/>
                <a:gd name="T11" fmla="*/ 27 h 64"/>
                <a:gd name="T12" fmla="*/ 75 w 75"/>
                <a:gd name="T13" fmla="*/ 27 h 64"/>
                <a:gd name="T14" fmla="*/ 75 w 75"/>
                <a:gd name="T15" fmla="*/ 49 h 64"/>
                <a:gd name="T16" fmla="*/ 60 w 75"/>
                <a:gd name="T17" fmla="*/ 64 h 64"/>
                <a:gd name="T18" fmla="*/ 16 w 75"/>
                <a:gd name="T19" fmla="*/ 64 h 64"/>
                <a:gd name="T20" fmla="*/ 0 w 75"/>
                <a:gd name="T21" fmla="*/ 49 h 64"/>
                <a:gd name="T22" fmla="*/ 0 w 75"/>
                <a:gd name="T23" fmla="*/ 15 h 64"/>
                <a:gd name="T24" fmla="*/ 16 w 75"/>
                <a:gd name="T25" fmla="*/ 0 h 64"/>
                <a:gd name="T26" fmla="*/ 60 w 75"/>
                <a:gd name="T27" fmla="*/ 0 h 64"/>
                <a:gd name="T28" fmla="*/ 75 w 75"/>
                <a:gd name="T29" fmla="*/ 15 h 64"/>
                <a:gd name="T30" fmla="*/ 75 w 75"/>
                <a:gd name="T31" fmla="*/ 16 h 64"/>
                <a:gd name="T32" fmla="*/ 61 w 75"/>
                <a:gd name="T33" fmla="*/ 19 h 64"/>
                <a:gd name="T34" fmla="*/ 61 w 75"/>
                <a:gd name="T35" fmla="*/ 12 h 64"/>
                <a:gd name="T36" fmla="*/ 15 w 75"/>
                <a:gd name="T3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64">
                  <a:moveTo>
                    <a:pt x="15" y="12"/>
                  </a:moveTo>
                  <a:cubicBezTo>
                    <a:pt x="15" y="52"/>
                    <a:pt x="15" y="52"/>
                    <a:pt x="15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61"/>
                    <a:pt x="72" y="64"/>
                    <a:pt x="60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64"/>
                    <a:pt x="0" y="61"/>
                    <a:pt x="0" y="4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"/>
                    <a:pt x="4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1" y="0"/>
                    <a:pt x="75" y="3"/>
                    <a:pt x="75" y="15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2"/>
                    <a:pt x="61" y="12"/>
                    <a:pt x="61" y="12"/>
                  </a:cubicBezTo>
                  <a:lnTo>
                    <a:pt x="1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2357438" y="10063163"/>
              <a:ext cx="434975" cy="422275"/>
            </a:xfrm>
            <a:custGeom>
              <a:avLst/>
              <a:gdLst>
                <a:gd name="T0" fmla="*/ 0 w 274"/>
                <a:gd name="T1" fmla="*/ 0 h 266"/>
                <a:gd name="T2" fmla="*/ 270 w 274"/>
                <a:gd name="T3" fmla="*/ 0 h 266"/>
                <a:gd name="T4" fmla="*/ 270 w 274"/>
                <a:gd name="T5" fmla="*/ 45 h 266"/>
                <a:gd name="T6" fmla="*/ 62 w 274"/>
                <a:gd name="T7" fmla="*/ 45 h 266"/>
                <a:gd name="T8" fmla="*/ 62 w 274"/>
                <a:gd name="T9" fmla="*/ 104 h 266"/>
                <a:gd name="T10" fmla="*/ 183 w 274"/>
                <a:gd name="T11" fmla="*/ 104 h 266"/>
                <a:gd name="T12" fmla="*/ 183 w 274"/>
                <a:gd name="T13" fmla="*/ 150 h 266"/>
                <a:gd name="T14" fmla="*/ 62 w 274"/>
                <a:gd name="T15" fmla="*/ 150 h 266"/>
                <a:gd name="T16" fmla="*/ 62 w 274"/>
                <a:gd name="T17" fmla="*/ 216 h 266"/>
                <a:gd name="T18" fmla="*/ 274 w 274"/>
                <a:gd name="T19" fmla="*/ 216 h 266"/>
                <a:gd name="T20" fmla="*/ 274 w 274"/>
                <a:gd name="T21" fmla="*/ 266 h 266"/>
                <a:gd name="T22" fmla="*/ 0 w 274"/>
                <a:gd name="T23" fmla="*/ 266 h 266"/>
                <a:gd name="T24" fmla="*/ 0 w 274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66">
                  <a:moveTo>
                    <a:pt x="0" y="0"/>
                  </a:moveTo>
                  <a:lnTo>
                    <a:pt x="270" y="0"/>
                  </a:lnTo>
                  <a:lnTo>
                    <a:pt x="270" y="45"/>
                  </a:lnTo>
                  <a:lnTo>
                    <a:pt x="62" y="45"/>
                  </a:lnTo>
                  <a:lnTo>
                    <a:pt x="62" y="104"/>
                  </a:lnTo>
                  <a:lnTo>
                    <a:pt x="183" y="104"/>
                  </a:lnTo>
                  <a:lnTo>
                    <a:pt x="183" y="150"/>
                  </a:lnTo>
                  <a:lnTo>
                    <a:pt x="62" y="150"/>
                  </a:lnTo>
                  <a:lnTo>
                    <a:pt x="62" y="216"/>
                  </a:lnTo>
                  <a:lnTo>
                    <a:pt x="274" y="216"/>
                  </a:lnTo>
                  <a:lnTo>
                    <a:pt x="274" y="266"/>
                  </a:lnTo>
                  <a:lnTo>
                    <a:pt x="0" y="2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3062288" y="10063163"/>
              <a:ext cx="493713" cy="422275"/>
            </a:xfrm>
            <a:custGeom>
              <a:avLst/>
              <a:gdLst>
                <a:gd name="T0" fmla="*/ 0 w 75"/>
                <a:gd name="T1" fmla="*/ 0 h 64"/>
                <a:gd name="T2" fmla="*/ 10 w 75"/>
                <a:gd name="T3" fmla="*/ 0 h 64"/>
                <a:gd name="T4" fmla="*/ 55 w 75"/>
                <a:gd name="T5" fmla="*/ 38 h 64"/>
                <a:gd name="T6" fmla="*/ 62 w 75"/>
                <a:gd name="T7" fmla="*/ 45 h 64"/>
                <a:gd name="T8" fmla="*/ 61 w 75"/>
                <a:gd name="T9" fmla="*/ 34 h 64"/>
                <a:gd name="T10" fmla="*/ 61 w 75"/>
                <a:gd name="T11" fmla="*/ 0 h 64"/>
                <a:gd name="T12" fmla="*/ 75 w 75"/>
                <a:gd name="T13" fmla="*/ 0 h 64"/>
                <a:gd name="T14" fmla="*/ 75 w 75"/>
                <a:gd name="T15" fmla="*/ 64 h 64"/>
                <a:gd name="T16" fmla="*/ 65 w 75"/>
                <a:gd name="T17" fmla="*/ 64 h 64"/>
                <a:gd name="T18" fmla="*/ 18 w 75"/>
                <a:gd name="T19" fmla="*/ 25 h 64"/>
                <a:gd name="T20" fmla="*/ 13 w 75"/>
                <a:gd name="T21" fmla="*/ 19 h 64"/>
                <a:gd name="T22" fmla="*/ 13 w 75"/>
                <a:gd name="T23" fmla="*/ 30 h 64"/>
                <a:gd name="T24" fmla="*/ 13 w 75"/>
                <a:gd name="T25" fmla="*/ 64 h 64"/>
                <a:gd name="T26" fmla="*/ 0 w 75"/>
                <a:gd name="T27" fmla="*/ 64 h 64"/>
                <a:gd name="T28" fmla="*/ 0 w 75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4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7" y="40"/>
                    <a:pt x="60" y="42"/>
                    <a:pt x="62" y="45"/>
                  </a:cubicBezTo>
                  <a:cubicBezTo>
                    <a:pt x="62" y="39"/>
                    <a:pt x="61" y="36"/>
                    <a:pt x="61" y="34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6" y="23"/>
                    <a:pt x="14" y="21"/>
                    <a:pt x="13" y="19"/>
                  </a:cubicBezTo>
                  <a:cubicBezTo>
                    <a:pt x="13" y="24"/>
                    <a:pt x="13" y="28"/>
                    <a:pt x="13" y="3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" name="Rectangle 10"/>
            <p:cNvSpPr>
              <a:spLocks noChangeArrowheads="1"/>
            </p:cNvSpPr>
            <p:nvPr userDrawn="1"/>
          </p:nvSpPr>
          <p:spPr bwMode="auto">
            <a:xfrm>
              <a:off x="3857625" y="10063163"/>
              <a:ext cx="98425" cy="422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4265613" y="10063163"/>
              <a:ext cx="487363" cy="422275"/>
            </a:xfrm>
            <a:custGeom>
              <a:avLst/>
              <a:gdLst>
                <a:gd name="T0" fmla="*/ 0 w 74"/>
                <a:gd name="T1" fmla="*/ 0 h 64"/>
                <a:gd name="T2" fmla="*/ 10 w 74"/>
                <a:gd name="T3" fmla="*/ 0 h 64"/>
                <a:gd name="T4" fmla="*/ 54 w 74"/>
                <a:gd name="T5" fmla="*/ 38 h 64"/>
                <a:gd name="T6" fmla="*/ 62 w 74"/>
                <a:gd name="T7" fmla="*/ 45 h 64"/>
                <a:gd name="T8" fmla="*/ 61 w 74"/>
                <a:gd name="T9" fmla="*/ 34 h 64"/>
                <a:gd name="T10" fmla="*/ 61 w 74"/>
                <a:gd name="T11" fmla="*/ 0 h 64"/>
                <a:gd name="T12" fmla="*/ 74 w 74"/>
                <a:gd name="T13" fmla="*/ 0 h 64"/>
                <a:gd name="T14" fmla="*/ 74 w 74"/>
                <a:gd name="T15" fmla="*/ 64 h 64"/>
                <a:gd name="T16" fmla="*/ 64 w 74"/>
                <a:gd name="T17" fmla="*/ 64 h 64"/>
                <a:gd name="T18" fmla="*/ 18 w 74"/>
                <a:gd name="T19" fmla="*/ 25 h 64"/>
                <a:gd name="T20" fmla="*/ 12 w 74"/>
                <a:gd name="T21" fmla="*/ 19 h 64"/>
                <a:gd name="T22" fmla="*/ 13 w 74"/>
                <a:gd name="T23" fmla="*/ 30 h 64"/>
                <a:gd name="T24" fmla="*/ 13 w 74"/>
                <a:gd name="T25" fmla="*/ 64 h 64"/>
                <a:gd name="T26" fmla="*/ 0 w 74"/>
                <a:gd name="T27" fmla="*/ 64 h 64"/>
                <a:gd name="T28" fmla="*/ 0 w 74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64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7" y="40"/>
                    <a:pt x="59" y="42"/>
                    <a:pt x="62" y="45"/>
                  </a:cubicBezTo>
                  <a:cubicBezTo>
                    <a:pt x="61" y="39"/>
                    <a:pt x="61" y="36"/>
                    <a:pt x="61" y="34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6" y="23"/>
                    <a:pt x="14" y="21"/>
                    <a:pt x="12" y="19"/>
                  </a:cubicBezTo>
                  <a:cubicBezTo>
                    <a:pt x="13" y="24"/>
                    <a:pt x="13" y="28"/>
                    <a:pt x="13" y="3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5056188" y="10063163"/>
              <a:ext cx="492125" cy="422275"/>
            </a:xfrm>
            <a:custGeom>
              <a:avLst/>
              <a:gdLst>
                <a:gd name="T0" fmla="*/ 14 w 75"/>
                <a:gd name="T1" fmla="*/ 12 h 64"/>
                <a:gd name="T2" fmla="*/ 14 w 75"/>
                <a:gd name="T3" fmla="*/ 52 h 64"/>
                <a:gd name="T4" fmla="*/ 61 w 75"/>
                <a:gd name="T5" fmla="*/ 52 h 64"/>
                <a:gd name="T6" fmla="*/ 61 w 75"/>
                <a:gd name="T7" fmla="*/ 38 h 64"/>
                <a:gd name="T8" fmla="*/ 36 w 75"/>
                <a:gd name="T9" fmla="*/ 38 h 64"/>
                <a:gd name="T10" fmla="*/ 36 w 75"/>
                <a:gd name="T11" fmla="*/ 27 h 64"/>
                <a:gd name="T12" fmla="*/ 75 w 75"/>
                <a:gd name="T13" fmla="*/ 27 h 64"/>
                <a:gd name="T14" fmla="*/ 75 w 75"/>
                <a:gd name="T15" fmla="*/ 49 h 64"/>
                <a:gd name="T16" fmla="*/ 59 w 75"/>
                <a:gd name="T17" fmla="*/ 64 h 64"/>
                <a:gd name="T18" fmla="*/ 15 w 75"/>
                <a:gd name="T19" fmla="*/ 64 h 64"/>
                <a:gd name="T20" fmla="*/ 0 w 75"/>
                <a:gd name="T21" fmla="*/ 49 h 64"/>
                <a:gd name="T22" fmla="*/ 0 w 75"/>
                <a:gd name="T23" fmla="*/ 15 h 64"/>
                <a:gd name="T24" fmla="*/ 15 w 75"/>
                <a:gd name="T25" fmla="*/ 0 h 64"/>
                <a:gd name="T26" fmla="*/ 59 w 75"/>
                <a:gd name="T27" fmla="*/ 0 h 64"/>
                <a:gd name="T28" fmla="*/ 75 w 75"/>
                <a:gd name="T29" fmla="*/ 15 h 64"/>
                <a:gd name="T30" fmla="*/ 75 w 75"/>
                <a:gd name="T31" fmla="*/ 16 h 64"/>
                <a:gd name="T32" fmla="*/ 61 w 75"/>
                <a:gd name="T33" fmla="*/ 19 h 64"/>
                <a:gd name="T34" fmla="*/ 61 w 75"/>
                <a:gd name="T35" fmla="*/ 12 h 64"/>
                <a:gd name="T36" fmla="*/ 14 w 75"/>
                <a:gd name="T3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64">
                  <a:moveTo>
                    <a:pt x="14" y="1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61"/>
                    <a:pt x="71" y="64"/>
                    <a:pt x="59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" y="64"/>
                    <a:pt x="0" y="61"/>
                    <a:pt x="0" y="4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"/>
                    <a:pt x="3" y="0"/>
                    <a:pt x="1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5" y="3"/>
                    <a:pt x="75" y="15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2"/>
                    <a:pt x="61" y="12"/>
                    <a:pt x="61" y="12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5845175" y="10063163"/>
              <a:ext cx="433388" cy="422275"/>
            </a:xfrm>
            <a:custGeom>
              <a:avLst/>
              <a:gdLst>
                <a:gd name="T0" fmla="*/ 0 w 273"/>
                <a:gd name="T1" fmla="*/ 0 h 266"/>
                <a:gd name="T2" fmla="*/ 273 w 273"/>
                <a:gd name="T3" fmla="*/ 0 h 266"/>
                <a:gd name="T4" fmla="*/ 273 w 273"/>
                <a:gd name="T5" fmla="*/ 45 h 266"/>
                <a:gd name="T6" fmla="*/ 62 w 273"/>
                <a:gd name="T7" fmla="*/ 45 h 266"/>
                <a:gd name="T8" fmla="*/ 62 w 273"/>
                <a:gd name="T9" fmla="*/ 104 h 266"/>
                <a:gd name="T10" fmla="*/ 186 w 273"/>
                <a:gd name="T11" fmla="*/ 104 h 266"/>
                <a:gd name="T12" fmla="*/ 186 w 273"/>
                <a:gd name="T13" fmla="*/ 150 h 266"/>
                <a:gd name="T14" fmla="*/ 62 w 273"/>
                <a:gd name="T15" fmla="*/ 150 h 266"/>
                <a:gd name="T16" fmla="*/ 62 w 273"/>
                <a:gd name="T17" fmla="*/ 216 h 266"/>
                <a:gd name="T18" fmla="*/ 273 w 273"/>
                <a:gd name="T19" fmla="*/ 216 h 266"/>
                <a:gd name="T20" fmla="*/ 273 w 273"/>
                <a:gd name="T21" fmla="*/ 266 h 266"/>
                <a:gd name="T22" fmla="*/ 0 w 273"/>
                <a:gd name="T23" fmla="*/ 266 h 266"/>
                <a:gd name="T24" fmla="*/ 0 w 273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266">
                  <a:moveTo>
                    <a:pt x="0" y="0"/>
                  </a:moveTo>
                  <a:lnTo>
                    <a:pt x="273" y="0"/>
                  </a:lnTo>
                  <a:lnTo>
                    <a:pt x="273" y="45"/>
                  </a:lnTo>
                  <a:lnTo>
                    <a:pt x="62" y="45"/>
                  </a:lnTo>
                  <a:lnTo>
                    <a:pt x="62" y="104"/>
                  </a:lnTo>
                  <a:lnTo>
                    <a:pt x="186" y="104"/>
                  </a:lnTo>
                  <a:lnTo>
                    <a:pt x="186" y="150"/>
                  </a:lnTo>
                  <a:lnTo>
                    <a:pt x="62" y="150"/>
                  </a:lnTo>
                  <a:lnTo>
                    <a:pt x="62" y="216"/>
                  </a:lnTo>
                  <a:lnTo>
                    <a:pt x="273" y="216"/>
                  </a:lnTo>
                  <a:lnTo>
                    <a:pt x="273" y="266"/>
                  </a:lnTo>
                  <a:lnTo>
                    <a:pt x="0" y="2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6562725" y="10063163"/>
              <a:ext cx="493713" cy="422275"/>
            </a:xfrm>
            <a:custGeom>
              <a:avLst/>
              <a:gdLst>
                <a:gd name="T0" fmla="*/ 0 w 75"/>
                <a:gd name="T1" fmla="*/ 0 h 64"/>
                <a:gd name="T2" fmla="*/ 10 w 75"/>
                <a:gd name="T3" fmla="*/ 0 h 64"/>
                <a:gd name="T4" fmla="*/ 55 w 75"/>
                <a:gd name="T5" fmla="*/ 38 h 64"/>
                <a:gd name="T6" fmla="*/ 62 w 75"/>
                <a:gd name="T7" fmla="*/ 45 h 64"/>
                <a:gd name="T8" fmla="*/ 62 w 75"/>
                <a:gd name="T9" fmla="*/ 34 h 64"/>
                <a:gd name="T10" fmla="*/ 62 w 75"/>
                <a:gd name="T11" fmla="*/ 0 h 64"/>
                <a:gd name="T12" fmla="*/ 75 w 75"/>
                <a:gd name="T13" fmla="*/ 0 h 64"/>
                <a:gd name="T14" fmla="*/ 75 w 75"/>
                <a:gd name="T15" fmla="*/ 64 h 64"/>
                <a:gd name="T16" fmla="*/ 65 w 75"/>
                <a:gd name="T17" fmla="*/ 64 h 64"/>
                <a:gd name="T18" fmla="*/ 18 w 75"/>
                <a:gd name="T19" fmla="*/ 25 h 64"/>
                <a:gd name="T20" fmla="*/ 13 w 75"/>
                <a:gd name="T21" fmla="*/ 19 h 64"/>
                <a:gd name="T22" fmla="*/ 13 w 75"/>
                <a:gd name="T23" fmla="*/ 30 h 64"/>
                <a:gd name="T24" fmla="*/ 13 w 75"/>
                <a:gd name="T25" fmla="*/ 64 h 64"/>
                <a:gd name="T26" fmla="*/ 0 w 75"/>
                <a:gd name="T27" fmla="*/ 64 h 64"/>
                <a:gd name="T28" fmla="*/ 0 w 75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4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7" y="40"/>
                    <a:pt x="60" y="42"/>
                    <a:pt x="62" y="45"/>
                  </a:cubicBezTo>
                  <a:cubicBezTo>
                    <a:pt x="62" y="39"/>
                    <a:pt x="62" y="36"/>
                    <a:pt x="62" y="3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6" y="23"/>
                    <a:pt x="14" y="21"/>
                    <a:pt x="13" y="19"/>
                  </a:cubicBezTo>
                  <a:cubicBezTo>
                    <a:pt x="13" y="24"/>
                    <a:pt x="13" y="28"/>
                    <a:pt x="13" y="3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3055938" y="10750550"/>
              <a:ext cx="4111625" cy="469900"/>
            </a:xfrm>
            <a:custGeom>
              <a:avLst/>
              <a:gdLst>
                <a:gd name="T0" fmla="*/ 621 w 625"/>
                <a:gd name="T1" fmla="*/ 47 h 71"/>
                <a:gd name="T2" fmla="*/ 593 w 625"/>
                <a:gd name="T3" fmla="*/ 41 h 71"/>
                <a:gd name="T4" fmla="*/ 625 w 625"/>
                <a:gd name="T5" fmla="*/ 28 h 71"/>
                <a:gd name="T6" fmla="*/ 591 w 625"/>
                <a:gd name="T7" fmla="*/ 53 h 71"/>
                <a:gd name="T8" fmla="*/ 609 w 625"/>
                <a:gd name="T9" fmla="*/ 20 h 71"/>
                <a:gd name="T10" fmla="*/ 595 w 625"/>
                <a:gd name="T11" fmla="*/ 32 h 71"/>
                <a:gd name="T12" fmla="*/ 569 w 625"/>
                <a:gd name="T13" fmla="*/ 15 h 71"/>
                <a:gd name="T14" fmla="*/ 559 w 625"/>
                <a:gd name="T15" fmla="*/ 56 h 71"/>
                <a:gd name="T16" fmla="*/ 575 w 625"/>
                <a:gd name="T17" fmla="*/ 16 h 71"/>
                <a:gd name="T18" fmla="*/ 591 w 625"/>
                <a:gd name="T19" fmla="*/ 6 h 71"/>
                <a:gd name="T20" fmla="*/ 546 w 625"/>
                <a:gd name="T21" fmla="*/ 56 h 71"/>
                <a:gd name="T22" fmla="*/ 557 w 625"/>
                <a:gd name="T23" fmla="*/ 9 h 71"/>
                <a:gd name="T24" fmla="*/ 525 w 625"/>
                <a:gd name="T25" fmla="*/ 56 h 71"/>
                <a:gd name="T26" fmla="*/ 493 w 625"/>
                <a:gd name="T27" fmla="*/ 0 h 71"/>
                <a:gd name="T28" fmla="*/ 470 w 625"/>
                <a:gd name="T29" fmla="*/ 21 h 71"/>
                <a:gd name="T30" fmla="*/ 493 w 625"/>
                <a:gd name="T31" fmla="*/ 21 h 71"/>
                <a:gd name="T32" fmla="*/ 493 w 625"/>
                <a:gd name="T33" fmla="*/ 5 h 71"/>
                <a:gd name="T34" fmla="*/ 445 w 625"/>
                <a:gd name="T35" fmla="*/ 50 h 71"/>
                <a:gd name="T36" fmla="*/ 434 w 625"/>
                <a:gd name="T37" fmla="*/ 27 h 71"/>
                <a:gd name="T38" fmla="*/ 453 w 625"/>
                <a:gd name="T39" fmla="*/ 39 h 71"/>
                <a:gd name="T40" fmla="*/ 436 w 625"/>
                <a:gd name="T41" fmla="*/ 17 h 71"/>
                <a:gd name="T42" fmla="*/ 438 w 625"/>
                <a:gd name="T43" fmla="*/ 58 h 71"/>
                <a:gd name="T44" fmla="*/ 457 w 625"/>
                <a:gd name="T45" fmla="*/ 19 h 71"/>
                <a:gd name="T46" fmla="*/ 356 w 625"/>
                <a:gd name="T47" fmla="*/ 16 h 71"/>
                <a:gd name="T48" fmla="*/ 339 w 625"/>
                <a:gd name="T49" fmla="*/ 16 h 71"/>
                <a:gd name="T50" fmla="*/ 326 w 625"/>
                <a:gd name="T51" fmla="*/ 21 h 71"/>
                <a:gd name="T52" fmla="*/ 328 w 625"/>
                <a:gd name="T53" fmla="*/ 55 h 71"/>
                <a:gd name="T54" fmla="*/ 345 w 625"/>
                <a:gd name="T55" fmla="*/ 50 h 71"/>
                <a:gd name="T56" fmla="*/ 332 w 625"/>
                <a:gd name="T57" fmla="*/ 43 h 71"/>
                <a:gd name="T58" fmla="*/ 339 w 625"/>
                <a:gd name="T59" fmla="*/ 16 h 71"/>
                <a:gd name="T60" fmla="*/ 311 w 625"/>
                <a:gd name="T61" fmla="*/ 16 h 71"/>
                <a:gd name="T62" fmla="*/ 314 w 625"/>
                <a:gd name="T63" fmla="*/ 2 h 71"/>
                <a:gd name="T64" fmla="*/ 295 w 625"/>
                <a:gd name="T65" fmla="*/ 0 h 71"/>
                <a:gd name="T66" fmla="*/ 275 w 625"/>
                <a:gd name="T67" fmla="*/ 25 h 71"/>
                <a:gd name="T68" fmla="*/ 245 w 625"/>
                <a:gd name="T69" fmla="*/ 24 h 71"/>
                <a:gd name="T70" fmla="*/ 266 w 625"/>
                <a:gd name="T71" fmla="*/ 22 h 71"/>
                <a:gd name="T72" fmla="*/ 255 w 625"/>
                <a:gd name="T73" fmla="*/ 31 h 71"/>
                <a:gd name="T74" fmla="*/ 247 w 625"/>
                <a:gd name="T75" fmla="*/ 58 h 71"/>
                <a:gd name="T76" fmla="*/ 262 w 625"/>
                <a:gd name="T77" fmla="*/ 56 h 71"/>
                <a:gd name="T78" fmla="*/ 244 w 625"/>
                <a:gd name="T79" fmla="*/ 46 h 71"/>
                <a:gd name="T80" fmla="*/ 264 w 625"/>
                <a:gd name="T81" fmla="*/ 46 h 71"/>
                <a:gd name="T82" fmla="*/ 202 w 625"/>
                <a:gd name="T83" fmla="*/ 50 h 71"/>
                <a:gd name="T84" fmla="*/ 199 w 625"/>
                <a:gd name="T85" fmla="*/ 16 h 71"/>
                <a:gd name="T86" fmla="*/ 204 w 625"/>
                <a:gd name="T87" fmla="*/ 58 h 71"/>
                <a:gd name="T88" fmla="*/ 233 w 625"/>
                <a:gd name="T89" fmla="*/ 16 h 71"/>
                <a:gd name="T90" fmla="*/ 154 w 625"/>
                <a:gd name="T91" fmla="*/ 49 h 71"/>
                <a:gd name="T92" fmla="*/ 168 w 625"/>
                <a:gd name="T93" fmla="*/ 21 h 71"/>
                <a:gd name="T94" fmla="*/ 179 w 625"/>
                <a:gd name="T95" fmla="*/ 18 h 71"/>
                <a:gd name="T96" fmla="*/ 147 w 625"/>
                <a:gd name="T97" fmla="*/ 32 h 71"/>
                <a:gd name="T98" fmla="*/ 171 w 625"/>
                <a:gd name="T99" fmla="*/ 52 h 71"/>
                <a:gd name="T100" fmla="*/ 121 w 625"/>
                <a:gd name="T101" fmla="*/ 16 h 71"/>
                <a:gd name="T102" fmla="*/ 103 w 625"/>
                <a:gd name="T103" fmla="*/ 16 h 71"/>
                <a:gd name="T104" fmla="*/ 106 w 625"/>
                <a:gd name="T105" fmla="*/ 24 h 71"/>
                <a:gd name="T106" fmla="*/ 121 w 625"/>
                <a:gd name="T107" fmla="*/ 16 h 71"/>
                <a:gd name="T108" fmla="*/ 51 w 625"/>
                <a:gd name="T109" fmla="*/ 34 h 71"/>
                <a:gd name="T110" fmla="*/ 74 w 625"/>
                <a:gd name="T111" fmla="*/ 31 h 71"/>
                <a:gd name="T112" fmla="*/ 66 w 625"/>
                <a:gd name="T113" fmla="*/ 15 h 71"/>
                <a:gd name="T114" fmla="*/ 47 w 625"/>
                <a:gd name="T115" fmla="*/ 53 h 71"/>
                <a:gd name="T116" fmla="*/ 81 w 625"/>
                <a:gd name="T117" fmla="*/ 30 h 71"/>
                <a:gd name="T118" fmla="*/ 7 w 625"/>
                <a:gd name="T119" fmla="*/ 56 h 71"/>
                <a:gd name="T120" fmla="*/ 18 w 625"/>
                <a:gd name="T121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71">
                  <a:moveTo>
                    <a:pt x="608" y="57"/>
                  </a:moveTo>
                  <a:cubicBezTo>
                    <a:pt x="610" y="57"/>
                    <a:pt x="611" y="57"/>
                    <a:pt x="612" y="56"/>
                  </a:cubicBezTo>
                  <a:cubicBezTo>
                    <a:pt x="614" y="56"/>
                    <a:pt x="615" y="56"/>
                    <a:pt x="616" y="55"/>
                  </a:cubicBezTo>
                  <a:cubicBezTo>
                    <a:pt x="617" y="55"/>
                    <a:pt x="618" y="54"/>
                    <a:pt x="619" y="54"/>
                  </a:cubicBezTo>
                  <a:cubicBezTo>
                    <a:pt x="621" y="47"/>
                    <a:pt x="621" y="47"/>
                    <a:pt x="621" y="47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19" y="48"/>
                    <a:pt x="616" y="49"/>
                    <a:pt x="613" y="50"/>
                  </a:cubicBezTo>
                  <a:cubicBezTo>
                    <a:pt x="611" y="51"/>
                    <a:pt x="608" y="52"/>
                    <a:pt x="605" y="52"/>
                  </a:cubicBezTo>
                  <a:cubicBezTo>
                    <a:pt x="601" y="52"/>
                    <a:pt x="598" y="51"/>
                    <a:pt x="596" y="49"/>
                  </a:cubicBezTo>
                  <a:cubicBezTo>
                    <a:pt x="594" y="47"/>
                    <a:pt x="593" y="44"/>
                    <a:pt x="593" y="41"/>
                  </a:cubicBezTo>
                  <a:cubicBezTo>
                    <a:pt x="593" y="40"/>
                    <a:pt x="593" y="40"/>
                    <a:pt x="593" y="39"/>
                  </a:cubicBezTo>
                  <a:cubicBezTo>
                    <a:pt x="593" y="38"/>
                    <a:pt x="593" y="38"/>
                    <a:pt x="594" y="37"/>
                  </a:cubicBezTo>
                  <a:cubicBezTo>
                    <a:pt x="623" y="37"/>
                    <a:pt x="623" y="37"/>
                    <a:pt x="623" y="37"/>
                  </a:cubicBezTo>
                  <a:cubicBezTo>
                    <a:pt x="624" y="35"/>
                    <a:pt x="624" y="33"/>
                    <a:pt x="624" y="31"/>
                  </a:cubicBezTo>
                  <a:cubicBezTo>
                    <a:pt x="625" y="30"/>
                    <a:pt x="625" y="29"/>
                    <a:pt x="625" y="28"/>
                  </a:cubicBezTo>
                  <a:cubicBezTo>
                    <a:pt x="625" y="24"/>
                    <a:pt x="623" y="21"/>
                    <a:pt x="621" y="18"/>
                  </a:cubicBezTo>
                  <a:cubicBezTo>
                    <a:pt x="619" y="16"/>
                    <a:pt x="615" y="15"/>
                    <a:pt x="611" y="15"/>
                  </a:cubicBezTo>
                  <a:cubicBezTo>
                    <a:pt x="604" y="15"/>
                    <a:pt x="598" y="18"/>
                    <a:pt x="593" y="23"/>
                  </a:cubicBezTo>
                  <a:cubicBezTo>
                    <a:pt x="589" y="28"/>
                    <a:pt x="586" y="35"/>
                    <a:pt x="586" y="42"/>
                  </a:cubicBezTo>
                  <a:cubicBezTo>
                    <a:pt x="586" y="47"/>
                    <a:pt x="588" y="51"/>
                    <a:pt x="591" y="53"/>
                  </a:cubicBezTo>
                  <a:cubicBezTo>
                    <a:pt x="594" y="56"/>
                    <a:pt x="599" y="57"/>
                    <a:pt x="604" y="57"/>
                  </a:cubicBezTo>
                  <a:cubicBezTo>
                    <a:pt x="606" y="57"/>
                    <a:pt x="607" y="57"/>
                    <a:pt x="608" y="57"/>
                  </a:cubicBezTo>
                  <a:moveTo>
                    <a:pt x="595" y="32"/>
                  </a:moveTo>
                  <a:cubicBezTo>
                    <a:pt x="596" y="28"/>
                    <a:pt x="597" y="26"/>
                    <a:pt x="600" y="24"/>
                  </a:cubicBezTo>
                  <a:cubicBezTo>
                    <a:pt x="603" y="21"/>
                    <a:pt x="606" y="20"/>
                    <a:pt x="609" y="20"/>
                  </a:cubicBezTo>
                  <a:cubicBezTo>
                    <a:pt x="612" y="20"/>
                    <a:pt x="615" y="21"/>
                    <a:pt x="616" y="23"/>
                  </a:cubicBezTo>
                  <a:cubicBezTo>
                    <a:pt x="617" y="24"/>
                    <a:pt x="618" y="26"/>
                    <a:pt x="618" y="29"/>
                  </a:cubicBezTo>
                  <a:cubicBezTo>
                    <a:pt x="618" y="29"/>
                    <a:pt x="618" y="30"/>
                    <a:pt x="618" y="30"/>
                  </a:cubicBezTo>
                  <a:cubicBezTo>
                    <a:pt x="618" y="31"/>
                    <a:pt x="618" y="31"/>
                    <a:pt x="618" y="32"/>
                  </a:cubicBezTo>
                  <a:lnTo>
                    <a:pt x="595" y="32"/>
                  </a:lnTo>
                  <a:close/>
                  <a:moveTo>
                    <a:pt x="593" y="1"/>
                  </a:moveTo>
                  <a:cubicBezTo>
                    <a:pt x="592" y="0"/>
                    <a:pt x="591" y="0"/>
                    <a:pt x="590" y="0"/>
                  </a:cubicBezTo>
                  <a:cubicBezTo>
                    <a:pt x="589" y="0"/>
                    <a:pt x="587" y="0"/>
                    <a:pt x="586" y="0"/>
                  </a:cubicBezTo>
                  <a:cubicBezTo>
                    <a:pt x="581" y="0"/>
                    <a:pt x="578" y="1"/>
                    <a:pt x="575" y="4"/>
                  </a:cubicBezTo>
                  <a:cubicBezTo>
                    <a:pt x="572" y="6"/>
                    <a:pt x="570" y="10"/>
                    <a:pt x="569" y="15"/>
                  </a:cubicBezTo>
                  <a:cubicBezTo>
                    <a:pt x="569" y="16"/>
                    <a:pt x="569" y="16"/>
                    <a:pt x="569" y="16"/>
                  </a:cubicBezTo>
                  <a:cubicBezTo>
                    <a:pt x="564" y="16"/>
                    <a:pt x="564" y="16"/>
                    <a:pt x="564" y="16"/>
                  </a:cubicBezTo>
                  <a:cubicBezTo>
                    <a:pt x="563" y="21"/>
                    <a:pt x="563" y="21"/>
                    <a:pt x="563" y="21"/>
                  </a:cubicBezTo>
                  <a:cubicBezTo>
                    <a:pt x="567" y="21"/>
                    <a:pt x="567" y="21"/>
                    <a:pt x="567" y="21"/>
                  </a:cubicBezTo>
                  <a:cubicBezTo>
                    <a:pt x="559" y="56"/>
                    <a:pt x="559" y="56"/>
                    <a:pt x="559" y="56"/>
                  </a:cubicBezTo>
                  <a:cubicBezTo>
                    <a:pt x="566" y="56"/>
                    <a:pt x="566" y="56"/>
                    <a:pt x="566" y="56"/>
                  </a:cubicBezTo>
                  <a:cubicBezTo>
                    <a:pt x="574" y="21"/>
                    <a:pt x="574" y="21"/>
                    <a:pt x="574" y="21"/>
                  </a:cubicBezTo>
                  <a:cubicBezTo>
                    <a:pt x="586" y="21"/>
                    <a:pt x="586" y="21"/>
                    <a:pt x="586" y="21"/>
                  </a:cubicBezTo>
                  <a:cubicBezTo>
                    <a:pt x="587" y="16"/>
                    <a:pt x="587" y="16"/>
                    <a:pt x="587" y="16"/>
                  </a:cubicBezTo>
                  <a:cubicBezTo>
                    <a:pt x="575" y="16"/>
                    <a:pt x="575" y="16"/>
                    <a:pt x="575" y="16"/>
                  </a:cubicBezTo>
                  <a:cubicBezTo>
                    <a:pt x="576" y="15"/>
                    <a:pt x="576" y="15"/>
                    <a:pt x="576" y="15"/>
                  </a:cubicBezTo>
                  <a:cubicBezTo>
                    <a:pt x="576" y="12"/>
                    <a:pt x="577" y="9"/>
                    <a:pt x="579" y="8"/>
                  </a:cubicBezTo>
                  <a:cubicBezTo>
                    <a:pt x="580" y="6"/>
                    <a:pt x="583" y="5"/>
                    <a:pt x="586" y="5"/>
                  </a:cubicBezTo>
                  <a:cubicBezTo>
                    <a:pt x="586" y="5"/>
                    <a:pt x="588" y="6"/>
                    <a:pt x="589" y="6"/>
                  </a:cubicBezTo>
                  <a:cubicBezTo>
                    <a:pt x="590" y="6"/>
                    <a:pt x="591" y="6"/>
                    <a:pt x="591" y="6"/>
                  </a:cubicBezTo>
                  <a:cubicBezTo>
                    <a:pt x="592" y="6"/>
                    <a:pt x="592" y="6"/>
                    <a:pt x="592" y="6"/>
                  </a:cubicBezTo>
                  <a:lnTo>
                    <a:pt x="593" y="1"/>
                  </a:lnTo>
                  <a:close/>
                  <a:moveTo>
                    <a:pt x="548" y="16"/>
                  </a:moveTo>
                  <a:cubicBezTo>
                    <a:pt x="539" y="56"/>
                    <a:pt x="539" y="56"/>
                    <a:pt x="539" y="56"/>
                  </a:cubicBezTo>
                  <a:cubicBezTo>
                    <a:pt x="546" y="56"/>
                    <a:pt x="546" y="56"/>
                    <a:pt x="546" y="56"/>
                  </a:cubicBezTo>
                  <a:cubicBezTo>
                    <a:pt x="555" y="16"/>
                    <a:pt x="555" y="16"/>
                    <a:pt x="555" y="16"/>
                  </a:cubicBezTo>
                  <a:lnTo>
                    <a:pt x="548" y="16"/>
                  </a:lnTo>
                  <a:close/>
                  <a:moveTo>
                    <a:pt x="551" y="2"/>
                  </a:moveTo>
                  <a:cubicBezTo>
                    <a:pt x="549" y="9"/>
                    <a:pt x="549" y="9"/>
                    <a:pt x="549" y="9"/>
                  </a:cubicBezTo>
                  <a:cubicBezTo>
                    <a:pt x="557" y="9"/>
                    <a:pt x="557" y="9"/>
                    <a:pt x="557" y="9"/>
                  </a:cubicBezTo>
                  <a:cubicBezTo>
                    <a:pt x="559" y="2"/>
                    <a:pt x="559" y="2"/>
                    <a:pt x="559" y="2"/>
                  </a:cubicBezTo>
                  <a:lnTo>
                    <a:pt x="551" y="2"/>
                  </a:lnTo>
                  <a:close/>
                  <a:moveTo>
                    <a:pt x="531" y="0"/>
                  </a:moveTo>
                  <a:cubicBezTo>
                    <a:pt x="518" y="56"/>
                    <a:pt x="518" y="56"/>
                    <a:pt x="518" y="56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531" y="0"/>
                  </a:lnTo>
                  <a:close/>
                  <a:moveTo>
                    <a:pt x="501" y="1"/>
                  </a:moveTo>
                  <a:cubicBezTo>
                    <a:pt x="500" y="0"/>
                    <a:pt x="498" y="0"/>
                    <a:pt x="497" y="0"/>
                  </a:cubicBezTo>
                  <a:cubicBezTo>
                    <a:pt x="496" y="0"/>
                    <a:pt x="495" y="0"/>
                    <a:pt x="493" y="0"/>
                  </a:cubicBezTo>
                  <a:cubicBezTo>
                    <a:pt x="489" y="0"/>
                    <a:pt x="485" y="1"/>
                    <a:pt x="482" y="4"/>
                  </a:cubicBezTo>
                  <a:cubicBezTo>
                    <a:pt x="479" y="6"/>
                    <a:pt x="477" y="10"/>
                    <a:pt x="476" y="15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71" y="16"/>
                    <a:pt x="471" y="16"/>
                    <a:pt x="471" y="16"/>
                  </a:cubicBezTo>
                  <a:cubicBezTo>
                    <a:pt x="470" y="21"/>
                    <a:pt x="470" y="21"/>
                    <a:pt x="470" y="21"/>
                  </a:cubicBezTo>
                  <a:cubicBezTo>
                    <a:pt x="475" y="21"/>
                    <a:pt x="475" y="21"/>
                    <a:pt x="475" y="21"/>
                  </a:cubicBezTo>
                  <a:cubicBezTo>
                    <a:pt x="467" y="56"/>
                    <a:pt x="467" y="56"/>
                    <a:pt x="467" y="56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481" y="21"/>
                    <a:pt x="481" y="21"/>
                    <a:pt x="481" y="21"/>
                  </a:cubicBezTo>
                  <a:cubicBezTo>
                    <a:pt x="493" y="21"/>
                    <a:pt x="493" y="21"/>
                    <a:pt x="493" y="21"/>
                  </a:cubicBezTo>
                  <a:cubicBezTo>
                    <a:pt x="495" y="16"/>
                    <a:pt x="495" y="16"/>
                    <a:pt x="495" y="16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4" y="12"/>
                    <a:pt x="485" y="9"/>
                    <a:pt x="486" y="8"/>
                  </a:cubicBezTo>
                  <a:cubicBezTo>
                    <a:pt x="488" y="6"/>
                    <a:pt x="490" y="5"/>
                    <a:pt x="493" y="5"/>
                  </a:cubicBezTo>
                  <a:cubicBezTo>
                    <a:pt x="494" y="5"/>
                    <a:pt x="495" y="6"/>
                    <a:pt x="496" y="6"/>
                  </a:cubicBezTo>
                  <a:cubicBezTo>
                    <a:pt x="497" y="6"/>
                    <a:pt x="498" y="6"/>
                    <a:pt x="499" y="6"/>
                  </a:cubicBezTo>
                  <a:cubicBezTo>
                    <a:pt x="499" y="6"/>
                    <a:pt x="499" y="6"/>
                    <a:pt x="499" y="6"/>
                  </a:cubicBezTo>
                  <a:lnTo>
                    <a:pt x="501" y="1"/>
                  </a:lnTo>
                  <a:close/>
                  <a:moveTo>
                    <a:pt x="445" y="50"/>
                  </a:moveTo>
                  <a:cubicBezTo>
                    <a:pt x="443" y="51"/>
                    <a:pt x="441" y="52"/>
                    <a:pt x="439" y="52"/>
                  </a:cubicBezTo>
                  <a:cubicBezTo>
                    <a:pt x="436" y="52"/>
                    <a:pt x="434" y="51"/>
                    <a:pt x="432" y="49"/>
                  </a:cubicBezTo>
                  <a:cubicBezTo>
                    <a:pt x="430" y="47"/>
                    <a:pt x="430" y="45"/>
                    <a:pt x="430" y="42"/>
                  </a:cubicBezTo>
                  <a:cubicBezTo>
                    <a:pt x="430" y="39"/>
                    <a:pt x="430" y="36"/>
                    <a:pt x="431" y="34"/>
                  </a:cubicBezTo>
                  <a:cubicBezTo>
                    <a:pt x="431" y="31"/>
                    <a:pt x="432" y="29"/>
                    <a:pt x="434" y="27"/>
                  </a:cubicBezTo>
                  <a:cubicBezTo>
                    <a:pt x="435" y="25"/>
                    <a:pt x="437" y="23"/>
                    <a:pt x="438" y="22"/>
                  </a:cubicBezTo>
                  <a:cubicBezTo>
                    <a:pt x="440" y="21"/>
                    <a:pt x="442" y="21"/>
                    <a:pt x="445" y="21"/>
                  </a:cubicBezTo>
                  <a:cubicBezTo>
                    <a:pt x="448" y="21"/>
                    <a:pt x="450" y="21"/>
                    <a:pt x="451" y="23"/>
                  </a:cubicBezTo>
                  <a:cubicBezTo>
                    <a:pt x="453" y="25"/>
                    <a:pt x="454" y="28"/>
                    <a:pt x="454" y="31"/>
                  </a:cubicBezTo>
                  <a:cubicBezTo>
                    <a:pt x="454" y="34"/>
                    <a:pt x="454" y="36"/>
                    <a:pt x="453" y="39"/>
                  </a:cubicBezTo>
                  <a:cubicBezTo>
                    <a:pt x="452" y="41"/>
                    <a:pt x="451" y="44"/>
                    <a:pt x="450" y="46"/>
                  </a:cubicBezTo>
                  <a:cubicBezTo>
                    <a:pt x="449" y="48"/>
                    <a:pt x="447" y="49"/>
                    <a:pt x="445" y="50"/>
                  </a:cubicBezTo>
                  <a:moveTo>
                    <a:pt x="457" y="19"/>
                  </a:moveTo>
                  <a:cubicBezTo>
                    <a:pt x="454" y="16"/>
                    <a:pt x="450" y="15"/>
                    <a:pt x="446" y="15"/>
                  </a:cubicBezTo>
                  <a:cubicBezTo>
                    <a:pt x="442" y="15"/>
                    <a:pt x="439" y="16"/>
                    <a:pt x="436" y="17"/>
                  </a:cubicBezTo>
                  <a:cubicBezTo>
                    <a:pt x="433" y="19"/>
                    <a:pt x="431" y="21"/>
                    <a:pt x="429" y="23"/>
                  </a:cubicBezTo>
                  <a:cubicBezTo>
                    <a:pt x="427" y="26"/>
                    <a:pt x="425" y="29"/>
                    <a:pt x="424" y="32"/>
                  </a:cubicBezTo>
                  <a:cubicBezTo>
                    <a:pt x="423" y="35"/>
                    <a:pt x="422" y="39"/>
                    <a:pt x="422" y="42"/>
                  </a:cubicBezTo>
                  <a:cubicBezTo>
                    <a:pt x="422" y="47"/>
                    <a:pt x="424" y="51"/>
                    <a:pt x="427" y="53"/>
                  </a:cubicBezTo>
                  <a:cubicBezTo>
                    <a:pt x="429" y="56"/>
                    <a:pt x="433" y="58"/>
                    <a:pt x="438" y="58"/>
                  </a:cubicBezTo>
                  <a:cubicBezTo>
                    <a:pt x="441" y="58"/>
                    <a:pt x="445" y="57"/>
                    <a:pt x="447" y="55"/>
                  </a:cubicBezTo>
                  <a:cubicBezTo>
                    <a:pt x="450" y="54"/>
                    <a:pt x="453" y="52"/>
                    <a:pt x="455" y="49"/>
                  </a:cubicBezTo>
                  <a:cubicBezTo>
                    <a:pt x="457" y="47"/>
                    <a:pt x="458" y="44"/>
                    <a:pt x="459" y="41"/>
                  </a:cubicBezTo>
                  <a:cubicBezTo>
                    <a:pt x="460" y="37"/>
                    <a:pt x="461" y="34"/>
                    <a:pt x="461" y="30"/>
                  </a:cubicBezTo>
                  <a:cubicBezTo>
                    <a:pt x="461" y="25"/>
                    <a:pt x="460" y="22"/>
                    <a:pt x="457" y="19"/>
                  </a:cubicBezTo>
                  <a:moveTo>
                    <a:pt x="395" y="16"/>
                  </a:moveTo>
                  <a:cubicBezTo>
                    <a:pt x="388" y="16"/>
                    <a:pt x="388" y="16"/>
                    <a:pt x="388" y="16"/>
                  </a:cubicBezTo>
                  <a:cubicBezTo>
                    <a:pt x="368" y="46"/>
                    <a:pt x="368" y="46"/>
                    <a:pt x="368" y="4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56" y="16"/>
                    <a:pt x="356" y="16"/>
                    <a:pt x="356" y="16"/>
                  </a:cubicBezTo>
                  <a:cubicBezTo>
                    <a:pt x="363" y="54"/>
                    <a:pt x="363" y="54"/>
                    <a:pt x="363" y="54"/>
                  </a:cubicBezTo>
                  <a:cubicBezTo>
                    <a:pt x="351" y="71"/>
                    <a:pt x="351" y="71"/>
                    <a:pt x="351" y="71"/>
                  </a:cubicBezTo>
                  <a:cubicBezTo>
                    <a:pt x="359" y="71"/>
                    <a:pt x="359" y="71"/>
                    <a:pt x="359" y="71"/>
                  </a:cubicBezTo>
                  <a:lnTo>
                    <a:pt x="395" y="16"/>
                  </a:lnTo>
                  <a:close/>
                  <a:moveTo>
                    <a:pt x="339" y="16"/>
                  </a:moveTo>
                  <a:cubicBezTo>
                    <a:pt x="341" y="4"/>
                    <a:pt x="341" y="4"/>
                    <a:pt x="341" y="4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27" y="16"/>
                    <a:pt x="327" y="16"/>
                    <a:pt x="327" y="16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25" y="44"/>
                    <a:pt x="325" y="45"/>
                    <a:pt x="325" y="46"/>
                  </a:cubicBezTo>
                  <a:cubicBezTo>
                    <a:pt x="325" y="47"/>
                    <a:pt x="325" y="47"/>
                    <a:pt x="325" y="48"/>
                  </a:cubicBezTo>
                  <a:cubicBezTo>
                    <a:pt x="325" y="51"/>
                    <a:pt x="326" y="54"/>
                    <a:pt x="328" y="55"/>
                  </a:cubicBezTo>
                  <a:cubicBezTo>
                    <a:pt x="329" y="56"/>
                    <a:pt x="332" y="57"/>
                    <a:pt x="335" y="57"/>
                  </a:cubicBezTo>
                  <a:cubicBezTo>
                    <a:pt x="337" y="57"/>
                    <a:pt x="338" y="57"/>
                    <a:pt x="339" y="57"/>
                  </a:cubicBezTo>
                  <a:cubicBezTo>
                    <a:pt x="341" y="57"/>
                    <a:pt x="342" y="56"/>
                    <a:pt x="344" y="56"/>
                  </a:cubicBezTo>
                  <a:cubicBezTo>
                    <a:pt x="345" y="50"/>
                    <a:pt x="345" y="50"/>
                    <a:pt x="345" y="50"/>
                  </a:cubicBezTo>
                  <a:cubicBezTo>
                    <a:pt x="345" y="50"/>
                    <a:pt x="345" y="50"/>
                    <a:pt x="345" y="50"/>
                  </a:cubicBezTo>
                  <a:cubicBezTo>
                    <a:pt x="344" y="50"/>
                    <a:pt x="343" y="51"/>
                    <a:pt x="342" y="51"/>
                  </a:cubicBezTo>
                  <a:cubicBezTo>
                    <a:pt x="341" y="51"/>
                    <a:pt x="339" y="52"/>
                    <a:pt x="338" y="52"/>
                  </a:cubicBezTo>
                  <a:cubicBezTo>
                    <a:pt x="336" y="52"/>
                    <a:pt x="334" y="51"/>
                    <a:pt x="333" y="50"/>
                  </a:cubicBezTo>
                  <a:cubicBezTo>
                    <a:pt x="333" y="49"/>
                    <a:pt x="332" y="48"/>
                    <a:pt x="332" y="46"/>
                  </a:cubicBezTo>
                  <a:cubicBezTo>
                    <a:pt x="332" y="46"/>
                    <a:pt x="332" y="45"/>
                    <a:pt x="332" y="43"/>
                  </a:cubicBezTo>
                  <a:cubicBezTo>
                    <a:pt x="333" y="42"/>
                    <a:pt x="333" y="41"/>
                    <a:pt x="333" y="40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51" y="21"/>
                    <a:pt x="351" y="21"/>
                    <a:pt x="351" y="21"/>
                  </a:cubicBezTo>
                  <a:cubicBezTo>
                    <a:pt x="353" y="16"/>
                    <a:pt x="353" y="16"/>
                    <a:pt x="353" y="16"/>
                  </a:cubicBezTo>
                  <a:lnTo>
                    <a:pt x="339" y="16"/>
                  </a:lnTo>
                  <a:close/>
                  <a:moveTo>
                    <a:pt x="311" y="16"/>
                  </a:moveTo>
                  <a:cubicBezTo>
                    <a:pt x="302" y="56"/>
                    <a:pt x="302" y="56"/>
                    <a:pt x="302" y="56"/>
                  </a:cubicBezTo>
                  <a:cubicBezTo>
                    <a:pt x="309" y="56"/>
                    <a:pt x="309" y="56"/>
                    <a:pt x="309" y="56"/>
                  </a:cubicBezTo>
                  <a:cubicBezTo>
                    <a:pt x="318" y="16"/>
                    <a:pt x="318" y="16"/>
                    <a:pt x="318" y="16"/>
                  </a:cubicBezTo>
                  <a:lnTo>
                    <a:pt x="311" y="16"/>
                  </a:lnTo>
                  <a:close/>
                  <a:moveTo>
                    <a:pt x="314" y="2"/>
                  </a:moveTo>
                  <a:cubicBezTo>
                    <a:pt x="313" y="9"/>
                    <a:pt x="313" y="9"/>
                    <a:pt x="313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2" y="2"/>
                    <a:pt x="322" y="2"/>
                    <a:pt x="322" y="2"/>
                  </a:cubicBezTo>
                  <a:lnTo>
                    <a:pt x="314" y="2"/>
                  </a:lnTo>
                  <a:close/>
                  <a:moveTo>
                    <a:pt x="295" y="0"/>
                  </a:moveTo>
                  <a:cubicBezTo>
                    <a:pt x="282" y="56"/>
                    <a:pt x="282" y="56"/>
                    <a:pt x="282" y="56"/>
                  </a:cubicBezTo>
                  <a:cubicBezTo>
                    <a:pt x="289" y="56"/>
                    <a:pt x="289" y="56"/>
                    <a:pt x="289" y="56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295" y="0"/>
                  </a:lnTo>
                  <a:close/>
                  <a:moveTo>
                    <a:pt x="262" y="56"/>
                  </a:moveTo>
                  <a:cubicBezTo>
                    <a:pt x="269" y="56"/>
                    <a:pt x="269" y="56"/>
                    <a:pt x="269" y="56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8"/>
                    <a:pt x="275" y="28"/>
                    <a:pt x="275" y="27"/>
                  </a:cubicBezTo>
                  <a:cubicBezTo>
                    <a:pt x="275" y="26"/>
                    <a:pt x="275" y="25"/>
                    <a:pt x="275" y="25"/>
                  </a:cubicBezTo>
                  <a:cubicBezTo>
                    <a:pt x="275" y="21"/>
                    <a:pt x="274" y="19"/>
                    <a:pt x="272" y="17"/>
                  </a:cubicBezTo>
                  <a:cubicBezTo>
                    <a:pt x="269" y="16"/>
                    <a:pt x="265" y="15"/>
                    <a:pt x="260" y="15"/>
                  </a:cubicBezTo>
                  <a:cubicBezTo>
                    <a:pt x="258" y="15"/>
                    <a:pt x="255" y="15"/>
                    <a:pt x="253" y="16"/>
                  </a:cubicBezTo>
                  <a:cubicBezTo>
                    <a:pt x="250" y="16"/>
                    <a:pt x="248" y="17"/>
                    <a:pt x="247" y="17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3"/>
                    <a:pt x="250" y="22"/>
                    <a:pt x="252" y="22"/>
                  </a:cubicBezTo>
                  <a:cubicBezTo>
                    <a:pt x="255" y="21"/>
                    <a:pt x="257" y="21"/>
                    <a:pt x="259" y="21"/>
                  </a:cubicBezTo>
                  <a:cubicBezTo>
                    <a:pt x="261" y="21"/>
                    <a:pt x="262" y="21"/>
                    <a:pt x="263" y="21"/>
                  </a:cubicBezTo>
                  <a:cubicBezTo>
                    <a:pt x="264" y="21"/>
                    <a:pt x="265" y="21"/>
                    <a:pt x="266" y="22"/>
                  </a:cubicBezTo>
                  <a:cubicBezTo>
                    <a:pt x="267" y="22"/>
                    <a:pt x="267" y="23"/>
                    <a:pt x="268" y="24"/>
                  </a:cubicBezTo>
                  <a:cubicBezTo>
                    <a:pt x="268" y="24"/>
                    <a:pt x="269" y="25"/>
                    <a:pt x="269" y="26"/>
                  </a:cubicBezTo>
                  <a:cubicBezTo>
                    <a:pt x="269" y="27"/>
                    <a:pt x="268" y="27"/>
                    <a:pt x="268" y="28"/>
                  </a:cubicBezTo>
                  <a:cubicBezTo>
                    <a:pt x="268" y="28"/>
                    <a:pt x="268" y="29"/>
                    <a:pt x="268" y="30"/>
                  </a:cubicBezTo>
                  <a:cubicBezTo>
                    <a:pt x="263" y="30"/>
                    <a:pt x="259" y="30"/>
                    <a:pt x="255" y="31"/>
                  </a:cubicBezTo>
                  <a:cubicBezTo>
                    <a:pt x="251" y="31"/>
                    <a:pt x="248" y="32"/>
                    <a:pt x="245" y="34"/>
                  </a:cubicBezTo>
                  <a:cubicBezTo>
                    <a:pt x="242" y="35"/>
                    <a:pt x="240" y="37"/>
                    <a:pt x="239" y="39"/>
                  </a:cubicBezTo>
                  <a:cubicBezTo>
                    <a:pt x="237" y="41"/>
                    <a:pt x="237" y="44"/>
                    <a:pt x="237" y="47"/>
                  </a:cubicBezTo>
                  <a:cubicBezTo>
                    <a:pt x="237" y="50"/>
                    <a:pt x="238" y="53"/>
                    <a:pt x="240" y="55"/>
                  </a:cubicBezTo>
                  <a:cubicBezTo>
                    <a:pt x="242" y="57"/>
                    <a:pt x="244" y="58"/>
                    <a:pt x="247" y="58"/>
                  </a:cubicBezTo>
                  <a:cubicBezTo>
                    <a:pt x="249" y="58"/>
                    <a:pt x="251" y="57"/>
                    <a:pt x="253" y="57"/>
                  </a:cubicBezTo>
                  <a:cubicBezTo>
                    <a:pt x="254" y="57"/>
                    <a:pt x="256" y="56"/>
                    <a:pt x="257" y="56"/>
                  </a:cubicBezTo>
                  <a:cubicBezTo>
                    <a:pt x="258" y="55"/>
                    <a:pt x="259" y="54"/>
                    <a:pt x="260" y="54"/>
                  </a:cubicBezTo>
                  <a:cubicBezTo>
                    <a:pt x="261" y="53"/>
                    <a:pt x="262" y="53"/>
                    <a:pt x="263" y="52"/>
                  </a:cubicBezTo>
                  <a:lnTo>
                    <a:pt x="262" y="56"/>
                  </a:lnTo>
                  <a:close/>
                  <a:moveTo>
                    <a:pt x="264" y="46"/>
                  </a:moveTo>
                  <a:cubicBezTo>
                    <a:pt x="262" y="48"/>
                    <a:pt x="260" y="49"/>
                    <a:pt x="258" y="50"/>
                  </a:cubicBezTo>
                  <a:cubicBezTo>
                    <a:pt x="256" y="51"/>
                    <a:pt x="253" y="51"/>
                    <a:pt x="251" y="51"/>
                  </a:cubicBezTo>
                  <a:cubicBezTo>
                    <a:pt x="249" y="51"/>
                    <a:pt x="247" y="51"/>
                    <a:pt x="246" y="50"/>
                  </a:cubicBezTo>
                  <a:cubicBezTo>
                    <a:pt x="244" y="49"/>
                    <a:pt x="244" y="48"/>
                    <a:pt x="244" y="46"/>
                  </a:cubicBezTo>
                  <a:cubicBezTo>
                    <a:pt x="244" y="44"/>
                    <a:pt x="244" y="42"/>
                    <a:pt x="245" y="41"/>
                  </a:cubicBezTo>
                  <a:cubicBezTo>
                    <a:pt x="246" y="40"/>
                    <a:pt x="248" y="39"/>
                    <a:pt x="250" y="38"/>
                  </a:cubicBezTo>
                  <a:cubicBezTo>
                    <a:pt x="252" y="37"/>
                    <a:pt x="254" y="36"/>
                    <a:pt x="257" y="36"/>
                  </a:cubicBezTo>
                  <a:cubicBezTo>
                    <a:pt x="260" y="36"/>
                    <a:pt x="263" y="35"/>
                    <a:pt x="267" y="35"/>
                  </a:cubicBezTo>
                  <a:lnTo>
                    <a:pt x="264" y="46"/>
                  </a:lnTo>
                  <a:close/>
                  <a:moveTo>
                    <a:pt x="226" y="16"/>
                  </a:moveTo>
                  <a:cubicBezTo>
                    <a:pt x="219" y="46"/>
                    <a:pt x="219" y="46"/>
                    <a:pt x="219" y="46"/>
                  </a:cubicBezTo>
                  <a:cubicBezTo>
                    <a:pt x="217" y="48"/>
                    <a:pt x="215" y="49"/>
                    <a:pt x="213" y="50"/>
                  </a:cubicBezTo>
                  <a:cubicBezTo>
                    <a:pt x="211" y="51"/>
                    <a:pt x="209" y="51"/>
                    <a:pt x="207" y="51"/>
                  </a:cubicBezTo>
                  <a:cubicBezTo>
                    <a:pt x="204" y="51"/>
                    <a:pt x="203" y="51"/>
                    <a:pt x="202" y="50"/>
                  </a:cubicBezTo>
                  <a:cubicBezTo>
                    <a:pt x="201" y="49"/>
                    <a:pt x="200" y="47"/>
                    <a:pt x="200" y="45"/>
                  </a:cubicBezTo>
                  <a:cubicBezTo>
                    <a:pt x="200" y="44"/>
                    <a:pt x="200" y="43"/>
                    <a:pt x="200" y="42"/>
                  </a:cubicBezTo>
                  <a:cubicBezTo>
                    <a:pt x="200" y="41"/>
                    <a:pt x="201" y="40"/>
                    <a:pt x="201" y="39"/>
                  </a:cubicBezTo>
                  <a:cubicBezTo>
                    <a:pt x="206" y="16"/>
                    <a:pt x="206" y="16"/>
                    <a:pt x="206" y="16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193" y="43"/>
                    <a:pt x="193" y="44"/>
                    <a:pt x="193" y="45"/>
                  </a:cubicBezTo>
                  <a:cubicBezTo>
                    <a:pt x="193" y="46"/>
                    <a:pt x="193" y="46"/>
                    <a:pt x="193" y="47"/>
                  </a:cubicBezTo>
                  <a:cubicBezTo>
                    <a:pt x="193" y="51"/>
                    <a:pt x="194" y="53"/>
                    <a:pt x="196" y="55"/>
                  </a:cubicBezTo>
                  <a:cubicBezTo>
                    <a:pt x="198" y="57"/>
                    <a:pt x="200" y="58"/>
                    <a:pt x="204" y="58"/>
                  </a:cubicBezTo>
                  <a:cubicBezTo>
                    <a:pt x="206" y="58"/>
                    <a:pt x="209" y="57"/>
                    <a:pt x="211" y="56"/>
                  </a:cubicBezTo>
                  <a:cubicBezTo>
                    <a:pt x="213" y="55"/>
                    <a:pt x="216" y="54"/>
                    <a:pt x="218" y="52"/>
                  </a:cubicBezTo>
                  <a:cubicBezTo>
                    <a:pt x="217" y="56"/>
                    <a:pt x="217" y="56"/>
                    <a:pt x="217" y="56"/>
                  </a:cubicBezTo>
                  <a:cubicBezTo>
                    <a:pt x="224" y="56"/>
                    <a:pt x="224" y="56"/>
                    <a:pt x="224" y="56"/>
                  </a:cubicBezTo>
                  <a:cubicBezTo>
                    <a:pt x="233" y="16"/>
                    <a:pt x="233" y="16"/>
                    <a:pt x="233" y="16"/>
                  </a:cubicBezTo>
                  <a:lnTo>
                    <a:pt x="226" y="16"/>
                  </a:lnTo>
                  <a:close/>
                  <a:moveTo>
                    <a:pt x="173" y="46"/>
                  </a:moveTo>
                  <a:cubicBezTo>
                    <a:pt x="171" y="47"/>
                    <a:pt x="169" y="48"/>
                    <a:pt x="167" y="49"/>
                  </a:cubicBezTo>
                  <a:cubicBezTo>
                    <a:pt x="165" y="50"/>
                    <a:pt x="162" y="51"/>
                    <a:pt x="160" y="51"/>
                  </a:cubicBezTo>
                  <a:cubicBezTo>
                    <a:pt x="158" y="51"/>
                    <a:pt x="156" y="50"/>
                    <a:pt x="154" y="49"/>
                  </a:cubicBezTo>
                  <a:cubicBezTo>
                    <a:pt x="153" y="47"/>
                    <a:pt x="152" y="45"/>
                    <a:pt x="152" y="42"/>
                  </a:cubicBezTo>
                  <a:cubicBezTo>
                    <a:pt x="152" y="40"/>
                    <a:pt x="153" y="37"/>
                    <a:pt x="153" y="34"/>
                  </a:cubicBezTo>
                  <a:cubicBezTo>
                    <a:pt x="154" y="32"/>
                    <a:pt x="155" y="29"/>
                    <a:pt x="156" y="28"/>
                  </a:cubicBezTo>
                  <a:cubicBezTo>
                    <a:pt x="158" y="26"/>
                    <a:pt x="159" y="24"/>
                    <a:pt x="161" y="23"/>
                  </a:cubicBezTo>
                  <a:cubicBezTo>
                    <a:pt x="163" y="21"/>
                    <a:pt x="166" y="21"/>
                    <a:pt x="168" y="21"/>
                  </a:cubicBezTo>
                  <a:cubicBezTo>
                    <a:pt x="170" y="21"/>
                    <a:pt x="172" y="21"/>
                    <a:pt x="173" y="21"/>
                  </a:cubicBezTo>
                  <a:cubicBezTo>
                    <a:pt x="175" y="22"/>
                    <a:pt x="176" y="22"/>
                    <a:pt x="178" y="23"/>
                  </a:cubicBezTo>
                  <a:lnTo>
                    <a:pt x="173" y="46"/>
                  </a:lnTo>
                  <a:close/>
                  <a:moveTo>
                    <a:pt x="180" y="16"/>
                  </a:moveTo>
                  <a:cubicBezTo>
                    <a:pt x="179" y="18"/>
                    <a:pt x="179" y="18"/>
                    <a:pt x="179" y="18"/>
                  </a:cubicBezTo>
                  <a:cubicBezTo>
                    <a:pt x="178" y="17"/>
                    <a:pt x="176" y="16"/>
                    <a:pt x="174" y="16"/>
                  </a:cubicBezTo>
                  <a:cubicBezTo>
                    <a:pt x="172" y="15"/>
                    <a:pt x="170" y="15"/>
                    <a:pt x="168" y="15"/>
                  </a:cubicBezTo>
                  <a:cubicBezTo>
                    <a:pt x="165" y="15"/>
                    <a:pt x="162" y="16"/>
                    <a:pt x="159" y="17"/>
                  </a:cubicBezTo>
                  <a:cubicBezTo>
                    <a:pt x="156" y="19"/>
                    <a:pt x="154" y="21"/>
                    <a:pt x="152" y="23"/>
                  </a:cubicBezTo>
                  <a:cubicBezTo>
                    <a:pt x="150" y="26"/>
                    <a:pt x="148" y="29"/>
                    <a:pt x="147" y="32"/>
                  </a:cubicBezTo>
                  <a:cubicBezTo>
                    <a:pt x="146" y="36"/>
                    <a:pt x="145" y="40"/>
                    <a:pt x="145" y="43"/>
                  </a:cubicBezTo>
                  <a:cubicBezTo>
                    <a:pt x="145" y="48"/>
                    <a:pt x="146" y="51"/>
                    <a:pt x="149" y="54"/>
                  </a:cubicBezTo>
                  <a:cubicBezTo>
                    <a:pt x="151" y="56"/>
                    <a:pt x="154" y="57"/>
                    <a:pt x="158" y="57"/>
                  </a:cubicBezTo>
                  <a:cubicBezTo>
                    <a:pt x="160" y="57"/>
                    <a:pt x="163" y="57"/>
                    <a:pt x="165" y="56"/>
                  </a:cubicBezTo>
                  <a:cubicBezTo>
                    <a:pt x="167" y="55"/>
                    <a:pt x="169" y="53"/>
                    <a:pt x="171" y="52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74" y="71"/>
                    <a:pt x="174" y="71"/>
                    <a:pt x="174" y="71"/>
                  </a:cubicBezTo>
                  <a:cubicBezTo>
                    <a:pt x="186" y="16"/>
                    <a:pt x="186" y="16"/>
                    <a:pt x="186" y="16"/>
                  </a:cubicBezTo>
                  <a:lnTo>
                    <a:pt x="180" y="16"/>
                  </a:lnTo>
                  <a:close/>
                  <a:moveTo>
                    <a:pt x="121" y="16"/>
                  </a:moveTo>
                  <a:cubicBezTo>
                    <a:pt x="120" y="16"/>
                    <a:pt x="119" y="16"/>
                    <a:pt x="118" y="16"/>
                  </a:cubicBezTo>
                  <a:cubicBezTo>
                    <a:pt x="118" y="16"/>
                    <a:pt x="117" y="16"/>
                    <a:pt x="116" y="16"/>
                  </a:cubicBezTo>
                  <a:cubicBezTo>
                    <a:pt x="114" y="16"/>
                    <a:pt x="112" y="16"/>
                    <a:pt x="109" y="17"/>
                  </a:cubicBezTo>
                  <a:cubicBezTo>
                    <a:pt x="107" y="18"/>
                    <a:pt x="105" y="20"/>
                    <a:pt x="101" y="22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2" y="26"/>
                    <a:pt x="104" y="25"/>
                    <a:pt x="106" y="24"/>
                  </a:cubicBezTo>
                  <a:cubicBezTo>
                    <a:pt x="109" y="23"/>
                    <a:pt x="111" y="23"/>
                    <a:pt x="113" y="23"/>
                  </a:cubicBezTo>
                  <a:cubicBezTo>
                    <a:pt x="114" y="23"/>
                    <a:pt x="115" y="23"/>
                    <a:pt x="116" y="23"/>
                  </a:cubicBezTo>
                  <a:cubicBezTo>
                    <a:pt x="117" y="23"/>
                    <a:pt x="118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lnTo>
                    <a:pt x="121" y="16"/>
                  </a:lnTo>
                  <a:close/>
                  <a:moveTo>
                    <a:pt x="65" y="50"/>
                  </a:moveTo>
                  <a:cubicBezTo>
                    <a:pt x="64" y="51"/>
                    <a:pt x="61" y="52"/>
                    <a:pt x="59" y="52"/>
                  </a:cubicBezTo>
                  <a:cubicBezTo>
                    <a:pt x="56" y="52"/>
                    <a:pt x="54" y="51"/>
                    <a:pt x="52" y="49"/>
                  </a:cubicBezTo>
                  <a:cubicBezTo>
                    <a:pt x="51" y="47"/>
                    <a:pt x="50" y="45"/>
                    <a:pt x="50" y="42"/>
                  </a:cubicBezTo>
                  <a:cubicBezTo>
                    <a:pt x="50" y="39"/>
                    <a:pt x="50" y="36"/>
                    <a:pt x="51" y="34"/>
                  </a:cubicBezTo>
                  <a:cubicBezTo>
                    <a:pt x="52" y="31"/>
                    <a:pt x="53" y="29"/>
                    <a:pt x="54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1" y="21"/>
                    <a:pt x="63" y="21"/>
                    <a:pt x="65" y="21"/>
                  </a:cubicBezTo>
                  <a:cubicBezTo>
                    <a:pt x="68" y="21"/>
                    <a:pt x="70" y="21"/>
                    <a:pt x="72" y="23"/>
                  </a:cubicBezTo>
                  <a:cubicBezTo>
                    <a:pt x="73" y="25"/>
                    <a:pt x="74" y="28"/>
                    <a:pt x="74" y="31"/>
                  </a:cubicBezTo>
                  <a:cubicBezTo>
                    <a:pt x="74" y="34"/>
                    <a:pt x="74" y="36"/>
                    <a:pt x="73" y="39"/>
                  </a:cubicBezTo>
                  <a:cubicBezTo>
                    <a:pt x="73" y="41"/>
                    <a:pt x="72" y="44"/>
                    <a:pt x="70" y="46"/>
                  </a:cubicBezTo>
                  <a:cubicBezTo>
                    <a:pt x="69" y="48"/>
                    <a:pt x="67" y="49"/>
                    <a:pt x="65" y="50"/>
                  </a:cubicBezTo>
                  <a:moveTo>
                    <a:pt x="77" y="19"/>
                  </a:moveTo>
                  <a:cubicBezTo>
                    <a:pt x="74" y="16"/>
                    <a:pt x="71" y="15"/>
                    <a:pt x="66" y="15"/>
                  </a:cubicBezTo>
                  <a:cubicBezTo>
                    <a:pt x="63" y="15"/>
                    <a:pt x="59" y="16"/>
                    <a:pt x="57" y="17"/>
                  </a:cubicBezTo>
                  <a:cubicBezTo>
                    <a:pt x="54" y="19"/>
                    <a:pt x="51" y="21"/>
                    <a:pt x="49" y="23"/>
                  </a:cubicBezTo>
                  <a:cubicBezTo>
                    <a:pt x="47" y="26"/>
                    <a:pt x="46" y="29"/>
                    <a:pt x="44" y="32"/>
                  </a:cubicBezTo>
                  <a:cubicBezTo>
                    <a:pt x="43" y="35"/>
                    <a:pt x="43" y="39"/>
                    <a:pt x="43" y="42"/>
                  </a:cubicBezTo>
                  <a:cubicBezTo>
                    <a:pt x="43" y="47"/>
                    <a:pt x="44" y="51"/>
                    <a:pt x="47" y="53"/>
                  </a:cubicBezTo>
                  <a:cubicBezTo>
                    <a:pt x="50" y="56"/>
                    <a:pt x="53" y="58"/>
                    <a:pt x="58" y="58"/>
                  </a:cubicBezTo>
                  <a:cubicBezTo>
                    <a:pt x="62" y="58"/>
                    <a:pt x="65" y="57"/>
                    <a:pt x="68" y="55"/>
                  </a:cubicBezTo>
                  <a:cubicBezTo>
                    <a:pt x="70" y="54"/>
                    <a:pt x="73" y="52"/>
                    <a:pt x="75" y="49"/>
                  </a:cubicBezTo>
                  <a:cubicBezTo>
                    <a:pt x="77" y="47"/>
                    <a:pt x="79" y="44"/>
                    <a:pt x="80" y="41"/>
                  </a:cubicBezTo>
                  <a:cubicBezTo>
                    <a:pt x="81" y="37"/>
                    <a:pt x="81" y="34"/>
                    <a:pt x="81" y="30"/>
                  </a:cubicBezTo>
                  <a:cubicBezTo>
                    <a:pt x="81" y="25"/>
                    <a:pt x="80" y="22"/>
                    <a:pt x="77" y="19"/>
                  </a:cubicBezTo>
                  <a:moveTo>
                    <a:pt x="46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4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3" name="Freeform 16"/>
            <p:cNvSpPr>
              <a:spLocks noEditPoints="1"/>
            </p:cNvSpPr>
            <p:nvPr userDrawn="1"/>
          </p:nvSpPr>
          <p:spPr bwMode="auto">
            <a:xfrm>
              <a:off x="7305675" y="9944100"/>
              <a:ext cx="2171700" cy="660400"/>
            </a:xfrm>
            <a:custGeom>
              <a:avLst/>
              <a:gdLst>
                <a:gd name="T0" fmla="*/ 209 w 330"/>
                <a:gd name="T1" fmla="*/ 42 h 100"/>
                <a:gd name="T2" fmla="*/ 209 w 330"/>
                <a:gd name="T3" fmla="*/ 34 h 100"/>
                <a:gd name="T4" fmla="*/ 202 w 330"/>
                <a:gd name="T5" fmla="*/ 29 h 100"/>
                <a:gd name="T6" fmla="*/ 169 w 330"/>
                <a:gd name="T7" fmla="*/ 29 h 100"/>
                <a:gd name="T8" fmla="*/ 169 w 330"/>
                <a:gd name="T9" fmla="*/ 47 h 100"/>
                <a:gd name="T10" fmla="*/ 202 w 330"/>
                <a:gd name="T11" fmla="*/ 47 h 100"/>
                <a:gd name="T12" fmla="*/ 209 w 330"/>
                <a:gd name="T13" fmla="*/ 42 h 100"/>
                <a:gd name="T14" fmla="*/ 0 w 330"/>
                <a:gd name="T15" fmla="*/ 0 h 100"/>
                <a:gd name="T16" fmla="*/ 0 w 330"/>
                <a:gd name="T17" fmla="*/ 100 h 100"/>
                <a:gd name="T18" fmla="*/ 330 w 330"/>
                <a:gd name="T19" fmla="*/ 100 h 100"/>
                <a:gd name="T20" fmla="*/ 330 w 330"/>
                <a:gd name="T21" fmla="*/ 0 h 100"/>
                <a:gd name="T22" fmla="*/ 0 w 330"/>
                <a:gd name="T23" fmla="*/ 0 h 100"/>
                <a:gd name="T24" fmla="*/ 109 w 330"/>
                <a:gd name="T25" fmla="*/ 67 h 100"/>
                <a:gd name="T26" fmla="*/ 93 w 330"/>
                <a:gd name="T27" fmla="*/ 82 h 100"/>
                <a:gd name="T28" fmla="*/ 53 w 330"/>
                <a:gd name="T29" fmla="*/ 82 h 100"/>
                <a:gd name="T30" fmla="*/ 37 w 330"/>
                <a:gd name="T31" fmla="*/ 67 h 100"/>
                <a:gd name="T32" fmla="*/ 37 w 330"/>
                <a:gd name="T33" fmla="*/ 18 h 100"/>
                <a:gd name="T34" fmla="*/ 52 w 330"/>
                <a:gd name="T35" fmla="*/ 18 h 100"/>
                <a:gd name="T36" fmla="*/ 52 w 330"/>
                <a:gd name="T37" fmla="*/ 70 h 100"/>
                <a:gd name="T38" fmla="*/ 94 w 330"/>
                <a:gd name="T39" fmla="*/ 70 h 100"/>
                <a:gd name="T40" fmla="*/ 94 w 330"/>
                <a:gd name="T41" fmla="*/ 18 h 100"/>
                <a:gd name="T42" fmla="*/ 109 w 330"/>
                <a:gd name="T43" fmla="*/ 18 h 100"/>
                <a:gd name="T44" fmla="*/ 109 w 330"/>
                <a:gd name="T45" fmla="*/ 67 h 100"/>
                <a:gd name="T46" fmla="*/ 208 w 330"/>
                <a:gd name="T47" fmla="*/ 82 h 100"/>
                <a:gd name="T48" fmla="*/ 183 w 330"/>
                <a:gd name="T49" fmla="*/ 58 h 100"/>
                <a:gd name="T50" fmla="*/ 169 w 330"/>
                <a:gd name="T51" fmla="*/ 58 h 100"/>
                <a:gd name="T52" fmla="*/ 169 w 330"/>
                <a:gd name="T53" fmla="*/ 82 h 100"/>
                <a:gd name="T54" fmla="*/ 154 w 330"/>
                <a:gd name="T55" fmla="*/ 82 h 100"/>
                <a:gd name="T56" fmla="*/ 154 w 330"/>
                <a:gd name="T57" fmla="*/ 18 h 100"/>
                <a:gd name="T58" fmla="*/ 209 w 330"/>
                <a:gd name="T59" fmla="*/ 18 h 100"/>
                <a:gd name="T60" fmla="*/ 223 w 330"/>
                <a:gd name="T61" fmla="*/ 31 h 100"/>
                <a:gd name="T62" fmla="*/ 223 w 330"/>
                <a:gd name="T63" fmla="*/ 46 h 100"/>
                <a:gd name="T64" fmla="*/ 209 w 330"/>
                <a:gd name="T65" fmla="*/ 58 h 100"/>
                <a:gd name="T66" fmla="*/ 200 w 330"/>
                <a:gd name="T67" fmla="*/ 58 h 100"/>
                <a:gd name="T68" fmla="*/ 230 w 330"/>
                <a:gd name="T69" fmla="*/ 82 h 100"/>
                <a:gd name="T70" fmla="*/ 208 w 330"/>
                <a:gd name="T71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0" h="100">
                  <a:moveTo>
                    <a:pt x="209" y="42"/>
                  </a:moveTo>
                  <a:cubicBezTo>
                    <a:pt x="209" y="34"/>
                    <a:pt x="209" y="34"/>
                    <a:pt x="209" y="34"/>
                  </a:cubicBezTo>
                  <a:cubicBezTo>
                    <a:pt x="209" y="30"/>
                    <a:pt x="206" y="29"/>
                    <a:pt x="202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202" y="47"/>
                    <a:pt x="202" y="47"/>
                    <a:pt x="202" y="47"/>
                  </a:cubicBezTo>
                  <a:cubicBezTo>
                    <a:pt x="206" y="47"/>
                    <a:pt x="209" y="46"/>
                    <a:pt x="209" y="42"/>
                  </a:cubicBezTo>
                  <a:close/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330" y="100"/>
                    <a:pt x="330" y="100"/>
                    <a:pt x="330" y="100"/>
                  </a:cubicBezTo>
                  <a:cubicBezTo>
                    <a:pt x="330" y="0"/>
                    <a:pt x="330" y="0"/>
                    <a:pt x="330" y="0"/>
                  </a:cubicBezTo>
                  <a:lnTo>
                    <a:pt x="0" y="0"/>
                  </a:lnTo>
                  <a:close/>
                  <a:moveTo>
                    <a:pt x="109" y="67"/>
                  </a:moveTo>
                  <a:cubicBezTo>
                    <a:pt x="109" y="79"/>
                    <a:pt x="105" y="82"/>
                    <a:pt x="9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41" y="82"/>
                    <a:pt x="37" y="79"/>
                    <a:pt x="37" y="6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109" y="18"/>
                    <a:pt x="109" y="18"/>
                    <a:pt x="109" y="18"/>
                  </a:cubicBezTo>
                  <a:lnTo>
                    <a:pt x="109" y="67"/>
                  </a:lnTo>
                  <a:close/>
                  <a:moveTo>
                    <a:pt x="208" y="82"/>
                  </a:moveTo>
                  <a:cubicBezTo>
                    <a:pt x="183" y="58"/>
                    <a:pt x="183" y="58"/>
                    <a:pt x="18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82"/>
                    <a:pt x="169" y="82"/>
                    <a:pt x="169" y="82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18" y="18"/>
                    <a:pt x="223" y="22"/>
                    <a:pt x="223" y="31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3" y="54"/>
                    <a:pt x="218" y="58"/>
                    <a:pt x="209" y="58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230" y="82"/>
                    <a:pt x="230" y="82"/>
                    <a:pt x="230" y="82"/>
                  </a:cubicBezTo>
                  <a:lnTo>
                    <a:pt x="208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-2984500" y="9883775"/>
              <a:ext cx="2816225" cy="1984375"/>
            </a:xfrm>
            <a:custGeom>
              <a:avLst/>
              <a:gdLst>
                <a:gd name="T0" fmla="*/ 332 w 428"/>
                <a:gd name="T1" fmla="*/ 187 h 300"/>
                <a:gd name="T2" fmla="*/ 19 w 428"/>
                <a:gd name="T3" fmla="*/ 191 h 300"/>
                <a:gd name="T4" fmla="*/ 15 w 428"/>
                <a:gd name="T5" fmla="*/ 212 h 300"/>
                <a:gd name="T6" fmla="*/ 2 w 428"/>
                <a:gd name="T7" fmla="*/ 224 h 300"/>
                <a:gd name="T8" fmla="*/ 4 w 428"/>
                <a:gd name="T9" fmla="*/ 235 h 300"/>
                <a:gd name="T10" fmla="*/ 19 w 428"/>
                <a:gd name="T11" fmla="*/ 252 h 300"/>
                <a:gd name="T12" fmla="*/ 24 w 428"/>
                <a:gd name="T13" fmla="*/ 254 h 300"/>
                <a:gd name="T14" fmla="*/ 28 w 428"/>
                <a:gd name="T15" fmla="*/ 259 h 300"/>
                <a:gd name="T16" fmla="*/ 23 w 428"/>
                <a:gd name="T17" fmla="*/ 267 h 300"/>
                <a:gd name="T18" fmla="*/ 28 w 428"/>
                <a:gd name="T19" fmla="*/ 274 h 300"/>
                <a:gd name="T20" fmla="*/ 42 w 428"/>
                <a:gd name="T21" fmla="*/ 275 h 300"/>
                <a:gd name="T22" fmla="*/ 55 w 428"/>
                <a:gd name="T23" fmla="*/ 278 h 300"/>
                <a:gd name="T24" fmla="*/ 54 w 428"/>
                <a:gd name="T25" fmla="*/ 281 h 300"/>
                <a:gd name="T26" fmla="*/ 61 w 428"/>
                <a:gd name="T27" fmla="*/ 282 h 300"/>
                <a:gd name="T28" fmla="*/ 73 w 428"/>
                <a:gd name="T29" fmla="*/ 282 h 300"/>
                <a:gd name="T30" fmla="*/ 87 w 428"/>
                <a:gd name="T31" fmla="*/ 281 h 300"/>
                <a:gd name="T32" fmla="*/ 93 w 428"/>
                <a:gd name="T33" fmla="*/ 281 h 300"/>
                <a:gd name="T34" fmla="*/ 156 w 428"/>
                <a:gd name="T35" fmla="*/ 274 h 300"/>
                <a:gd name="T36" fmla="*/ 147 w 428"/>
                <a:gd name="T37" fmla="*/ 271 h 300"/>
                <a:gd name="T38" fmla="*/ 204 w 428"/>
                <a:gd name="T39" fmla="*/ 266 h 300"/>
                <a:gd name="T40" fmla="*/ 218 w 428"/>
                <a:gd name="T41" fmla="*/ 263 h 300"/>
                <a:gd name="T42" fmla="*/ 239 w 428"/>
                <a:gd name="T43" fmla="*/ 260 h 300"/>
                <a:gd name="T44" fmla="*/ 243 w 428"/>
                <a:gd name="T45" fmla="*/ 258 h 300"/>
                <a:gd name="T46" fmla="*/ 214 w 428"/>
                <a:gd name="T47" fmla="*/ 258 h 300"/>
                <a:gd name="T48" fmla="*/ 178 w 428"/>
                <a:gd name="T49" fmla="*/ 255 h 300"/>
                <a:gd name="T50" fmla="*/ 291 w 428"/>
                <a:gd name="T51" fmla="*/ 257 h 300"/>
                <a:gd name="T52" fmla="*/ 324 w 428"/>
                <a:gd name="T53" fmla="*/ 260 h 300"/>
                <a:gd name="T54" fmla="*/ 348 w 428"/>
                <a:gd name="T55" fmla="*/ 265 h 300"/>
                <a:gd name="T56" fmla="*/ 331 w 428"/>
                <a:gd name="T57" fmla="*/ 266 h 300"/>
                <a:gd name="T58" fmla="*/ 351 w 428"/>
                <a:gd name="T59" fmla="*/ 269 h 300"/>
                <a:gd name="T60" fmla="*/ 316 w 428"/>
                <a:gd name="T61" fmla="*/ 275 h 300"/>
                <a:gd name="T62" fmla="*/ 216 w 428"/>
                <a:gd name="T63" fmla="*/ 276 h 300"/>
                <a:gd name="T64" fmla="*/ 266 w 428"/>
                <a:gd name="T65" fmla="*/ 280 h 300"/>
                <a:gd name="T66" fmla="*/ 243 w 428"/>
                <a:gd name="T67" fmla="*/ 282 h 300"/>
                <a:gd name="T68" fmla="*/ 287 w 428"/>
                <a:gd name="T69" fmla="*/ 285 h 300"/>
                <a:gd name="T70" fmla="*/ 300 w 428"/>
                <a:gd name="T71" fmla="*/ 288 h 300"/>
                <a:gd name="T72" fmla="*/ 328 w 428"/>
                <a:gd name="T73" fmla="*/ 292 h 300"/>
                <a:gd name="T74" fmla="*/ 368 w 428"/>
                <a:gd name="T75" fmla="*/ 297 h 300"/>
                <a:gd name="T76" fmla="*/ 392 w 428"/>
                <a:gd name="T77" fmla="*/ 288 h 300"/>
                <a:gd name="T78" fmla="*/ 388 w 428"/>
                <a:gd name="T79" fmla="*/ 282 h 300"/>
                <a:gd name="T80" fmla="*/ 386 w 428"/>
                <a:gd name="T81" fmla="*/ 277 h 300"/>
                <a:gd name="T82" fmla="*/ 392 w 428"/>
                <a:gd name="T83" fmla="*/ 272 h 300"/>
                <a:gd name="T84" fmla="*/ 411 w 428"/>
                <a:gd name="T85" fmla="*/ 268 h 300"/>
                <a:gd name="T86" fmla="*/ 417 w 428"/>
                <a:gd name="T87" fmla="*/ 254 h 300"/>
                <a:gd name="T88" fmla="*/ 422 w 428"/>
                <a:gd name="T89" fmla="*/ 251 h 300"/>
                <a:gd name="T90" fmla="*/ 408 w 428"/>
                <a:gd name="T91" fmla="*/ 242 h 300"/>
                <a:gd name="T92" fmla="*/ 403 w 428"/>
                <a:gd name="T93" fmla="*/ 235 h 300"/>
                <a:gd name="T94" fmla="*/ 415 w 428"/>
                <a:gd name="T95" fmla="*/ 227 h 300"/>
                <a:gd name="T96" fmla="*/ 419 w 428"/>
                <a:gd name="T97" fmla="*/ 215 h 300"/>
                <a:gd name="T98" fmla="*/ 323 w 428"/>
                <a:gd name="T99" fmla="*/ 208 h 300"/>
                <a:gd name="T100" fmla="*/ 169 w 428"/>
                <a:gd name="T101" fmla="*/ 208 h 300"/>
                <a:gd name="T102" fmla="*/ 197 w 428"/>
                <a:gd name="T103" fmla="*/ 184 h 300"/>
                <a:gd name="T104" fmla="*/ 247 w 428"/>
                <a:gd name="T105" fmla="*/ 18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" h="300">
                  <a:moveTo>
                    <a:pt x="423" y="211"/>
                  </a:moveTo>
                  <a:cubicBezTo>
                    <a:pt x="428" y="208"/>
                    <a:pt x="419" y="196"/>
                    <a:pt x="415" y="193"/>
                  </a:cubicBezTo>
                  <a:cubicBezTo>
                    <a:pt x="413" y="191"/>
                    <a:pt x="404" y="192"/>
                    <a:pt x="399" y="191"/>
                  </a:cubicBezTo>
                  <a:cubicBezTo>
                    <a:pt x="377" y="190"/>
                    <a:pt x="355" y="188"/>
                    <a:pt x="332" y="187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88"/>
                    <a:pt x="93" y="188"/>
                    <a:pt x="93" y="188"/>
                  </a:cubicBezTo>
                  <a:cubicBezTo>
                    <a:pt x="68" y="189"/>
                    <a:pt x="43" y="189"/>
                    <a:pt x="19" y="191"/>
                  </a:cubicBezTo>
                  <a:cubicBezTo>
                    <a:pt x="17" y="191"/>
                    <a:pt x="17" y="191"/>
                    <a:pt x="15" y="191"/>
                  </a:cubicBezTo>
                  <a:cubicBezTo>
                    <a:pt x="12" y="193"/>
                    <a:pt x="12" y="200"/>
                    <a:pt x="9" y="201"/>
                  </a:cubicBezTo>
                  <a:cubicBezTo>
                    <a:pt x="10" y="201"/>
                    <a:pt x="12" y="207"/>
                    <a:pt x="9" y="207"/>
                  </a:cubicBezTo>
                  <a:cubicBezTo>
                    <a:pt x="7" y="210"/>
                    <a:pt x="14" y="210"/>
                    <a:pt x="15" y="212"/>
                  </a:cubicBezTo>
                  <a:cubicBezTo>
                    <a:pt x="12" y="216"/>
                    <a:pt x="2" y="216"/>
                    <a:pt x="1" y="220"/>
                  </a:cubicBezTo>
                  <a:cubicBezTo>
                    <a:pt x="2" y="221"/>
                    <a:pt x="0" y="222"/>
                    <a:pt x="2" y="223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2" y="224"/>
                    <a:pt x="2" y="224"/>
                    <a:pt x="2" y="224"/>
                  </a:cubicBezTo>
                  <a:cubicBezTo>
                    <a:pt x="5" y="225"/>
                    <a:pt x="2" y="226"/>
                    <a:pt x="4" y="227"/>
                  </a:cubicBezTo>
                  <a:cubicBezTo>
                    <a:pt x="3" y="227"/>
                    <a:pt x="3" y="228"/>
                    <a:pt x="2" y="227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3" y="231"/>
                    <a:pt x="6" y="234"/>
                    <a:pt x="4" y="235"/>
                  </a:cubicBezTo>
                  <a:cubicBezTo>
                    <a:pt x="11" y="236"/>
                    <a:pt x="7" y="241"/>
                    <a:pt x="13" y="243"/>
                  </a:cubicBezTo>
                  <a:cubicBezTo>
                    <a:pt x="12" y="245"/>
                    <a:pt x="18" y="246"/>
                    <a:pt x="13" y="247"/>
                  </a:cubicBezTo>
                  <a:cubicBezTo>
                    <a:pt x="14" y="249"/>
                    <a:pt x="17" y="250"/>
                    <a:pt x="19" y="251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19" y="252"/>
                    <a:pt x="19" y="253"/>
                    <a:pt x="20" y="253"/>
                  </a:cubicBezTo>
                  <a:cubicBezTo>
                    <a:pt x="20" y="253"/>
                    <a:pt x="21" y="252"/>
                    <a:pt x="21" y="252"/>
                  </a:cubicBezTo>
                  <a:cubicBezTo>
                    <a:pt x="22" y="254"/>
                    <a:pt x="22" y="254"/>
                    <a:pt x="22" y="254"/>
                  </a:cubicBezTo>
                  <a:cubicBezTo>
                    <a:pt x="24" y="254"/>
                    <a:pt x="24" y="254"/>
                    <a:pt x="24" y="254"/>
                  </a:cubicBezTo>
                  <a:cubicBezTo>
                    <a:pt x="27" y="253"/>
                    <a:pt x="33" y="256"/>
                    <a:pt x="36" y="253"/>
                  </a:cubicBezTo>
                  <a:cubicBezTo>
                    <a:pt x="37" y="253"/>
                    <a:pt x="39" y="254"/>
                    <a:pt x="39" y="255"/>
                  </a:cubicBezTo>
                  <a:cubicBezTo>
                    <a:pt x="34" y="256"/>
                    <a:pt x="35" y="258"/>
                    <a:pt x="29" y="258"/>
                  </a:cubicBezTo>
                  <a:cubicBezTo>
                    <a:pt x="27" y="258"/>
                    <a:pt x="31" y="259"/>
                    <a:pt x="28" y="259"/>
                  </a:cubicBezTo>
                  <a:cubicBezTo>
                    <a:pt x="28" y="261"/>
                    <a:pt x="26" y="262"/>
                    <a:pt x="27" y="263"/>
                  </a:cubicBezTo>
                  <a:cubicBezTo>
                    <a:pt x="27" y="264"/>
                    <a:pt x="25" y="264"/>
                    <a:pt x="25" y="265"/>
                  </a:cubicBezTo>
                  <a:cubicBezTo>
                    <a:pt x="27" y="264"/>
                    <a:pt x="30" y="265"/>
                    <a:pt x="31" y="264"/>
                  </a:cubicBezTo>
                  <a:cubicBezTo>
                    <a:pt x="29" y="266"/>
                    <a:pt x="25" y="266"/>
                    <a:pt x="23" y="267"/>
                  </a:cubicBezTo>
                  <a:cubicBezTo>
                    <a:pt x="24" y="268"/>
                    <a:pt x="25" y="269"/>
                    <a:pt x="24" y="270"/>
                  </a:cubicBezTo>
                  <a:cubicBezTo>
                    <a:pt x="24" y="270"/>
                    <a:pt x="26" y="270"/>
                    <a:pt x="25" y="271"/>
                  </a:cubicBezTo>
                  <a:cubicBezTo>
                    <a:pt x="30" y="271"/>
                    <a:pt x="23" y="273"/>
                    <a:pt x="25" y="272"/>
                  </a:cubicBezTo>
                  <a:cubicBezTo>
                    <a:pt x="28" y="274"/>
                    <a:pt x="28" y="274"/>
                    <a:pt x="28" y="274"/>
                  </a:cubicBezTo>
                  <a:cubicBezTo>
                    <a:pt x="30" y="275"/>
                    <a:pt x="33" y="274"/>
                    <a:pt x="33" y="276"/>
                  </a:cubicBezTo>
                  <a:cubicBezTo>
                    <a:pt x="37" y="275"/>
                    <a:pt x="37" y="275"/>
                    <a:pt x="37" y="275"/>
                  </a:cubicBezTo>
                  <a:cubicBezTo>
                    <a:pt x="38" y="276"/>
                    <a:pt x="40" y="276"/>
                    <a:pt x="39" y="277"/>
                  </a:cubicBezTo>
                  <a:cubicBezTo>
                    <a:pt x="41" y="277"/>
                    <a:pt x="42" y="276"/>
                    <a:pt x="42" y="275"/>
                  </a:cubicBezTo>
                  <a:cubicBezTo>
                    <a:pt x="44" y="276"/>
                    <a:pt x="44" y="276"/>
                    <a:pt x="44" y="276"/>
                  </a:cubicBezTo>
                  <a:cubicBezTo>
                    <a:pt x="44" y="275"/>
                    <a:pt x="44" y="274"/>
                    <a:pt x="46" y="275"/>
                  </a:cubicBezTo>
                  <a:cubicBezTo>
                    <a:pt x="45" y="276"/>
                    <a:pt x="50" y="276"/>
                    <a:pt x="52" y="277"/>
                  </a:cubicBezTo>
                  <a:cubicBezTo>
                    <a:pt x="53" y="279"/>
                    <a:pt x="55" y="276"/>
                    <a:pt x="55" y="278"/>
                  </a:cubicBezTo>
                  <a:cubicBezTo>
                    <a:pt x="55" y="279"/>
                    <a:pt x="51" y="279"/>
                    <a:pt x="52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3" y="280"/>
                    <a:pt x="53" y="280"/>
                    <a:pt x="53" y="280"/>
                  </a:cubicBezTo>
                  <a:cubicBezTo>
                    <a:pt x="53" y="280"/>
                    <a:pt x="55" y="280"/>
                    <a:pt x="54" y="281"/>
                  </a:cubicBezTo>
                  <a:cubicBezTo>
                    <a:pt x="56" y="280"/>
                    <a:pt x="56" y="280"/>
                    <a:pt x="56" y="280"/>
                  </a:cubicBezTo>
                  <a:cubicBezTo>
                    <a:pt x="57" y="280"/>
                    <a:pt x="58" y="280"/>
                    <a:pt x="58" y="280"/>
                  </a:cubicBezTo>
                  <a:cubicBezTo>
                    <a:pt x="59" y="280"/>
                    <a:pt x="58" y="279"/>
                    <a:pt x="61" y="279"/>
                  </a:cubicBezTo>
                  <a:cubicBezTo>
                    <a:pt x="63" y="280"/>
                    <a:pt x="60" y="281"/>
                    <a:pt x="61" y="282"/>
                  </a:cubicBezTo>
                  <a:cubicBezTo>
                    <a:pt x="63" y="282"/>
                    <a:pt x="66" y="282"/>
                    <a:pt x="68" y="282"/>
                  </a:cubicBezTo>
                  <a:cubicBezTo>
                    <a:pt x="68" y="284"/>
                    <a:pt x="62" y="283"/>
                    <a:pt x="61" y="284"/>
                  </a:cubicBezTo>
                  <a:cubicBezTo>
                    <a:pt x="66" y="284"/>
                    <a:pt x="69" y="282"/>
                    <a:pt x="73" y="283"/>
                  </a:cubicBezTo>
                  <a:cubicBezTo>
                    <a:pt x="73" y="282"/>
                    <a:pt x="73" y="282"/>
                    <a:pt x="73" y="282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1"/>
                    <a:pt x="75" y="282"/>
                    <a:pt x="76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82" y="283"/>
                    <a:pt x="83" y="279"/>
                    <a:pt x="87" y="281"/>
                  </a:cubicBezTo>
                  <a:cubicBezTo>
                    <a:pt x="87" y="279"/>
                    <a:pt x="95" y="280"/>
                    <a:pt x="97" y="277"/>
                  </a:cubicBezTo>
                  <a:cubicBezTo>
                    <a:pt x="99" y="278"/>
                    <a:pt x="95" y="278"/>
                    <a:pt x="98" y="279"/>
                  </a:cubicBezTo>
                  <a:cubicBezTo>
                    <a:pt x="92" y="281"/>
                    <a:pt x="92" y="281"/>
                    <a:pt x="92" y="281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98" y="279"/>
                    <a:pt x="98" y="279"/>
                    <a:pt x="98" y="279"/>
                  </a:cubicBezTo>
                  <a:cubicBezTo>
                    <a:pt x="98" y="279"/>
                    <a:pt x="98" y="279"/>
                    <a:pt x="98" y="279"/>
                  </a:cubicBezTo>
                  <a:cubicBezTo>
                    <a:pt x="108" y="281"/>
                    <a:pt x="111" y="273"/>
                    <a:pt x="123" y="275"/>
                  </a:cubicBezTo>
                  <a:cubicBezTo>
                    <a:pt x="133" y="274"/>
                    <a:pt x="146" y="272"/>
                    <a:pt x="156" y="274"/>
                  </a:cubicBezTo>
                  <a:cubicBezTo>
                    <a:pt x="156" y="273"/>
                    <a:pt x="153" y="274"/>
                    <a:pt x="153" y="273"/>
                  </a:cubicBezTo>
                  <a:cubicBezTo>
                    <a:pt x="153" y="273"/>
                    <a:pt x="154" y="272"/>
                    <a:pt x="154" y="272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7" y="272"/>
                    <a:pt x="146" y="272"/>
                    <a:pt x="147" y="271"/>
                  </a:cubicBezTo>
                  <a:cubicBezTo>
                    <a:pt x="168" y="269"/>
                    <a:pt x="185" y="268"/>
                    <a:pt x="207" y="268"/>
                  </a:cubicBezTo>
                  <a:cubicBezTo>
                    <a:pt x="208" y="266"/>
                    <a:pt x="208" y="266"/>
                    <a:pt x="208" y="266"/>
                  </a:cubicBezTo>
                  <a:cubicBezTo>
                    <a:pt x="204" y="266"/>
                    <a:pt x="204" y="266"/>
                    <a:pt x="204" y="266"/>
                  </a:cubicBezTo>
                  <a:cubicBezTo>
                    <a:pt x="204" y="266"/>
                    <a:pt x="204" y="266"/>
                    <a:pt x="204" y="266"/>
                  </a:cubicBezTo>
                  <a:cubicBezTo>
                    <a:pt x="221" y="265"/>
                    <a:pt x="240" y="264"/>
                    <a:pt x="258" y="264"/>
                  </a:cubicBezTo>
                  <a:cubicBezTo>
                    <a:pt x="253" y="265"/>
                    <a:pt x="247" y="263"/>
                    <a:pt x="243" y="264"/>
                  </a:cubicBezTo>
                  <a:cubicBezTo>
                    <a:pt x="243" y="264"/>
                    <a:pt x="242" y="264"/>
                    <a:pt x="242" y="263"/>
                  </a:cubicBezTo>
                  <a:cubicBezTo>
                    <a:pt x="218" y="263"/>
                    <a:pt x="218" y="263"/>
                    <a:pt x="218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5" y="262"/>
                    <a:pt x="217" y="262"/>
                    <a:pt x="217" y="262"/>
                  </a:cubicBezTo>
                  <a:cubicBezTo>
                    <a:pt x="234" y="261"/>
                    <a:pt x="251" y="262"/>
                    <a:pt x="267" y="261"/>
                  </a:cubicBezTo>
                  <a:cubicBezTo>
                    <a:pt x="258" y="260"/>
                    <a:pt x="248" y="262"/>
                    <a:pt x="239" y="260"/>
                  </a:cubicBezTo>
                  <a:cubicBezTo>
                    <a:pt x="235" y="260"/>
                    <a:pt x="230" y="262"/>
                    <a:pt x="226" y="260"/>
                  </a:cubicBezTo>
                  <a:cubicBezTo>
                    <a:pt x="228" y="258"/>
                    <a:pt x="232" y="260"/>
                    <a:pt x="235" y="258"/>
                  </a:cubicBezTo>
                  <a:cubicBezTo>
                    <a:pt x="236" y="259"/>
                    <a:pt x="236" y="259"/>
                    <a:pt x="236" y="259"/>
                  </a:cubicBezTo>
                  <a:cubicBezTo>
                    <a:pt x="243" y="258"/>
                    <a:pt x="243" y="258"/>
                    <a:pt x="243" y="258"/>
                  </a:cubicBezTo>
                  <a:cubicBezTo>
                    <a:pt x="246" y="259"/>
                    <a:pt x="253" y="258"/>
                    <a:pt x="254" y="258"/>
                  </a:cubicBezTo>
                  <a:cubicBezTo>
                    <a:pt x="248" y="258"/>
                    <a:pt x="241" y="257"/>
                    <a:pt x="236" y="259"/>
                  </a:cubicBezTo>
                  <a:cubicBezTo>
                    <a:pt x="236" y="259"/>
                    <a:pt x="235" y="258"/>
                    <a:pt x="235" y="258"/>
                  </a:cubicBezTo>
                  <a:cubicBezTo>
                    <a:pt x="214" y="258"/>
                    <a:pt x="214" y="258"/>
                    <a:pt x="214" y="258"/>
                  </a:cubicBezTo>
                  <a:cubicBezTo>
                    <a:pt x="215" y="257"/>
                    <a:pt x="217" y="257"/>
                    <a:pt x="219" y="256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06" y="257"/>
                    <a:pt x="193" y="255"/>
                    <a:pt x="180" y="256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81" y="253"/>
                    <a:pt x="185" y="255"/>
                    <a:pt x="188" y="254"/>
                  </a:cubicBezTo>
                  <a:cubicBezTo>
                    <a:pt x="190" y="255"/>
                    <a:pt x="192" y="255"/>
                    <a:pt x="193" y="254"/>
                  </a:cubicBezTo>
                  <a:cubicBezTo>
                    <a:pt x="228" y="253"/>
                    <a:pt x="272" y="254"/>
                    <a:pt x="308" y="256"/>
                  </a:cubicBezTo>
                  <a:cubicBezTo>
                    <a:pt x="304" y="258"/>
                    <a:pt x="297" y="256"/>
                    <a:pt x="291" y="257"/>
                  </a:cubicBezTo>
                  <a:cubicBezTo>
                    <a:pt x="303" y="257"/>
                    <a:pt x="303" y="257"/>
                    <a:pt x="303" y="257"/>
                  </a:cubicBezTo>
                  <a:cubicBezTo>
                    <a:pt x="304" y="259"/>
                    <a:pt x="308" y="257"/>
                    <a:pt x="308" y="259"/>
                  </a:cubicBezTo>
                  <a:cubicBezTo>
                    <a:pt x="311" y="259"/>
                    <a:pt x="316" y="259"/>
                    <a:pt x="319" y="259"/>
                  </a:cubicBezTo>
                  <a:cubicBezTo>
                    <a:pt x="320" y="260"/>
                    <a:pt x="323" y="259"/>
                    <a:pt x="324" y="260"/>
                  </a:cubicBezTo>
                  <a:cubicBezTo>
                    <a:pt x="323" y="261"/>
                    <a:pt x="322" y="260"/>
                    <a:pt x="321" y="261"/>
                  </a:cubicBezTo>
                  <a:cubicBezTo>
                    <a:pt x="325" y="260"/>
                    <a:pt x="327" y="262"/>
                    <a:pt x="330" y="262"/>
                  </a:cubicBezTo>
                  <a:cubicBezTo>
                    <a:pt x="329" y="264"/>
                    <a:pt x="298" y="263"/>
                    <a:pt x="298" y="263"/>
                  </a:cubicBezTo>
                  <a:cubicBezTo>
                    <a:pt x="306" y="264"/>
                    <a:pt x="340" y="264"/>
                    <a:pt x="348" y="265"/>
                  </a:cubicBezTo>
                  <a:cubicBezTo>
                    <a:pt x="341" y="267"/>
                    <a:pt x="336" y="264"/>
                    <a:pt x="329" y="265"/>
                  </a:cubicBezTo>
                  <a:cubicBezTo>
                    <a:pt x="329" y="264"/>
                    <a:pt x="329" y="264"/>
                    <a:pt x="329" y="264"/>
                  </a:cubicBezTo>
                  <a:cubicBezTo>
                    <a:pt x="298" y="264"/>
                    <a:pt x="298" y="264"/>
                    <a:pt x="298" y="264"/>
                  </a:cubicBezTo>
                  <a:cubicBezTo>
                    <a:pt x="299" y="266"/>
                    <a:pt x="330" y="264"/>
                    <a:pt x="331" y="266"/>
                  </a:cubicBezTo>
                  <a:cubicBezTo>
                    <a:pt x="322" y="266"/>
                    <a:pt x="285" y="265"/>
                    <a:pt x="274" y="265"/>
                  </a:cubicBezTo>
                  <a:cubicBezTo>
                    <a:pt x="283" y="266"/>
                    <a:pt x="319" y="266"/>
                    <a:pt x="328" y="267"/>
                  </a:cubicBezTo>
                  <a:cubicBezTo>
                    <a:pt x="337" y="267"/>
                    <a:pt x="344" y="268"/>
                    <a:pt x="353" y="269"/>
                  </a:cubicBezTo>
                  <a:cubicBezTo>
                    <a:pt x="352" y="269"/>
                    <a:pt x="351" y="269"/>
                    <a:pt x="351" y="269"/>
                  </a:cubicBezTo>
                  <a:cubicBezTo>
                    <a:pt x="356" y="272"/>
                    <a:pt x="356" y="272"/>
                    <a:pt x="356" y="272"/>
                  </a:cubicBezTo>
                  <a:cubicBezTo>
                    <a:pt x="345" y="274"/>
                    <a:pt x="334" y="273"/>
                    <a:pt x="322" y="273"/>
                  </a:cubicBezTo>
                  <a:cubicBezTo>
                    <a:pt x="331" y="275"/>
                    <a:pt x="342" y="272"/>
                    <a:pt x="349" y="275"/>
                  </a:cubicBezTo>
                  <a:cubicBezTo>
                    <a:pt x="339" y="276"/>
                    <a:pt x="326" y="273"/>
                    <a:pt x="316" y="275"/>
                  </a:cubicBezTo>
                  <a:cubicBezTo>
                    <a:pt x="299" y="275"/>
                    <a:pt x="280" y="275"/>
                    <a:pt x="264" y="276"/>
                  </a:cubicBezTo>
                  <a:cubicBezTo>
                    <a:pt x="260" y="276"/>
                    <a:pt x="258" y="276"/>
                    <a:pt x="255" y="275"/>
                  </a:cubicBezTo>
                  <a:cubicBezTo>
                    <a:pt x="253" y="275"/>
                    <a:pt x="252" y="275"/>
                    <a:pt x="251" y="276"/>
                  </a:cubicBezTo>
                  <a:cubicBezTo>
                    <a:pt x="239" y="275"/>
                    <a:pt x="228" y="276"/>
                    <a:pt x="216" y="276"/>
                  </a:cubicBezTo>
                  <a:cubicBezTo>
                    <a:pt x="225" y="277"/>
                    <a:pt x="202" y="278"/>
                    <a:pt x="191" y="278"/>
                  </a:cubicBezTo>
                  <a:cubicBezTo>
                    <a:pt x="201" y="279"/>
                    <a:pt x="249" y="277"/>
                    <a:pt x="247" y="278"/>
                  </a:cubicBezTo>
                  <a:cubicBezTo>
                    <a:pt x="250" y="278"/>
                    <a:pt x="254" y="277"/>
                    <a:pt x="256" y="279"/>
                  </a:cubicBezTo>
                  <a:cubicBezTo>
                    <a:pt x="259" y="279"/>
                    <a:pt x="263" y="279"/>
                    <a:pt x="266" y="280"/>
                  </a:cubicBezTo>
                  <a:cubicBezTo>
                    <a:pt x="252" y="280"/>
                    <a:pt x="238" y="280"/>
                    <a:pt x="224" y="28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7" y="282"/>
                    <a:pt x="245" y="282"/>
                    <a:pt x="243" y="282"/>
                  </a:cubicBezTo>
                  <a:cubicBezTo>
                    <a:pt x="254" y="284"/>
                    <a:pt x="267" y="282"/>
                    <a:pt x="278" y="284"/>
                  </a:cubicBezTo>
                  <a:cubicBezTo>
                    <a:pt x="278" y="284"/>
                    <a:pt x="278" y="284"/>
                    <a:pt x="278" y="284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6" y="285"/>
                    <a:pt x="282" y="285"/>
                    <a:pt x="287" y="285"/>
                  </a:cubicBezTo>
                  <a:cubicBezTo>
                    <a:pt x="294" y="286"/>
                    <a:pt x="299" y="285"/>
                    <a:pt x="304" y="286"/>
                  </a:cubicBezTo>
                  <a:cubicBezTo>
                    <a:pt x="302" y="287"/>
                    <a:pt x="299" y="287"/>
                    <a:pt x="296" y="287"/>
                  </a:cubicBezTo>
                  <a:cubicBezTo>
                    <a:pt x="298" y="287"/>
                    <a:pt x="299" y="287"/>
                    <a:pt x="301" y="288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2" y="290"/>
                    <a:pt x="305" y="287"/>
                    <a:pt x="307" y="289"/>
                  </a:cubicBezTo>
                  <a:cubicBezTo>
                    <a:pt x="308" y="289"/>
                    <a:pt x="307" y="289"/>
                    <a:pt x="307" y="290"/>
                  </a:cubicBezTo>
                  <a:cubicBezTo>
                    <a:pt x="313" y="290"/>
                    <a:pt x="319" y="291"/>
                    <a:pt x="325" y="290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37" y="293"/>
                    <a:pt x="347" y="292"/>
                    <a:pt x="355" y="294"/>
                  </a:cubicBezTo>
                  <a:cubicBezTo>
                    <a:pt x="354" y="295"/>
                    <a:pt x="354" y="295"/>
                    <a:pt x="354" y="295"/>
                  </a:cubicBezTo>
                  <a:cubicBezTo>
                    <a:pt x="358" y="295"/>
                    <a:pt x="361" y="297"/>
                    <a:pt x="365" y="296"/>
                  </a:cubicBezTo>
                  <a:cubicBezTo>
                    <a:pt x="366" y="297"/>
                    <a:pt x="368" y="296"/>
                    <a:pt x="368" y="297"/>
                  </a:cubicBezTo>
                  <a:cubicBezTo>
                    <a:pt x="366" y="297"/>
                    <a:pt x="365" y="298"/>
                    <a:pt x="363" y="298"/>
                  </a:cubicBezTo>
                  <a:cubicBezTo>
                    <a:pt x="370" y="298"/>
                    <a:pt x="378" y="300"/>
                    <a:pt x="384" y="298"/>
                  </a:cubicBezTo>
                  <a:cubicBezTo>
                    <a:pt x="385" y="297"/>
                    <a:pt x="383" y="296"/>
                    <a:pt x="386" y="295"/>
                  </a:cubicBezTo>
                  <a:cubicBezTo>
                    <a:pt x="391" y="293"/>
                    <a:pt x="390" y="291"/>
                    <a:pt x="392" y="288"/>
                  </a:cubicBezTo>
                  <a:cubicBezTo>
                    <a:pt x="392" y="288"/>
                    <a:pt x="391" y="288"/>
                    <a:pt x="390" y="287"/>
                  </a:cubicBezTo>
                  <a:cubicBezTo>
                    <a:pt x="390" y="287"/>
                    <a:pt x="391" y="287"/>
                    <a:pt x="391" y="287"/>
                  </a:cubicBezTo>
                  <a:cubicBezTo>
                    <a:pt x="389" y="285"/>
                    <a:pt x="391" y="284"/>
                    <a:pt x="387" y="283"/>
                  </a:cubicBezTo>
                  <a:cubicBezTo>
                    <a:pt x="387" y="283"/>
                    <a:pt x="387" y="282"/>
                    <a:pt x="388" y="282"/>
                  </a:cubicBezTo>
                  <a:cubicBezTo>
                    <a:pt x="387" y="282"/>
                    <a:pt x="386" y="282"/>
                    <a:pt x="386" y="282"/>
                  </a:cubicBezTo>
                  <a:cubicBezTo>
                    <a:pt x="388" y="280"/>
                    <a:pt x="384" y="279"/>
                    <a:pt x="385" y="278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6" y="277"/>
                    <a:pt x="386" y="277"/>
                    <a:pt x="386" y="277"/>
                  </a:cubicBezTo>
                  <a:cubicBezTo>
                    <a:pt x="387" y="276"/>
                    <a:pt x="389" y="277"/>
                    <a:pt x="390" y="277"/>
                  </a:cubicBezTo>
                  <a:cubicBezTo>
                    <a:pt x="392" y="276"/>
                    <a:pt x="389" y="274"/>
                    <a:pt x="392" y="274"/>
                  </a:cubicBezTo>
                  <a:cubicBezTo>
                    <a:pt x="391" y="274"/>
                    <a:pt x="390" y="273"/>
                    <a:pt x="390" y="273"/>
                  </a:cubicBezTo>
                  <a:cubicBezTo>
                    <a:pt x="392" y="272"/>
                    <a:pt x="392" y="272"/>
                    <a:pt x="392" y="272"/>
                  </a:cubicBezTo>
                  <a:cubicBezTo>
                    <a:pt x="394" y="272"/>
                    <a:pt x="396" y="272"/>
                    <a:pt x="397" y="272"/>
                  </a:cubicBezTo>
                  <a:cubicBezTo>
                    <a:pt x="398" y="270"/>
                    <a:pt x="401" y="272"/>
                    <a:pt x="404" y="272"/>
                  </a:cubicBezTo>
                  <a:cubicBezTo>
                    <a:pt x="406" y="271"/>
                    <a:pt x="410" y="270"/>
                    <a:pt x="407" y="269"/>
                  </a:cubicBezTo>
                  <a:cubicBezTo>
                    <a:pt x="408" y="268"/>
                    <a:pt x="410" y="267"/>
                    <a:pt x="411" y="268"/>
                  </a:cubicBezTo>
                  <a:cubicBezTo>
                    <a:pt x="407" y="265"/>
                    <a:pt x="418" y="265"/>
                    <a:pt x="415" y="262"/>
                  </a:cubicBezTo>
                  <a:cubicBezTo>
                    <a:pt x="412" y="261"/>
                    <a:pt x="414" y="258"/>
                    <a:pt x="411" y="257"/>
                  </a:cubicBezTo>
                  <a:cubicBezTo>
                    <a:pt x="416" y="253"/>
                    <a:pt x="414" y="260"/>
                    <a:pt x="419" y="258"/>
                  </a:cubicBezTo>
                  <a:cubicBezTo>
                    <a:pt x="416" y="257"/>
                    <a:pt x="419" y="255"/>
                    <a:pt x="417" y="254"/>
                  </a:cubicBezTo>
                  <a:cubicBezTo>
                    <a:pt x="416" y="255"/>
                    <a:pt x="415" y="255"/>
                    <a:pt x="414" y="254"/>
                  </a:cubicBezTo>
                  <a:cubicBezTo>
                    <a:pt x="415" y="253"/>
                    <a:pt x="412" y="252"/>
                    <a:pt x="415" y="251"/>
                  </a:cubicBezTo>
                  <a:cubicBezTo>
                    <a:pt x="417" y="253"/>
                    <a:pt x="422" y="251"/>
                    <a:pt x="423" y="252"/>
                  </a:cubicBezTo>
                  <a:cubicBezTo>
                    <a:pt x="423" y="252"/>
                    <a:pt x="420" y="251"/>
                    <a:pt x="422" y="251"/>
                  </a:cubicBezTo>
                  <a:cubicBezTo>
                    <a:pt x="420" y="251"/>
                    <a:pt x="419" y="249"/>
                    <a:pt x="418" y="249"/>
                  </a:cubicBezTo>
                  <a:cubicBezTo>
                    <a:pt x="419" y="248"/>
                    <a:pt x="421" y="248"/>
                    <a:pt x="420" y="247"/>
                  </a:cubicBezTo>
                  <a:cubicBezTo>
                    <a:pt x="419" y="247"/>
                    <a:pt x="419" y="247"/>
                    <a:pt x="418" y="248"/>
                  </a:cubicBezTo>
                  <a:cubicBezTo>
                    <a:pt x="408" y="242"/>
                    <a:pt x="408" y="242"/>
                    <a:pt x="408" y="242"/>
                  </a:cubicBezTo>
                  <a:cubicBezTo>
                    <a:pt x="409" y="241"/>
                    <a:pt x="410" y="242"/>
                    <a:pt x="411" y="242"/>
                  </a:cubicBezTo>
                  <a:cubicBezTo>
                    <a:pt x="403" y="239"/>
                    <a:pt x="403" y="239"/>
                    <a:pt x="403" y="239"/>
                  </a:cubicBezTo>
                  <a:cubicBezTo>
                    <a:pt x="403" y="238"/>
                    <a:pt x="402" y="236"/>
                    <a:pt x="403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1" y="233"/>
                    <a:pt x="401" y="233"/>
                    <a:pt x="401" y="233"/>
                  </a:cubicBezTo>
                  <a:cubicBezTo>
                    <a:pt x="403" y="231"/>
                    <a:pt x="405" y="233"/>
                    <a:pt x="407" y="233"/>
                  </a:cubicBezTo>
                  <a:cubicBezTo>
                    <a:pt x="408" y="232"/>
                    <a:pt x="409" y="231"/>
                    <a:pt x="409" y="229"/>
                  </a:cubicBezTo>
                  <a:cubicBezTo>
                    <a:pt x="409" y="227"/>
                    <a:pt x="413" y="228"/>
                    <a:pt x="415" y="227"/>
                  </a:cubicBezTo>
                  <a:cubicBezTo>
                    <a:pt x="415" y="226"/>
                    <a:pt x="416" y="225"/>
                    <a:pt x="415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5" y="221"/>
                    <a:pt x="418" y="220"/>
                  </a:cubicBezTo>
                  <a:cubicBezTo>
                    <a:pt x="424" y="220"/>
                    <a:pt x="419" y="217"/>
                    <a:pt x="419" y="215"/>
                  </a:cubicBezTo>
                  <a:cubicBezTo>
                    <a:pt x="419" y="214"/>
                    <a:pt x="422" y="213"/>
                    <a:pt x="423" y="211"/>
                  </a:cubicBezTo>
                  <a:close/>
                  <a:moveTo>
                    <a:pt x="102" y="9"/>
                  </a:moveTo>
                  <a:cubicBezTo>
                    <a:pt x="323" y="9"/>
                    <a:pt x="323" y="9"/>
                    <a:pt x="323" y="9"/>
                  </a:cubicBezTo>
                  <a:cubicBezTo>
                    <a:pt x="323" y="208"/>
                    <a:pt x="323" y="208"/>
                    <a:pt x="323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02" y="208"/>
                    <a:pt x="102" y="208"/>
                    <a:pt x="102" y="208"/>
                  </a:cubicBezTo>
                  <a:lnTo>
                    <a:pt x="102" y="9"/>
                  </a:lnTo>
                  <a:close/>
                  <a:moveTo>
                    <a:pt x="222" y="185"/>
                  </a:moveTo>
                  <a:cubicBezTo>
                    <a:pt x="214" y="185"/>
                    <a:pt x="205" y="184"/>
                    <a:pt x="197" y="184"/>
                  </a:cubicBezTo>
                  <a:cubicBezTo>
                    <a:pt x="178" y="185"/>
                    <a:pt x="178" y="185"/>
                    <a:pt x="178" y="185"/>
                  </a:cubicBezTo>
                  <a:cubicBezTo>
                    <a:pt x="178" y="149"/>
                    <a:pt x="178" y="91"/>
                    <a:pt x="178" y="85"/>
                  </a:cubicBezTo>
                  <a:cubicBezTo>
                    <a:pt x="186" y="85"/>
                    <a:pt x="239" y="85"/>
                    <a:pt x="247" y="85"/>
                  </a:cubicBezTo>
                  <a:cubicBezTo>
                    <a:pt x="247" y="91"/>
                    <a:pt x="247" y="149"/>
                    <a:pt x="247" y="185"/>
                  </a:cubicBezTo>
                  <a:cubicBezTo>
                    <a:pt x="239" y="185"/>
                    <a:pt x="231" y="185"/>
                    <a:pt x="222" y="184"/>
                  </a:cubicBezTo>
                  <a:lnTo>
                    <a:pt x="222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25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87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504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8153876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ondertitelstijl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grpSp>
        <p:nvGrpSpPr>
          <p:cNvPr id="25" name="Groep 24"/>
          <p:cNvGrpSpPr>
            <a:grpSpLocks noChangeAspect="1"/>
          </p:cNvGrpSpPr>
          <p:nvPr userDrawn="1"/>
        </p:nvGrpSpPr>
        <p:grpSpPr>
          <a:xfrm>
            <a:off x="1597025" y="1806576"/>
            <a:ext cx="12208318" cy="1944000"/>
            <a:chOff x="-2984500" y="9883775"/>
            <a:chExt cx="12461875" cy="1984375"/>
          </a:xfrm>
          <a:solidFill>
            <a:schemeClr val="bg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-57150" y="10063163"/>
              <a:ext cx="684213" cy="422275"/>
            </a:xfrm>
            <a:custGeom>
              <a:avLst/>
              <a:gdLst>
                <a:gd name="T0" fmla="*/ 0 w 431"/>
                <a:gd name="T1" fmla="*/ 0 h 266"/>
                <a:gd name="T2" fmla="*/ 62 w 431"/>
                <a:gd name="T3" fmla="*/ 0 h 266"/>
                <a:gd name="T4" fmla="*/ 129 w 431"/>
                <a:gd name="T5" fmla="*/ 179 h 266"/>
                <a:gd name="T6" fmla="*/ 199 w 431"/>
                <a:gd name="T7" fmla="*/ 0 h 266"/>
                <a:gd name="T8" fmla="*/ 240 w 431"/>
                <a:gd name="T9" fmla="*/ 0 h 266"/>
                <a:gd name="T10" fmla="*/ 315 w 431"/>
                <a:gd name="T11" fmla="*/ 179 h 266"/>
                <a:gd name="T12" fmla="*/ 377 w 431"/>
                <a:gd name="T13" fmla="*/ 0 h 266"/>
                <a:gd name="T14" fmla="*/ 431 w 431"/>
                <a:gd name="T15" fmla="*/ 0 h 266"/>
                <a:gd name="T16" fmla="*/ 332 w 431"/>
                <a:gd name="T17" fmla="*/ 266 h 266"/>
                <a:gd name="T18" fmla="*/ 290 w 431"/>
                <a:gd name="T19" fmla="*/ 266 h 266"/>
                <a:gd name="T20" fmla="*/ 216 w 431"/>
                <a:gd name="T21" fmla="*/ 83 h 266"/>
                <a:gd name="T22" fmla="*/ 145 w 431"/>
                <a:gd name="T23" fmla="*/ 266 h 266"/>
                <a:gd name="T24" fmla="*/ 100 w 431"/>
                <a:gd name="T25" fmla="*/ 266 h 266"/>
                <a:gd name="T26" fmla="*/ 0 w 431"/>
                <a:gd name="T2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66">
                  <a:moveTo>
                    <a:pt x="0" y="0"/>
                  </a:moveTo>
                  <a:lnTo>
                    <a:pt x="62" y="0"/>
                  </a:lnTo>
                  <a:lnTo>
                    <a:pt x="129" y="179"/>
                  </a:lnTo>
                  <a:lnTo>
                    <a:pt x="199" y="0"/>
                  </a:lnTo>
                  <a:lnTo>
                    <a:pt x="240" y="0"/>
                  </a:lnTo>
                  <a:lnTo>
                    <a:pt x="315" y="179"/>
                  </a:lnTo>
                  <a:lnTo>
                    <a:pt x="377" y="0"/>
                  </a:lnTo>
                  <a:lnTo>
                    <a:pt x="431" y="0"/>
                  </a:lnTo>
                  <a:lnTo>
                    <a:pt x="332" y="266"/>
                  </a:lnTo>
                  <a:lnTo>
                    <a:pt x="290" y="266"/>
                  </a:lnTo>
                  <a:lnTo>
                    <a:pt x="216" y="83"/>
                  </a:lnTo>
                  <a:lnTo>
                    <a:pt x="145" y="266"/>
                  </a:lnTo>
                  <a:lnTo>
                    <a:pt x="100" y="2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758825" y="10063163"/>
              <a:ext cx="573088" cy="422275"/>
            </a:xfrm>
            <a:custGeom>
              <a:avLst/>
              <a:gdLst>
                <a:gd name="T0" fmla="*/ 232 w 361"/>
                <a:gd name="T1" fmla="*/ 162 h 266"/>
                <a:gd name="T2" fmla="*/ 178 w 361"/>
                <a:gd name="T3" fmla="*/ 54 h 266"/>
                <a:gd name="T4" fmla="*/ 116 w 361"/>
                <a:gd name="T5" fmla="*/ 162 h 266"/>
                <a:gd name="T6" fmla="*/ 232 w 361"/>
                <a:gd name="T7" fmla="*/ 162 h 266"/>
                <a:gd name="T8" fmla="*/ 149 w 361"/>
                <a:gd name="T9" fmla="*/ 0 h 266"/>
                <a:gd name="T10" fmla="*/ 207 w 361"/>
                <a:gd name="T11" fmla="*/ 0 h 266"/>
                <a:gd name="T12" fmla="*/ 361 w 361"/>
                <a:gd name="T13" fmla="*/ 266 h 266"/>
                <a:gd name="T14" fmla="*/ 290 w 361"/>
                <a:gd name="T15" fmla="*/ 266 h 266"/>
                <a:gd name="T16" fmla="*/ 261 w 361"/>
                <a:gd name="T17" fmla="*/ 208 h 266"/>
                <a:gd name="T18" fmla="*/ 91 w 361"/>
                <a:gd name="T19" fmla="*/ 208 h 266"/>
                <a:gd name="T20" fmla="*/ 62 w 361"/>
                <a:gd name="T21" fmla="*/ 266 h 266"/>
                <a:gd name="T22" fmla="*/ 0 w 361"/>
                <a:gd name="T23" fmla="*/ 266 h 266"/>
                <a:gd name="T24" fmla="*/ 149 w 361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1" h="266">
                  <a:moveTo>
                    <a:pt x="232" y="162"/>
                  </a:moveTo>
                  <a:lnTo>
                    <a:pt x="178" y="54"/>
                  </a:lnTo>
                  <a:lnTo>
                    <a:pt x="116" y="162"/>
                  </a:lnTo>
                  <a:lnTo>
                    <a:pt x="232" y="162"/>
                  </a:lnTo>
                  <a:close/>
                  <a:moveTo>
                    <a:pt x="149" y="0"/>
                  </a:moveTo>
                  <a:lnTo>
                    <a:pt x="207" y="0"/>
                  </a:lnTo>
                  <a:lnTo>
                    <a:pt x="361" y="266"/>
                  </a:lnTo>
                  <a:lnTo>
                    <a:pt x="290" y="266"/>
                  </a:lnTo>
                  <a:lnTo>
                    <a:pt x="261" y="208"/>
                  </a:lnTo>
                  <a:lnTo>
                    <a:pt x="91" y="208"/>
                  </a:lnTo>
                  <a:lnTo>
                    <a:pt x="62" y="266"/>
                  </a:lnTo>
                  <a:lnTo>
                    <a:pt x="0" y="266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35113" y="10063163"/>
              <a:ext cx="493713" cy="422275"/>
            </a:xfrm>
            <a:custGeom>
              <a:avLst/>
              <a:gdLst>
                <a:gd name="T0" fmla="*/ 15 w 75"/>
                <a:gd name="T1" fmla="*/ 12 h 64"/>
                <a:gd name="T2" fmla="*/ 15 w 75"/>
                <a:gd name="T3" fmla="*/ 52 h 64"/>
                <a:gd name="T4" fmla="*/ 61 w 75"/>
                <a:gd name="T5" fmla="*/ 52 h 64"/>
                <a:gd name="T6" fmla="*/ 61 w 75"/>
                <a:gd name="T7" fmla="*/ 38 h 64"/>
                <a:gd name="T8" fmla="*/ 37 w 75"/>
                <a:gd name="T9" fmla="*/ 38 h 64"/>
                <a:gd name="T10" fmla="*/ 37 w 75"/>
                <a:gd name="T11" fmla="*/ 27 h 64"/>
                <a:gd name="T12" fmla="*/ 75 w 75"/>
                <a:gd name="T13" fmla="*/ 27 h 64"/>
                <a:gd name="T14" fmla="*/ 75 w 75"/>
                <a:gd name="T15" fmla="*/ 49 h 64"/>
                <a:gd name="T16" fmla="*/ 60 w 75"/>
                <a:gd name="T17" fmla="*/ 64 h 64"/>
                <a:gd name="T18" fmla="*/ 16 w 75"/>
                <a:gd name="T19" fmla="*/ 64 h 64"/>
                <a:gd name="T20" fmla="*/ 0 w 75"/>
                <a:gd name="T21" fmla="*/ 49 h 64"/>
                <a:gd name="T22" fmla="*/ 0 w 75"/>
                <a:gd name="T23" fmla="*/ 15 h 64"/>
                <a:gd name="T24" fmla="*/ 16 w 75"/>
                <a:gd name="T25" fmla="*/ 0 h 64"/>
                <a:gd name="T26" fmla="*/ 60 w 75"/>
                <a:gd name="T27" fmla="*/ 0 h 64"/>
                <a:gd name="T28" fmla="*/ 75 w 75"/>
                <a:gd name="T29" fmla="*/ 15 h 64"/>
                <a:gd name="T30" fmla="*/ 75 w 75"/>
                <a:gd name="T31" fmla="*/ 16 h 64"/>
                <a:gd name="T32" fmla="*/ 61 w 75"/>
                <a:gd name="T33" fmla="*/ 19 h 64"/>
                <a:gd name="T34" fmla="*/ 61 w 75"/>
                <a:gd name="T35" fmla="*/ 12 h 64"/>
                <a:gd name="T36" fmla="*/ 15 w 75"/>
                <a:gd name="T3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64">
                  <a:moveTo>
                    <a:pt x="15" y="12"/>
                  </a:moveTo>
                  <a:cubicBezTo>
                    <a:pt x="15" y="52"/>
                    <a:pt x="15" y="52"/>
                    <a:pt x="15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61"/>
                    <a:pt x="72" y="64"/>
                    <a:pt x="60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64"/>
                    <a:pt x="0" y="61"/>
                    <a:pt x="0" y="4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"/>
                    <a:pt x="4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1" y="0"/>
                    <a:pt x="75" y="3"/>
                    <a:pt x="75" y="15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2"/>
                    <a:pt x="61" y="12"/>
                    <a:pt x="61" y="12"/>
                  </a:cubicBezTo>
                  <a:lnTo>
                    <a:pt x="1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2357438" y="10063163"/>
              <a:ext cx="434975" cy="422275"/>
            </a:xfrm>
            <a:custGeom>
              <a:avLst/>
              <a:gdLst>
                <a:gd name="T0" fmla="*/ 0 w 274"/>
                <a:gd name="T1" fmla="*/ 0 h 266"/>
                <a:gd name="T2" fmla="*/ 270 w 274"/>
                <a:gd name="T3" fmla="*/ 0 h 266"/>
                <a:gd name="T4" fmla="*/ 270 w 274"/>
                <a:gd name="T5" fmla="*/ 45 h 266"/>
                <a:gd name="T6" fmla="*/ 62 w 274"/>
                <a:gd name="T7" fmla="*/ 45 h 266"/>
                <a:gd name="T8" fmla="*/ 62 w 274"/>
                <a:gd name="T9" fmla="*/ 104 h 266"/>
                <a:gd name="T10" fmla="*/ 183 w 274"/>
                <a:gd name="T11" fmla="*/ 104 h 266"/>
                <a:gd name="T12" fmla="*/ 183 w 274"/>
                <a:gd name="T13" fmla="*/ 150 h 266"/>
                <a:gd name="T14" fmla="*/ 62 w 274"/>
                <a:gd name="T15" fmla="*/ 150 h 266"/>
                <a:gd name="T16" fmla="*/ 62 w 274"/>
                <a:gd name="T17" fmla="*/ 216 h 266"/>
                <a:gd name="T18" fmla="*/ 274 w 274"/>
                <a:gd name="T19" fmla="*/ 216 h 266"/>
                <a:gd name="T20" fmla="*/ 274 w 274"/>
                <a:gd name="T21" fmla="*/ 266 h 266"/>
                <a:gd name="T22" fmla="*/ 0 w 274"/>
                <a:gd name="T23" fmla="*/ 266 h 266"/>
                <a:gd name="T24" fmla="*/ 0 w 274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66">
                  <a:moveTo>
                    <a:pt x="0" y="0"/>
                  </a:moveTo>
                  <a:lnTo>
                    <a:pt x="270" y="0"/>
                  </a:lnTo>
                  <a:lnTo>
                    <a:pt x="270" y="45"/>
                  </a:lnTo>
                  <a:lnTo>
                    <a:pt x="62" y="45"/>
                  </a:lnTo>
                  <a:lnTo>
                    <a:pt x="62" y="104"/>
                  </a:lnTo>
                  <a:lnTo>
                    <a:pt x="183" y="104"/>
                  </a:lnTo>
                  <a:lnTo>
                    <a:pt x="183" y="150"/>
                  </a:lnTo>
                  <a:lnTo>
                    <a:pt x="62" y="150"/>
                  </a:lnTo>
                  <a:lnTo>
                    <a:pt x="62" y="216"/>
                  </a:lnTo>
                  <a:lnTo>
                    <a:pt x="274" y="216"/>
                  </a:lnTo>
                  <a:lnTo>
                    <a:pt x="274" y="266"/>
                  </a:lnTo>
                  <a:lnTo>
                    <a:pt x="0" y="2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3062288" y="10063163"/>
              <a:ext cx="493713" cy="422275"/>
            </a:xfrm>
            <a:custGeom>
              <a:avLst/>
              <a:gdLst>
                <a:gd name="T0" fmla="*/ 0 w 75"/>
                <a:gd name="T1" fmla="*/ 0 h 64"/>
                <a:gd name="T2" fmla="*/ 10 w 75"/>
                <a:gd name="T3" fmla="*/ 0 h 64"/>
                <a:gd name="T4" fmla="*/ 55 w 75"/>
                <a:gd name="T5" fmla="*/ 38 h 64"/>
                <a:gd name="T6" fmla="*/ 62 w 75"/>
                <a:gd name="T7" fmla="*/ 45 h 64"/>
                <a:gd name="T8" fmla="*/ 61 w 75"/>
                <a:gd name="T9" fmla="*/ 34 h 64"/>
                <a:gd name="T10" fmla="*/ 61 w 75"/>
                <a:gd name="T11" fmla="*/ 0 h 64"/>
                <a:gd name="T12" fmla="*/ 75 w 75"/>
                <a:gd name="T13" fmla="*/ 0 h 64"/>
                <a:gd name="T14" fmla="*/ 75 w 75"/>
                <a:gd name="T15" fmla="*/ 64 h 64"/>
                <a:gd name="T16" fmla="*/ 65 w 75"/>
                <a:gd name="T17" fmla="*/ 64 h 64"/>
                <a:gd name="T18" fmla="*/ 18 w 75"/>
                <a:gd name="T19" fmla="*/ 25 h 64"/>
                <a:gd name="T20" fmla="*/ 13 w 75"/>
                <a:gd name="T21" fmla="*/ 19 h 64"/>
                <a:gd name="T22" fmla="*/ 13 w 75"/>
                <a:gd name="T23" fmla="*/ 30 h 64"/>
                <a:gd name="T24" fmla="*/ 13 w 75"/>
                <a:gd name="T25" fmla="*/ 64 h 64"/>
                <a:gd name="T26" fmla="*/ 0 w 75"/>
                <a:gd name="T27" fmla="*/ 64 h 64"/>
                <a:gd name="T28" fmla="*/ 0 w 75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4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7" y="40"/>
                    <a:pt x="60" y="42"/>
                    <a:pt x="62" y="45"/>
                  </a:cubicBezTo>
                  <a:cubicBezTo>
                    <a:pt x="62" y="39"/>
                    <a:pt x="61" y="36"/>
                    <a:pt x="61" y="34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6" y="23"/>
                    <a:pt x="14" y="21"/>
                    <a:pt x="13" y="19"/>
                  </a:cubicBezTo>
                  <a:cubicBezTo>
                    <a:pt x="13" y="24"/>
                    <a:pt x="13" y="28"/>
                    <a:pt x="13" y="3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" name="Rectangle 10"/>
            <p:cNvSpPr>
              <a:spLocks noChangeArrowheads="1"/>
            </p:cNvSpPr>
            <p:nvPr userDrawn="1"/>
          </p:nvSpPr>
          <p:spPr bwMode="auto">
            <a:xfrm>
              <a:off x="3857625" y="10063163"/>
              <a:ext cx="98425" cy="422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4265613" y="10063163"/>
              <a:ext cx="487363" cy="422275"/>
            </a:xfrm>
            <a:custGeom>
              <a:avLst/>
              <a:gdLst>
                <a:gd name="T0" fmla="*/ 0 w 74"/>
                <a:gd name="T1" fmla="*/ 0 h 64"/>
                <a:gd name="T2" fmla="*/ 10 w 74"/>
                <a:gd name="T3" fmla="*/ 0 h 64"/>
                <a:gd name="T4" fmla="*/ 54 w 74"/>
                <a:gd name="T5" fmla="*/ 38 h 64"/>
                <a:gd name="T6" fmla="*/ 62 w 74"/>
                <a:gd name="T7" fmla="*/ 45 h 64"/>
                <a:gd name="T8" fmla="*/ 61 w 74"/>
                <a:gd name="T9" fmla="*/ 34 h 64"/>
                <a:gd name="T10" fmla="*/ 61 w 74"/>
                <a:gd name="T11" fmla="*/ 0 h 64"/>
                <a:gd name="T12" fmla="*/ 74 w 74"/>
                <a:gd name="T13" fmla="*/ 0 h 64"/>
                <a:gd name="T14" fmla="*/ 74 w 74"/>
                <a:gd name="T15" fmla="*/ 64 h 64"/>
                <a:gd name="T16" fmla="*/ 64 w 74"/>
                <a:gd name="T17" fmla="*/ 64 h 64"/>
                <a:gd name="T18" fmla="*/ 18 w 74"/>
                <a:gd name="T19" fmla="*/ 25 h 64"/>
                <a:gd name="T20" fmla="*/ 12 w 74"/>
                <a:gd name="T21" fmla="*/ 19 h 64"/>
                <a:gd name="T22" fmla="*/ 13 w 74"/>
                <a:gd name="T23" fmla="*/ 30 h 64"/>
                <a:gd name="T24" fmla="*/ 13 w 74"/>
                <a:gd name="T25" fmla="*/ 64 h 64"/>
                <a:gd name="T26" fmla="*/ 0 w 74"/>
                <a:gd name="T27" fmla="*/ 64 h 64"/>
                <a:gd name="T28" fmla="*/ 0 w 74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64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7" y="40"/>
                    <a:pt x="59" y="42"/>
                    <a:pt x="62" y="45"/>
                  </a:cubicBezTo>
                  <a:cubicBezTo>
                    <a:pt x="61" y="39"/>
                    <a:pt x="61" y="36"/>
                    <a:pt x="61" y="34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6" y="23"/>
                    <a:pt x="14" y="21"/>
                    <a:pt x="12" y="19"/>
                  </a:cubicBezTo>
                  <a:cubicBezTo>
                    <a:pt x="13" y="24"/>
                    <a:pt x="13" y="28"/>
                    <a:pt x="13" y="3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5056188" y="10063163"/>
              <a:ext cx="492125" cy="422275"/>
            </a:xfrm>
            <a:custGeom>
              <a:avLst/>
              <a:gdLst>
                <a:gd name="T0" fmla="*/ 14 w 75"/>
                <a:gd name="T1" fmla="*/ 12 h 64"/>
                <a:gd name="T2" fmla="*/ 14 w 75"/>
                <a:gd name="T3" fmla="*/ 52 h 64"/>
                <a:gd name="T4" fmla="*/ 61 w 75"/>
                <a:gd name="T5" fmla="*/ 52 h 64"/>
                <a:gd name="T6" fmla="*/ 61 w 75"/>
                <a:gd name="T7" fmla="*/ 38 h 64"/>
                <a:gd name="T8" fmla="*/ 36 w 75"/>
                <a:gd name="T9" fmla="*/ 38 h 64"/>
                <a:gd name="T10" fmla="*/ 36 w 75"/>
                <a:gd name="T11" fmla="*/ 27 h 64"/>
                <a:gd name="T12" fmla="*/ 75 w 75"/>
                <a:gd name="T13" fmla="*/ 27 h 64"/>
                <a:gd name="T14" fmla="*/ 75 w 75"/>
                <a:gd name="T15" fmla="*/ 49 h 64"/>
                <a:gd name="T16" fmla="*/ 59 w 75"/>
                <a:gd name="T17" fmla="*/ 64 h 64"/>
                <a:gd name="T18" fmla="*/ 15 w 75"/>
                <a:gd name="T19" fmla="*/ 64 h 64"/>
                <a:gd name="T20" fmla="*/ 0 w 75"/>
                <a:gd name="T21" fmla="*/ 49 h 64"/>
                <a:gd name="T22" fmla="*/ 0 w 75"/>
                <a:gd name="T23" fmla="*/ 15 h 64"/>
                <a:gd name="T24" fmla="*/ 15 w 75"/>
                <a:gd name="T25" fmla="*/ 0 h 64"/>
                <a:gd name="T26" fmla="*/ 59 w 75"/>
                <a:gd name="T27" fmla="*/ 0 h 64"/>
                <a:gd name="T28" fmla="*/ 75 w 75"/>
                <a:gd name="T29" fmla="*/ 15 h 64"/>
                <a:gd name="T30" fmla="*/ 75 w 75"/>
                <a:gd name="T31" fmla="*/ 16 h 64"/>
                <a:gd name="T32" fmla="*/ 61 w 75"/>
                <a:gd name="T33" fmla="*/ 19 h 64"/>
                <a:gd name="T34" fmla="*/ 61 w 75"/>
                <a:gd name="T35" fmla="*/ 12 h 64"/>
                <a:gd name="T36" fmla="*/ 14 w 75"/>
                <a:gd name="T3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64">
                  <a:moveTo>
                    <a:pt x="14" y="1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61"/>
                    <a:pt x="71" y="64"/>
                    <a:pt x="59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" y="64"/>
                    <a:pt x="0" y="61"/>
                    <a:pt x="0" y="4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"/>
                    <a:pt x="3" y="0"/>
                    <a:pt x="1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5" y="3"/>
                    <a:pt x="75" y="15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2"/>
                    <a:pt x="61" y="12"/>
                    <a:pt x="61" y="12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5845175" y="10063163"/>
              <a:ext cx="433388" cy="422275"/>
            </a:xfrm>
            <a:custGeom>
              <a:avLst/>
              <a:gdLst>
                <a:gd name="T0" fmla="*/ 0 w 273"/>
                <a:gd name="T1" fmla="*/ 0 h 266"/>
                <a:gd name="T2" fmla="*/ 273 w 273"/>
                <a:gd name="T3" fmla="*/ 0 h 266"/>
                <a:gd name="T4" fmla="*/ 273 w 273"/>
                <a:gd name="T5" fmla="*/ 45 h 266"/>
                <a:gd name="T6" fmla="*/ 62 w 273"/>
                <a:gd name="T7" fmla="*/ 45 h 266"/>
                <a:gd name="T8" fmla="*/ 62 w 273"/>
                <a:gd name="T9" fmla="*/ 104 h 266"/>
                <a:gd name="T10" fmla="*/ 186 w 273"/>
                <a:gd name="T11" fmla="*/ 104 h 266"/>
                <a:gd name="T12" fmla="*/ 186 w 273"/>
                <a:gd name="T13" fmla="*/ 150 h 266"/>
                <a:gd name="T14" fmla="*/ 62 w 273"/>
                <a:gd name="T15" fmla="*/ 150 h 266"/>
                <a:gd name="T16" fmla="*/ 62 w 273"/>
                <a:gd name="T17" fmla="*/ 216 h 266"/>
                <a:gd name="T18" fmla="*/ 273 w 273"/>
                <a:gd name="T19" fmla="*/ 216 h 266"/>
                <a:gd name="T20" fmla="*/ 273 w 273"/>
                <a:gd name="T21" fmla="*/ 266 h 266"/>
                <a:gd name="T22" fmla="*/ 0 w 273"/>
                <a:gd name="T23" fmla="*/ 266 h 266"/>
                <a:gd name="T24" fmla="*/ 0 w 273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266">
                  <a:moveTo>
                    <a:pt x="0" y="0"/>
                  </a:moveTo>
                  <a:lnTo>
                    <a:pt x="273" y="0"/>
                  </a:lnTo>
                  <a:lnTo>
                    <a:pt x="273" y="45"/>
                  </a:lnTo>
                  <a:lnTo>
                    <a:pt x="62" y="45"/>
                  </a:lnTo>
                  <a:lnTo>
                    <a:pt x="62" y="104"/>
                  </a:lnTo>
                  <a:lnTo>
                    <a:pt x="186" y="104"/>
                  </a:lnTo>
                  <a:lnTo>
                    <a:pt x="186" y="150"/>
                  </a:lnTo>
                  <a:lnTo>
                    <a:pt x="62" y="150"/>
                  </a:lnTo>
                  <a:lnTo>
                    <a:pt x="62" y="216"/>
                  </a:lnTo>
                  <a:lnTo>
                    <a:pt x="273" y="216"/>
                  </a:lnTo>
                  <a:lnTo>
                    <a:pt x="273" y="266"/>
                  </a:lnTo>
                  <a:lnTo>
                    <a:pt x="0" y="2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6562725" y="10063163"/>
              <a:ext cx="493713" cy="422275"/>
            </a:xfrm>
            <a:custGeom>
              <a:avLst/>
              <a:gdLst>
                <a:gd name="T0" fmla="*/ 0 w 75"/>
                <a:gd name="T1" fmla="*/ 0 h 64"/>
                <a:gd name="T2" fmla="*/ 10 w 75"/>
                <a:gd name="T3" fmla="*/ 0 h 64"/>
                <a:gd name="T4" fmla="*/ 55 w 75"/>
                <a:gd name="T5" fmla="*/ 38 h 64"/>
                <a:gd name="T6" fmla="*/ 62 w 75"/>
                <a:gd name="T7" fmla="*/ 45 h 64"/>
                <a:gd name="T8" fmla="*/ 62 w 75"/>
                <a:gd name="T9" fmla="*/ 34 h 64"/>
                <a:gd name="T10" fmla="*/ 62 w 75"/>
                <a:gd name="T11" fmla="*/ 0 h 64"/>
                <a:gd name="T12" fmla="*/ 75 w 75"/>
                <a:gd name="T13" fmla="*/ 0 h 64"/>
                <a:gd name="T14" fmla="*/ 75 w 75"/>
                <a:gd name="T15" fmla="*/ 64 h 64"/>
                <a:gd name="T16" fmla="*/ 65 w 75"/>
                <a:gd name="T17" fmla="*/ 64 h 64"/>
                <a:gd name="T18" fmla="*/ 18 w 75"/>
                <a:gd name="T19" fmla="*/ 25 h 64"/>
                <a:gd name="T20" fmla="*/ 13 w 75"/>
                <a:gd name="T21" fmla="*/ 19 h 64"/>
                <a:gd name="T22" fmla="*/ 13 w 75"/>
                <a:gd name="T23" fmla="*/ 30 h 64"/>
                <a:gd name="T24" fmla="*/ 13 w 75"/>
                <a:gd name="T25" fmla="*/ 64 h 64"/>
                <a:gd name="T26" fmla="*/ 0 w 75"/>
                <a:gd name="T27" fmla="*/ 64 h 64"/>
                <a:gd name="T28" fmla="*/ 0 w 75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4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7" y="40"/>
                    <a:pt x="60" y="42"/>
                    <a:pt x="62" y="45"/>
                  </a:cubicBezTo>
                  <a:cubicBezTo>
                    <a:pt x="62" y="39"/>
                    <a:pt x="62" y="36"/>
                    <a:pt x="62" y="3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6" y="23"/>
                    <a:pt x="14" y="21"/>
                    <a:pt x="13" y="19"/>
                  </a:cubicBezTo>
                  <a:cubicBezTo>
                    <a:pt x="13" y="24"/>
                    <a:pt x="13" y="28"/>
                    <a:pt x="13" y="3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3055938" y="10750550"/>
              <a:ext cx="4111625" cy="469900"/>
            </a:xfrm>
            <a:custGeom>
              <a:avLst/>
              <a:gdLst>
                <a:gd name="T0" fmla="*/ 621 w 625"/>
                <a:gd name="T1" fmla="*/ 47 h 71"/>
                <a:gd name="T2" fmla="*/ 593 w 625"/>
                <a:gd name="T3" fmla="*/ 41 h 71"/>
                <a:gd name="T4" fmla="*/ 625 w 625"/>
                <a:gd name="T5" fmla="*/ 28 h 71"/>
                <a:gd name="T6" fmla="*/ 591 w 625"/>
                <a:gd name="T7" fmla="*/ 53 h 71"/>
                <a:gd name="T8" fmla="*/ 609 w 625"/>
                <a:gd name="T9" fmla="*/ 20 h 71"/>
                <a:gd name="T10" fmla="*/ 595 w 625"/>
                <a:gd name="T11" fmla="*/ 32 h 71"/>
                <a:gd name="T12" fmla="*/ 569 w 625"/>
                <a:gd name="T13" fmla="*/ 15 h 71"/>
                <a:gd name="T14" fmla="*/ 559 w 625"/>
                <a:gd name="T15" fmla="*/ 56 h 71"/>
                <a:gd name="T16" fmla="*/ 575 w 625"/>
                <a:gd name="T17" fmla="*/ 16 h 71"/>
                <a:gd name="T18" fmla="*/ 591 w 625"/>
                <a:gd name="T19" fmla="*/ 6 h 71"/>
                <a:gd name="T20" fmla="*/ 546 w 625"/>
                <a:gd name="T21" fmla="*/ 56 h 71"/>
                <a:gd name="T22" fmla="*/ 557 w 625"/>
                <a:gd name="T23" fmla="*/ 9 h 71"/>
                <a:gd name="T24" fmla="*/ 525 w 625"/>
                <a:gd name="T25" fmla="*/ 56 h 71"/>
                <a:gd name="T26" fmla="*/ 493 w 625"/>
                <a:gd name="T27" fmla="*/ 0 h 71"/>
                <a:gd name="T28" fmla="*/ 470 w 625"/>
                <a:gd name="T29" fmla="*/ 21 h 71"/>
                <a:gd name="T30" fmla="*/ 493 w 625"/>
                <a:gd name="T31" fmla="*/ 21 h 71"/>
                <a:gd name="T32" fmla="*/ 493 w 625"/>
                <a:gd name="T33" fmla="*/ 5 h 71"/>
                <a:gd name="T34" fmla="*/ 445 w 625"/>
                <a:gd name="T35" fmla="*/ 50 h 71"/>
                <a:gd name="T36" fmla="*/ 434 w 625"/>
                <a:gd name="T37" fmla="*/ 27 h 71"/>
                <a:gd name="T38" fmla="*/ 453 w 625"/>
                <a:gd name="T39" fmla="*/ 39 h 71"/>
                <a:gd name="T40" fmla="*/ 436 w 625"/>
                <a:gd name="T41" fmla="*/ 17 h 71"/>
                <a:gd name="T42" fmla="*/ 438 w 625"/>
                <a:gd name="T43" fmla="*/ 58 h 71"/>
                <a:gd name="T44" fmla="*/ 457 w 625"/>
                <a:gd name="T45" fmla="*/ 19 h 71"/>
                <a:gd name="T46" fmla="*/ 356 w 625"/>
                <a:gd name="T47" fmla="*/ 16 h 71"/>
                <a:gd name="T48" fmla="*/ 339 w 625"/>
                <a:gd name="T49" fmla="*/ 16 h 71"/>
                <a:gd name="T50" fmla="*/ 326 w 625"/>
                <a:gd name="T51" fmla="*/ 21 h 71"/>
                <a:gd name="T52" fmla="*/ 328 w 625"/>
                <a:gd name="T53" fmla="*/ 55 h 71"/>
                <a:gd name="T54" fmla="*/ 345 w 625"/>
                <a:gd name="T55" fmla="*/ 50 h 71"/>
                <a:gd name="T56" fmla="*/ 332 w 625"/>
                <a:gd name="T57" fmla="*/ 43 h 71"/>
                <a:gd name="T58" fmla="*/ 339 w 625"/>
                <a:gd name="T59" fmla="*/ 16 h 71"/>
                <a:gd name="T60" fmla="*/ 311 w 625"/>
                <a:gd name="T61" fmla="*/ 16 h 71"/>
                <a:gd name="T62" fmla="*/ 314 w 625"/>
                <a:gd name="T63" fmla="*/ 2 h 71"/>
                <a:gd name="T64" fmla="*/ 295 w 625"/>
                <a:gd name="T65" fmla="*/ 0 h 71"/>
                <a:gd name="T66" fmla="*/ 275 w 625"/>
                <a:gd name="T67" fmla="*/ 25 h 71"/>
                <a:gd name="T68" fmla="*/ 245 w 625"/>
                <a:gd name="T69" fmla="*/ 24 h 71"/>
                <a:gd name="T70" fmla="*/ 266 w 625"/>
                <a:gd name="T71" fmla="*/ 22 h 71"/>
                <a:gd name="T72" fmla="*/ 255 w 625"/>
                <a:gd name="T73" fmla="*/ 31 h 71"/>
                <a:gd name="T74" fmla="*/ 247 w 625"/>
                <a:gd name="T75" fmla="*/ 58 h 71"/>
                <a:gd name="T76" fmla="*/ 262 w 625"/>
                <a:gd name="T77" fmla="*/ 56 h 71"/>
                <a:gd name="T78" fmla="*/ 244 w 625"/>
                <a:gd name="T79" fmla="*/ 46 h 71"/>
                <a:gd name="T80" fmla="*/ 264 w 625"/>
                <a:gd name="T81" fmla="*/ 46 h 71"/>
                <a:gd name="T82" fmla="*/ 202 w 625"/>
                <a:gd name="T83" fmla="*/ 50 h 71"/>
                <a:gd name="T84" fmla="*/ 199 w 625"/>
                <a:gd name="T85" fmla="*/ 16 h 71"/>
                <a:gd name="T86" fmla="*/ 204 w 625"/>
                <a:gd name="T87" fmla="*/ 58 h 71"/>
                <a:gd name="T88" fmla="*/ 233 w 625"/>
                <a:gd name="T89" fmla="*/ 16 h 71"/>
                <a:gd name="T90" fmla="*/ 154 w 625"/>
                <a:gd name="T91" fmla="*/ 49 h 71"/>
                <a:gd name="T92" fmla="*/ 168 w 625"/>
                <a:gd name="T93" fmla="*/ 21 h 71"/>
                <a:gd name="T94" fmla="*/ 179 w 625"/>
                <a:gd name="T95" fmla="*/ 18 h 71"/>
                <a:gd name="T96" fmla="*/ 147 w 625"/>
                <a:gd name="T97" fmla="*/ 32 h 71"/>
                <a:gd name="T98" fmla="*/ 171 w 625"/>
                <a:gd name="T99" fmla="*/ 52 h 71"/>
                <a:gd name="T100" fmla="*/ 121 w 625"/>
                <a:gd name="T101" fmla="*/ 16 h 71"/>
                <a:gd name="T102" fmla="*/ 103 w 625"/>
                <a:gd name="T103" fmla="*/ 16 h 71"/>
                <a:gd name="T104" fmla="*/ 106 w 625"/>
                <a:gd name="T105" fmla="*/ 24 h 71"/>
                <a:gd name="T106" fmla="*/ 121 w 625"/>
                <a:gd name="T107" fmla="*/ 16 h 71"/>
                <a:gd name="T108" fmla="*/ 51 w 625"/>
                <a:gd name="T109" fmla="*/ 34 h 71"/>
                <a:gd name="T110" fmla="*/ 74 w 625"/>
                <a:gd name="T111" fmla="*/ 31 h 71"/>
                <a:gd name="T112" fmla="*/ 66 w 625"/>
                <a:gd name="T113" fmla="*/ 15 h 71"/>
                <a:gd name="T114" fmla="*/ 47 w 625"/>
                <a:gd name="T115" fmla="*/ 53 h 71"/>
                <a:gd name="T116" fmla="*/ 81 w 625"/>
                <a:gd name="T117" fmla="*/ 30 h 71"/>
                <a:gd name="T118" fmla="*/ 7 w 625"/>
                <a:gd name="T119" fmla="*/ 56 h 71"/>
                <a:gd name="T120" fmla="*/ 18 w 625"/>
                <a:gd name="T121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71">
                  <a:moveTo>
                    <a:pt x="608" y="57"/>
                  </a:moveTo>
                  <a:cubicBezTo>
                    <a:pt x="610" y="57"/>
                    <a:pt x="611" y="57"/>
                    <a:pt x="612" y="56"/>
                  </a:cubicBezTo>
                  <a:cubicBezTo>
                    <a:pt x="614" y="56"/>
                    <a:pt x="615" y="56"/>
                    <a:pt x="616" y="55"/>
                  </a:cubicBezTo>
                  <a:cubicBezTo>
                    <a:pt x="617" y="55"/>
                    <a:pt x="618" y="54"/>
                    <a:pt x="619" y="54"/>
                  </a:cubicBezTo>
                  <a:cubicBezTo>
                    <a:pt x="621" y="47"/>
                    <a:pt x="621" y="47"/>
                    <a:pt x="621" y="47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19" y="48"/>
                    <a:pt x="616" y="49"/>
                    <a:pt x="613" y="50"/>
                  </a:cubicBezTo>
                  <a:cubicBezTo>
                    <a:pt x="611" y="51"/>
                    <a:pt x="608" y="52"/>
                    <a:pt x="605" y="52"/>
                  </a:cubicBezTo>
                  <a:cubicBezTo>
                    <a:pt x="601" y="52"/>
                    <a:pt x="598" y="51"/>
                    <a:pt x="596" y="49"/>
                  </a:cubicBezTo>
                  <a:cubicBezTo>
                    <a:pt x="594" y="47"/>
                    <a:pt x="593" y="44"/>
                    <a:pt x="593" y="41"/>
                  </a:cubicBezTo>
                  <a:cubicBezTo>
                    <a:pt x="593" y="40"/>
                    <a:pt x="593" y="40"/>
                    <a:pt x="593" y="39"/>
                  </a:cubicBezTo>
                  <a:cubicBezTo>
                    <a:pt x="593" y="38"/>
                    <a:pt x="593" y="38"/>
                    <a:pt x="594" y="37"/>
                  </a:cubicBezTo>
                  <a:cubicBezTo>
                    <a:pt x="623" y="37"/>
                    <a:pt x="623" y="37"/>
                    <a:pt x="623" y="37"/>
                  </a:cubicBezTo>
                  <a:cubicBezTo>
                    <a:pt x="624" y="35"/>
                    <a:pt x="624" y="33"/>
                    <a:pt x="624" y="31"/>
                  </a:cubicBezTo>
                  <a:cubicBezTo>
                    <a:pt x="625" y="30"/>
                    <a:pt x="625" y="29"/>
                    <a:pt x="625" y="28"/>
                  </a:cubicBezTo>
                  <a:cubicBezTo>
                    <a:pt x="625" y="24"/>
                    <a:pt x="623" y="21"/>
                    <a:pt x="621" y="18"/>
                  </a:cubicBezTo>
                  <a:cubicBezTo>
                    <a:pt x="619" y="16"/>
                    <a:pt x="615" y="15"/>
                    <a:pt x="611" y="15"/>
                  </a:cubicBezTo>
                  <a:cubicBezTo>
                    <a:pt x="604" y="15"/>
                    <a:pt x="598" y="18"/>
                    <a:pt x="593" y="23"/>
                  </a:cubicBezTo>
                  <a:cubicBezTo>
                    <a:pt x="589" y="28"/>
                    <a:pt x="586" y="35"/>
                    <a:pt x="586" y="42"/>
                  </a:cubicBezTo>
                  <a:cubicBezTo>
                    <a:pt x="586" y="47"/>
                    <a:pt x="588" y="51"/>
                    <a:pt x="591" y="53"/>
                  </a:cubicBezTo>
                  <a:cubicBezTo>
                    <a:pt x="594" y="56"/>
                    <a:pt x="599" y="57"/>
                    <a:pt x="604" y="57"/>
                  </a:cubicBezTo>
                  <a:cubicBezTo>
                    <a:pt x="606" y="57"/>
                    <a:pt x="607" y="57"/>
                    <a:pt x="608" y="57"/>
                  </a:cubicBezTo>
                  <a:moveTo>
                    <a:pt x="595" y="32"/>
                  </a:moveTo>
                  <a:cubicBezTo>
                    <a:pt x="596" y="28"/>
                    <a:pt x="597" y="26"/>
                    <a:pt x="600" y="24"/>
                  </a:cubicBezTo>
                  <a:cubicBezTo>
                    <a:pt x="603" y="21"/>
                    <a:pt x="606" y="20"/>
                    <a:pt x="609" y="20"/>
                  </a:cubicBezTo>
                  <a:cubicBezTo>
                    <a:pt x="612" y="20"/>
                    <a:pt x="615" y="21"/>
                    <a:pt x="616" y="23"/>
                  </a:cubicBezTo>
                  <a:cubicBezTo>
                    <a:pt x="617" y="24"/>
                    <a:pt x="618" y="26"/>
                    <a:pt x="618" y="29"/>
                  </a:cubicBezTo>
                  <a:cubicBezTo>
                    <a:pt x="618" y="29"/>
                    <a:pt x="618" y="30"/>
                    <a:pt x="618" y="30"/>
                  </a:cubicBezTo>
                  <a:cubicBezTo>
                    <a:pt x="618" y="31"/>
                    <a:pt x="618" y="31"/>
                    <a:pt x="618" y="32"/>
                  </a:cubicBezTo>
                  <a:lnTo>
                    <a:pt x="595" y="32"/>
                  </a:lnTo>
                  <a:close/>
                  <a:moveTo>
                    <a:pt x="593" y="1"/>
                  </a:moveTo>
                  <a:cubicBezTo>
                    <a:pt x="592" y="0"/>
                    <a:pt x="591" y="0"/>
                    <a:pt x="590" y="0"/>
                  </a:cubicBezTo>
                  <a:cubicBezTo>
                    <a:pt x="589" y="0"/>
                    <a:pt x="587" y="0"/>
                    <a:pt x="586" y="0"/>
                  </a:cubicBezTo>
                  <a:cubicBezTo>
                    <a:pt x="581" y="0"/>
                    <a:pt x="578" y="1"/>
                    <a:pt x="575" y="4"/>
                  </a:cubicBezTo>
                  <a:cubicBezTo>
                    <a:pt x="572" y="6"/>
                    <a:pt x="570" y="10"/>
                    <a:pt x="569" y="15"/>
                  </a:cubicBezTo>
                  <a:cubicBezTo>
                    <a:pt x="569" y="16"/>
                    <a:pt x="569" y="16"/>
                    <a:pt x="569" y="16"/>
                  </a:cubicBezTo>
                  <a:cubicBezTo>
                    <a:pt x="564" y="16"/>
                    <a:pt x="564" y="16"/>
                    <a:pt x="564" y="16"/>
                  </a:cubicBezTo>
                  <a:cubicBezTo>
                    <a:pt x="563" y="21"/>
                    <a:pt x="563" y="21"/>
                    <a:pt x="563" y="21"/>
                  </a:cubicBezTo>
                  <a:cubicBezTo>
                    <a:pt x="567" y="21"/>
                    <a:pt x="567" y="21"/>
                    <a:pt x="567" y="21"/>
                  </a:cubicBezTo>
                  <a:cubicBezTo>
                    <a:pt x="559" y="56"/>
                    <a:pt x="559" y="56"/>
                    <a:pt x="559" y="56"/>
                  </a:cubicBezTo>
                  <a:cubicBezTo>
                    <a:pt x="566" y="56"/>
                    <a:pt x="566" y="56"/>
                    <a:pt x="566" y="56"/>
                  </a:cubicBezTo>
                  <a:cubicBezTo>
                    <a:pt x="574" y="21"/>
                    <a:pt x="574" y="21"/>
                    <a:pt x="574" y="21"/>
                  </a:cubicBezTo>
                  <a:cubicBezTo>
                    <a:pt x="586" y="21"/>
                    <a:pt x="586" y="21"/>
                    <a:pt x="586" y="21"/>
                  </a:cubicBezTo>
                  <a:cubicBezTo>
                    <a:pt x="587" y="16"/>
                    <a:pt x="587" y="16"/>
                    <a:pt x="587" y="16"/>
                  </a:cubicBezTo>
                  <a:cubicBezTo>
                    <a:pt x="575" y="16"/>
                    <a:pt x="575" y="16"/>
                    <a:pt x="575" y="16"/>
                  </a:cubicBezTo>
                  <a:cubicBezTo>
                    <a:pt x="576" y="15"/>
                    <a:pt x="576" y="15"/>
                    <a:pt x="576" y="15"/>
                  </a:cubicBezTo>
                  <a:cubicBezTo>
                    <a:pt x="576" y="12"/>
                    <a:pt x="577" y="9"/>
                    <a:pt x="579" y="8"/>
                  </a:cubicBezTo>
                  <a:cubicBezTo>
                    <a:pt x="580" y="6"/>
                    <a:pt x="583" y="5"/>
                    <a:pt x="586" y="5"/>
                  </a:cubicBezTo>
                  <a:cubicBezTo>
                    <a:pt x="586" y="5"/>
                    <a:pt x="588" y="6"/>
                    <a:pt x="589" y="6"/>
                  </a:cubicBezTo>
                  <a:cubicBezTo>
                    <a:pt x="590" y="6"/>
                    <a:pt x="591" y="6"/>
                    <a:pt x="591" y="6"/>
                  </a:cubicBezTo>
                  <a:cubicBezTo>
                    <a:pt x="592" y="6"/>
                    <a:pt x="592" y="6"/>
                    <a:pt x="592" y="6"/>
                  </a:cubicBezTo>
                  <a:lnTo>
                    <a:pt x="593" y="1"/>
                  </a:lnTo>
                  <a:close/>
                  <a:moveTo>
                    <a:pt x="548" y="16"/>
                  </a:moveTo>
                  <a:cubicBezTo>
                    <a:pt x="539" y="56"/>
                    <a:pt x="539" y="56"/>
                    <a:pt x="539" y="56"/>
                  </a:cubicBezTo>
                  <a:cubicBezTo>
                    <a:pt x="546" y="56"/>
                    <a:pt x="546" y="56"/>
                    <a:pt x="546" y="56"/>
                  </a:cubicBezTo>
                  <a:cubicBezTo>
                    <a:pt x="555" y="16"/>
                    <a:pt x="555" y="16"/>
                    <a:pt x="555" y="16"/>
                  </a:cubicBezTo>
                  <a:lnTo>
                    <a:pt x="548" y="16"/>
                  </a:lnTo>
                  <a:close/>
                  <a:moveTo>
                    <a:pt x="551" y="2"/>
                  </a:moveTo>
                  <a:cubicBezTo>
                    <a:pt x="549" y="9"/>
                    <a:pt x="549" y="9"/>
                    <a:pt x="549" y="9"/>
                  </a:cubicBezTo>
                  <a:cubicBezTo>
                    <a:pt x="557" y="9"/>
                    <a:pt x="557" y="9"/>
                    <a:pt x="557" y="9"/>
                  </a:cubicBezTo>
                  <a:cubicBezTo>
                    <a:pt x="559" y="2"/>
                    <a:pt x="559" y="2"/>
                    <a:pt x="559" y="2"/>
                  </a:cubicBezTo>
                  <a:lnTo>
                    <a:pt x="551" y="2"/>
                  </a:lnTo>
                  <a:close/>
                  <a:moveTo>
                    <a:pt x="531" y="0"/>
                  </a:moveTo>
                  <a:cubicBezTo>
                    <a:pt x="518" y="56"/>
                    <a:pt x="518" y="56"/>
                    <a:pt x="518" y="56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531" y="0"/>
                  </a:lnTo>
                  <a:close/>
                  <a:moveTo>
                    <a:pt x="501" y="1"/>
                  </a:moveTo>
                  <a:cubicBezTo>
                    <a:pt x="500" y="0"/>
                    <a:pt x="498" y="0"/>
                    <a:pt x="497" y="0"/>
                  </a:cubicBezTo>
                  <a:cubicBezTo>
                    <a:pt x="496" y="0"/>
                    <a:pt x="495" y="0"/>
                    <a:pt x="493" y="0"/>
                  </a:cubicBezTo>
                  <a:cubicBezTo>
                    <a:pt x="489" y="0"/>
                    <a:pt x="485" y="1"/>
                    <a:pt x="482" y="4"/>
                  </a:cubicBezTo>
                  <a:cubicBezTo>
                    <a:pt x="479" y="6"/>
                    <a:pt x="477" y="10"/>
                    <a:pt x="476" y="15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71" y="16"/>
                    <a:pt x="471" y="16"/>
                    <a:pt x="471" y="16"/>
                  </a:cubicBezTo>
                  <a:cubicBezTo>
                    <a:pt x="470" y="21"/>
                    <a:pt x="470" y="21"/>
                    <a:pt x="470" y="21"/>
                  </a:cubicBezTo>
                  <a:cubicBezTo>
                    <a:pt x="475" y="21"/>
                    <a:pt x="475" y="21"/>
                    <a:pt x="475" y="21"/>
                  </a:cubicBezTo>
                  <a:cubicBezTo>
                    <a:pt x="467" y="56"/>
                    <a:pt x="467" y="56"/>
                    <a:pt x="467" y="56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481" y="21"/>
                    <a:pt x="481" y="21"/>
                    <a:pt x="481" y="21"/>
                  </a:cubicBezTo>
                  <a:cubicBezTo>
                    <a:pt x="493" y="21"/>
                    <a:pt x="493" y="21"/>
                    <a:pt x="493" y="21"/>
                  </a:cubicBezTo>
                  <a:cubicBezTo>
                    <a:pt x="495" y="16"/>
                    <a:pt x="495" y="16"/>
                    <a:pt x="495" y="16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4" y="12"/>
                    <a:pt x="485" y="9"/>
                    <a:pt x="486" y="8"/>
                  </a:cubicBezTo>
                  <a:cubicBezTo>
                    <a:pt x="488" y="6"/>
                    <a:pt x="490" y="5"/>
                    <a:pt x="493" y="5"/>
                  </a:cubicBezTo>
                  <a:cubicBezTo>
                    <a:pt x="494" y="5"/>
                    <a:pt x="495" y="6"/>
                    <a:pt x="496" y="6"/>
                  </a:cubicBezTo>
                  <a:cubicBezTo>
                    <a:pt x="497" y="6"/>
                    <a:pt x="498" y="6"/>
                    <a:pt x="499" y="6"/>
                  </a:cubicBezTo>
                  <a:cubicBezTo>
                    <a:pt x="499" y="6"/>
                    <a:pt x="499" y="6"/>
                    <a:pt x="499" y="6"/>
                  </a:cubicBezTo>
                  <a:lnTo>
                    <a:pt x="501" y="1"/>
                  </a:lnTo>
                  <a:close/>
                  <a:moveTo>
                    <a:pt x="445" y="50"/>
                  </a:moveTo>
                  <a:cubicBezTo>
                    <a:pt x="443" y="51"/>
                    <a:pt x="441" y="52"/>
                    <a:pt x="439" y="52"/>
                  </a:cubicBezTo>
                  <a:cubicBezTo>
                    <a:pt x="436" y="52"/>
                    <a:pt x="434" y="51"/>
                    <a:pt x="432" y="49"/>
                  </a:cubicBezTo>
                  <a:cubicBezTo>
                    <a:pt x="430" y="47"/>
                    <a:pt x="430" y="45"/>
                    <a:pt x="430" y="42"/>
                  </a:cubicBezTo>
                  <a:cubicBezTo>
                    <a:pt x="430" y="39"/>
                    <a:pt x="430" y="36"/>
                    <a:pt x="431" y="34"/>
                  </a:cubicBezTo>
                  <a:cubicBezTo>
                    <a:pt x="431" y="31"/>
                    <a:pt x="432" y="29"/>
                    <a:pt x="434" y="27"/>
                  </a:cubicBezTo>
                  <a:cubicBezTo>
                    <a:pt x="435" y="25"/>
                    <a:pt x="437" y="23"/>
                    <a:pt x="438" y="22"/>
                  </a:cubicBezTo>
                  <a:cubicBezTo>
                    <a:pt x="440" y="21"/>
                    <a:pt x="442" y="21"/>
                    <a:pt x="445" y="21"/>
                  </a:cubicBezTo>
                  <a:cubicBezTo>
                    <a:pt x="448" y="21"/>
                    <a:pt x="450" y="21"/>
                    <a:pt x="451" y="23"/>
                  </a:cubicBezTo>
                  <a:cubicBezTo>
                    <a:pt x="453" y="25"/>
                    <a:pt x="454" y="28"/>
                    <a:pt x="454" y="31"/>
                  </a:cubicBezTo>
                  <a:cubicBezTo>
                    <a:pt x="454" y="34"/>
                    <a:pt x="454" y="36"/>
                    <a:pt x="453" y="39"/>
                  </a:cubicBezTo>
                  <a:cubicBezTo>
                    <a:pt x="452" y="41"/>
                    <a:pt x="451" y="44"/>
                    <a:pt x="450" y="46"/>
                  </a:cubicBezTo>
                  <a:cubicBezTo>
                    <a:pt x="449" y="48"/>
                    <a:pt x="447" y="49"/>
                    <a:pt x="445" y="50"/>
                  </a:cubicBezTo>
                  <a:moveTo>
                    <a:pt x="457" y="19"/>
                  </a:moveTo>
                  <a:cubicBezTo>
                    <a:pt x="454" y="16"/>
                    <a:pt x="450" y="15"/>
                    <a:pt x="446" y="15"/>
                  </a:cubicBezTo>
                  <a:cubicBezTo>
                    <a:pt x="442" y="15"/>
                    <a:pt x="439" y="16"/>
                    <a:pt x="436" y="17"/>
                  </a:cubicBezTo>
                  <a:cubicBezTo>
                    <a:pt x="433" y="19"/>
                    <a:pt x="431" y="21"/>
                    <a:pt x="429" y="23"/>
                  </a:cubicBezTo>
                  <a:cubicBezTo>
                    <a:pt x="427" y="26"/>
                    <a:pt x="425" y="29"/>
                    <a:pt x="424" y="32"/>
                  </a:cubicBezTo>
                  <a:cubicBezTo>
                    <a:pt x="423" y="35"/>
                    <a:pt x="422" y="39"/>
                    <a:pt x="422" y="42"/>
                  </a:cubicBezTo>
                  <a:cubicBezTo>
                    <a:pt x="422" y="47"/>
                    <a:pt x="424" y="51"/>
                    <a:pt x="427" y="53"/>
                  </a:cubicBezTo>
                  <a:cubicBezTo>
                    <a:pt x="429" y="56"/>
                    <a:pt x="433" y="58"/>
                    <a:pt x="438" y="58"/>
                  </a:cubicBezTo>
                  <a:cubicBezTo>
                    <a:pt x="441" y="58"/>
                    <a:pt x="445" y="57"/>
                    <a:pt x="447" y="55"/>
                  </a:cubicBezTo>
                  <a:cubicBezTo>
                    <a:pt x="450" y="54"/>
                    <a:pt x="453" y="52"/>
                    <a:pt x="455" y="49"/>
                  </a:cubicBezTo>
                  <a:cubicBezTo>
                    <a:pt x="457" y="47"/>
                    <a:pt x="458" y="44"/>
                    <a:pt x="459" y="41"/>
                  </a:cubicBezTo>
                  <a:cubicBezTo>
                    <a:pt x="460" y="37"/>
                    <a:pt x="461" y="34"/>
                    <a:pt x="461" y="30"/>
                  </a:cubicBezTo>
                  <a:cubicBezTo>
                    <a:pt x="461" y="25"/>
                    <a:pt x="460" y="22"/>
                    <a:pt x="457" y="19"/>
                  </a:cubicBezTo>
                  <a:moveTo>
                    <a:pt x="395" y="16"/>
                  </a:moveTo>
                  <a:cubicBezTo>
                    <a:pt x="388" y="16"/>
                    <a:pt x="388" y="16"/>
                    <a:pt x="388" y="16"/>
                  </a:cubicBezTo>
                  <a:cubicBezTo>
                    <a:pt x="368" y="46"/>
                    <a:pt x="368" y="46"/>
                    <a:pt x="368" y="4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56" y="16"/>
                    <a:pt x="356" y="16"/>
                    <a:pt x="356" y="16"/>
                  </a:cubicBezTo>
                  <a:cubicBezTo>
                    <a:pt x="363" y="54"/>
                    <a:pt x="363" y="54"/>
                    <a:pt x="363" y="54"/>
                  </a:cubicBezTo>
                  <a:cubicBezTo>
                    <a:pt x="351" y="71"/>
                    <a:pt x="351" y="71"/>
                    <a:pt x="351" y="71"/>
                  </a:cubicBezTo>
                  <a:cubicBezTo>
                    <a:pt x="359" y="71"/>
                    <a:pt x="359" y="71"/>
                    <a:pt x="359" y="71"/>
                  </a:cubicBezTo>
                  <a:lnTo>
                    <a:pt x="395" y="16"/>
                  </a:lnTo>
                  <a:close/>
                  <a:moveTo>
                    <a:pt x="339" y="16"/>
                  </a:moveTo>
                  <a:cubicBezTo>
                    <a:pt x="341" y="4"/>
                    <a:pt x="341" y="4"/>
                    <a:pt x="341" y="4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27" y="16"/>
                    <a:pt x="327" y="16"/>
                    <a:pt x="327" y="16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25" y="44"/>
                    <a:pt x="325" y="45"/>
                    <a:pt x="325" y="46"/>
                  </a:cubicBezTo>
                  <a:cubicBezTo>
                    <a:pt x="325" y="47"/>
                    <a:pt x="325" y="47"/>
                    <a:pt x="325" y="48"/>
                  </a:cubicBezTo>
                  <a:cubicBezTo>
                    <a:pt x="325" y="51"/>
                    <a:pt x="326" y="54"/>
                    <a:pt x="328" y="55"/>
                  </a:cubicBezTo>
                  <a:cubicBezTo>
                    <a:pt x="329" y="56"/>
                    <a:pt x="332" y="57"/>
                    <a:pt x="335" y="57"/>
                  </a:cubicBezTo>
                  <a:cubicBezTo>
                    <a:pt x="337" y="57"/>
                    <a:pt x="338" y="57"/>
                    <a:pt x="339" y="57"/>
                  </a:cubicBezTo>
                  <a:cubicBezTo>
                    <a:pt x="341" y="57"/>
                    <a:pt x="342" y="56"/>
                    <a:pt x="344" y="56"/>
                  </a:cubicBezTo>
                  <a:cubicBezTo>
                    <a:pt x="345" y="50"/>
                    <a:pt x="345" y="50"/>
                    <a:pt x="345" y="50"/>
                  </a:cubicBezTo>
                  <a:cubicBezTo>
                    <a:pt x="345" y="50"/>
                    <a:pt x="345" y="50"/>
                    <a:pt x="345" y="50"/>
                  </a:cubicBezTo>
                  <a:cubicBezTo>
                    <a:pt x="344" y="50"/>
                    <a:pt x="343" y="51"/>
                    <a:pt x="342" y="51"/>
                  </a:cubicBezTo>
                  <a:cubicBezTo>
                    <a:pt x="341" y="51"/>
                    <a:pt x="339" y="52"/>
                    <a:pt x="338" y="52"/>
                  </a:cubicBezTo>
                  <a:cubicBezTo>
                    <a:pt x="336" y="52"/>
                    <a:pt x="334" y="51"/>
                    <a:pt x="333" y="50"/>
                  </a:cubicBezTo>
                  <a:cubicBezTo>
                    <a:pt x="333" y="49"/>
                    <a:pt x="332" y="48"/>
                    <a:pt x="332" y="46"/>
                  </a:cubicBezTo>
                  <a:cubicBezTo>
                    <a:pt x="332" y="46"/>
                    <a:pt x="332" y="45"/>
                    <a:pt x="332" y="43"/>
                  </a:cubicBezTo>
                  <a:cubicBezTo>
                    <a:pt x="333" y="42"/>
                    <a:pt x="333" y="41"/>
                    <a:pt x="333" y="40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51" y="21"/>
                    <a:pt x="351" y="21"/>
                    <a:pt x="351" y="21"/>
                  </a:cubicBezTo>
                  <a:cubicBezTo>
                    <a:pt x="353" y="16"/>
                    <a:pt x="353" y="16"/>
                    <a:pt x="353" y="16"/>
                  </a:cubicBezTo>
                  <a:lnTo>
                    <a:pt x="339" y="16"/>
                  </a:lnTo>
                  <a:close/>
                  <a:moveTo>
                    <a:pt x="311" y="16"/>
                  </a:moveTo>
                  <a:cubicBezTo>
                    <a:pt x="302" y="56"/>
                    <a:pt x="302" y="56"/>
                    <a:pt x="302" y="56"/>
                  </a:cubicBezTo>
                  <a:cubicBezTo>
                    <a:pt x="309" y="56"/>
                    <a:pt x="309" y="56"/>
                    <a:pt x="309" y="56"/>
                  </a:cubicBezTo>
                  <a:cubicBezTo>
                    <a:pt x="318" y="16"/>
                    <a:pt x="318" y="16"/>
                    <a:pt x="318" y="16"/>
                  </a:cubicBezTo>
                  <a:lnTo>
                    <a:pt x="311" y="16"/>
                  </a:lnTo>
                  <a:close/>
                  <a:moveTo>
                    <a:pt x="314" y="2"/>
                  </a:moveTo>
                  <a:cubicBezTo>
                    <a:pt x="313" y="9"/>
                    <a:pt x="313" y="9"/>
                    <a:pt x="313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2" y="2"/>
                    <a:pt x="322" y="2"/>
                    <a:pt x="322" y="2"/>
                  </a:cubicBezTo>
                  <a:lnTo>
                    <a:pt x="314" y="2"/>
                  </a:lnTo>
                  <a:close/>
                  <a:moveTo>
                    <a:pt x="295" y="0"/>
                  </a:moveTo>
                  <a:cubicBezTo>
                    <a:pt x="282" y="56"/>
                    <a:pt x="282" y="56"/>
                    <a:pt x="282" y="56"/>
                  </a:cubicBezTo>
                  <a:cubicBezTo>
                    <a:pt x="289" y="56"/>
                    <a:pt x="289" y="56"/>
                    <a:pt x="289" y="56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295" y="0"/>
                  </a:lnTo>
                  <a:close/>
                  <a:moveTo>
                    <a:pt x="262" y="56"/>
                  </a:moveTo>
                  <a:cubicBezTo>
                    <a:pt x="269" y="56"/>
                    <a:pt x="269" y="56"/>
                    <a:pt x="269" y="56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8"/>
                    <a:pt x="275" y="28"/>
                    <a:pt x="275" y="27"/>
                  </a:cubicBezTo>
                  <a:cubicBezTo>
                    <a:pt x="275" y="26"/>
                    <a:pt x="275" y="25"/>
                    <a:pt x="275" y="25"/>
                  </a:cubicBezTo>
                  <a:cubicBezTo>
                    <a:pt x="275" y="21"/>
                    <a:pt x="274" y="19"/>
                    <a:pt x="272" y="17"/>
                  </a:cubicBezTo>
                  <a:cubicBezTo>
                    <a:pt x="269" y="16"/>
                    <a:pt x="265" y="15"/>
                    <a:pt x="260" y="15"/>
                  </a:cubicBezTo>
                  <a:cubicBezTo>
                    <a:pt x="258" y="15"/>
                    <a:pt x="255" y="15"/>
                    <a:pt x="253" y="16"/>
                  </a:cubicBezTo>
                  <a:cubicBezTo>
                    <a:pt x="250" y="16"/>
                    <a:pt x="248" y="17"/>
                    <a:pt x="247" y="17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3"/>
                    <a:pt x="250" y="22"/>
                    <a:pt x="252" y="22"/>
                  </a:cubicBezTo>
                  <a:cubicBezTo>
                    <a:pt x="255" y="21"/>
                    <a:pt x="257" y="21"/>
                    <a:pt x="259" y="21"/>
                  </a:cubicBezTo>
                  <a:cubicBezTo>
                    <a:pt x="261" y="21"/>
                    <a:pt x="262" y="21"/>
                    <a:pt x="263" y="21"/>
                  </a:cubicBezTo>
                  <a:cubicBezTo>
                    <a:pt x="264" y="21"/>
                    <a:pt x="265" y="21"/>
                    <a:pt x="266" y="22"/>
                  </a:cubicBezTo>
                  <a:cubicBezTo>
                    <a:pt x="267" y="22"/>
                    <a:pt x="267" y="23"/>
                    <a:pt x="268" y="24"/>
                  </a:cubicBezTo>
                  <a:cubicBezTo>
                    <a:pt x="268" y="24"/>
                    <a:pt x="269" y="25"/>
                    <a:pt x="269" y="26"/>
                  </a:cubicBezTo>
                  <a:cubicBezTo>
                    <a:pt x="269" y="27"/>
                    <a:pt x="268" y="27"/>
                    <a:pt x="268" y="28"/>
                  </a:cubicBezTo>
                  <a:cubicBezTo>
                    <a:pt x="268" y="28"/>
                    <a:pt x="268" y="29"/>
                    <a:pt x="268" y="30"/>
                  </a:cubicBezTo>
                  <a:cubicBezTo>
                    <a:pt x="263" y="30"/>
                    <a:pt x="259" y="30"/>
                    <a:pt x="255" y="31"/>
                  </a:cubicBezTo>
                  <a:cubicBezTo>
                    <a:pt x="251" y="31"/>
                    <a:pt x="248" y="32"/>
                    <a:pt x="245" y="34"/>
                  </a:cubicBezTo>
                  <a:cubicBezTo>
                    <a:pt x="242" y="35"/>
                    <a:pt x="240" y="37"/>
                    <a:pt x="239" y="39"/>
                  </a:cubicBezTo>
                  <a:cubicBezTo>
                    <a:pt x="237" y="41"/>
                    <a:pt x="237" y="44"/>
                    <a:pt x="237" y="47"/>
                  </a:cubicBezTo>
                  <a:cubicBezTo>
                    <a:pt x="237" y="50"/>
                    <a:pt x="238" y="53"/>
                    <a:pt x="240" y="55"/>
                  </a:cubicBezTo>
                  <a:cubicBezTo>
                    <a:pt x="242" y="57"/>
                    <a:pt x="244" y="58"/>
                    <a:pt x="247" y="58"/>
                  </a:cubicBezTo>
                  <a:cubicBezTo>
                    <a:pt x="249" y="58"/>
                    <a:pt x="251" y="57"/>
                    <a:pt x="253" y="57"/>
                  </a:cubicBezTo>
                  <a:cubicBezTo>
                    <a:pt x="254" y="57"/>
                    <a:pt x="256" y="56"/>
                    <a:pt x="257" y="56"/>
                  </a:cubicBezTo>
                  <a:cubicBezTo>
                    <a:pt x="258" y="55"/>
                    <a:pt x="259" y="54"/>
                    <a:pt x="260" y="54"/>
                  </a:cubicBezTo>
                  <a:cubicBezTo>
                    <a:pt x="261" y="53"/>
                    <a:pt x="262" y="53"/>
                    <a:pt x="263" y="52"/>
                  </a:cubicBezTo>
                  <a:lnTo>
                    <a:pt x="262" y="56"/>
                  </a:lnTo>
                  <a:close/>
                  <a:moveTo>
                    <a:pt x="264" y="46"/>
                  </a:moveTo>
                  <a:cubicBezTo>
                    <a:pt x="262" y="48"/>
                    <a:pt x="260" y="49"/>
                    <a:pt x="258" y="50"/>
                  </a:cubicBezTo>
                  <a:cubicBezTo>
                    <a:pt x="256" y="51"/>
                    <a:pt x="253" y="51"/>
                    <a:pt x="251" y="51"/>
                  </a:cubicBezTo>
                  <a:cubicBezTo>
                    <a:pt x="249" y="51"/>
                    <a:pt x="247" y="51"/>
                    <a:pt x="246" y="50"/>
                  </a:cubicBezTo>
                  <a:cubicBezTo>
                    <a:pt x="244" y="49"/>
                    <a:pt x="244" y="48"/>
                    <a:pt x="244" y="46"/>
                  </a:cubicBezTo>
                  <a:cubicBezTo>
                    <a:pt x="244" y="44"/>
                    <a:pt x="244" y="42"/>
                    <a:pt x="245" y="41"/>
                  </a:cubicBezTo>
                  <a:cubicBezTo>
                    <a:pt x="246" y="40"/>
                    <a:pt x="248" y="39"/>
                    <a:pt x="250" y="38"/>
                  </a:cubicBezTo>
                  <a:cubicBezTo>
                    <a:pt x="252" y="37"/>
                    <a:pt x="254" y="36"/>
                    <a:pt x="257" y="36"/>
                  </a:cubicBezTo>
                  <a:cubicBezTo>
                    <a:pt x="260" y="36"/>
                    <a:pt x="263" y="35"/>
                    <a:pt x="267" y="35"/>
                  </a:cubicBezTo>
                  <a:lnTo>
                    <a:pt x="264" y="46"/>
                  </a:lnTo>
                  <a:close/>
                  <a:moveTo>
                    <a:pt x="226" y="16"/>
                  </a:moveTo>
                  <a:cubicBezTo>
                    <a:pt x="219" y="46"/>
                    <a:pt x="219" y="46"/>
                    <a:pt x="219" y="46"/>
                  </a:cubicBezTo>
                  <a:cubicBezTo>
                    <a:pt x="217" y="48"/>
                    <a:pt x="215" y="49"/>
                    <a:pt x="213" y="50"/>
                  </a:cubicBezTo>
                  <a:cubicBezTo>
                    <a:pt x="211" y="51"/>
                    <a:pt x="209" y="51"/>
                    <a:pt x="207" y="51"/>
                  </a:cubicBezTo>
                  <a:cubicBezTo>
                    <a:pt x="204" y="51"/>
                    <a:pt x="203" y="51"/>
                    <a:pt x="202" y="50"/>
                  </a:cubicBezTo>
                  <a:cubicBezTo>
                    <a:pt x="201" y="49"/>
                    <a:pt x="200" y="47"/>
                    <a:pt x="200" y="45"/>
                  </a:cubicBezTo>
                  <a:cubicBezTo>
                    <a:pt x="200" y="44"/>
                    <a:pt x="200" y="43"/>
                    <a:pt x="200" y="42"/>
                  </a:cubicBezTo>
                  <a:cubicBezTo>
                    <a:pt x="200" y="41"/>
                    <a:pt x="201" y="40"/>
                    <a:pt x="201" y="39"/>
                  </a:cubicBezTo>
                  <a:cubicBezTo>
                    <a:pt x="206" y="16"/>
                    <a:pt x="206" y="16"/>
                    <a:pt x="206" y="16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193" y="43"/>
                    <a:pt x="193" y="44"/>
                    <a:pt x="193" y="45"/>
                  </a:cubicBezTo>
                  <a:cubicBezTo>
                    <a:pt x="193" y="46"/>
                    <a:pt x="193" y="46"/>
                    <a:pt x="193" y="47"/>
                  </a:cubicBezTo>
                  <a:cubicBezTo>
                    <a:pt x="193" y="51"/>
                    <a:pt x="194" y="53"/>
                    <a:pt x="196" y="55"/>
                  </a:cubicBezTo>
                  <a:cubicBezTo>
                    <a:pt x="198" y="57"/>
                    <a:pt x="200" y="58"/>
                    <a:pt x="204" y="58"/>
                  </a:cubicBezTo>
                  <a:cubicBezTo>
                    <a:pt x="206" y="58"/>
                    <a:pt x="209" y="57"/>
                    <a:pt x="211" y="56"/>
                  </a:cubicBezTo>
                  <a:cubicBezTo>
                    <a:pt x="213" y="55"/>
                    <a:pt x="216" y="54"/>
                    <a:pt x="218" y="52"/>
                  </a:cubicBezTo>
                  <a:cubicBezTo>
                    <a:pt x="217" y="56"/>
                    <a:pt x="217" y="56"/>
                    <a:pt x="217" y="56"/>
                  </a:cubicBezTo>
                  <a:cubicBezTo>
                    <a:pt x="224" y="56"/>
                    <a:pt x="224" y="56"/>
                    <a:pt x="224" y="56"/>
                  </a:cubicBezTo>
                  <a:cubicBezTo>
                    <a:pt x="233" y="16"/>
                    <a:pt x="233" y="16"/>
                    <a:pt x="233" y="16"/>
                  </a:cubicBezTo>
                  <a:lnTo>
                    <a:pt x="226" y="16"/>
                  </a:lnTo>
                  <a:close/>
                  <a:moveTo>
                    <a:pt x="173" y="46"/>
                  </a:moveTo>
                  <a:cubicBezTo>
                    <a:pt x="171" y="47"/>
                    <a:pt x="169" y="48"/>
                    <a:pt x="167" y="49"/>
                  </a:cubicBezTo>
                  <a:cubicBezTo>
                    <a:pt x="165" y="50"/>
                    <a:pt x="162" y="51"/>
                    <a:pt x="160" y="51"/>
                  </a:cubicBezTo>
                  <a:cubicBezTo>
                    <a:pt x="158" y="51"/>
                    <a:pt x="156" y="50"/>
                    <a:pt x="154" y="49"/>
                  </a:cubicBezTo>
                  <a:cubicBezTo>
                    <a:pt x="153" y="47"/>
                    <a:pt x="152" y="45"/>
                    <a:pt x="152" y="42"/>
                  </a:cubicBezTo>
                  <a:cubicBezTo>
                    <a:pt x="152" y="40"/>
                    <a:pt x="153" y="37"/>
                    <a:pt x="153" y="34"/>
                  </a:cubicBezTo>
                  <a:cubicBezTo>
                    <a:pt x="154" y="32"/>
                    <a:pt x="155" y="29"/>
                    <a:pt x="156" y="28"/>
                  </a:cubicBezTo>
                  <a:cubicBezTo>
                    <a:pt x="158" y="26"/>
                    <a:pt x="159" y="24"/>
                    <a:pt x="161" y="23"/>
                  </a:cubicBezTo>
                  <a:cubicBezTo>
                    <a:pt x="163" y="21"/>
                    <a:pt x="166" y="21"/>
                    <a:pt x="168" y="21"/>
                  </a:cubicBezTo>
                  <a:cubicBezTo>
                    <a:pt x="170" y="21"/>
                    <a:pt x="172" y="21"/>
                    <a:pt x="173" y="21"/>
                  </a:cubicBezTo>
                  <a:cubicBezTo>
                    <a:pt x="175" y="22"/>
                    <a:pt x="176" y="22"/>
                    <a:pt x="178" y="23"/>
                  </a:cubicBezTo>
                  <a:lnTo>
                    <a:pt x="173" y="46"/>
                  </a:lnTo>
                  <a:close/>
                  <a:moveTo>
                    <a:pt x="180" y="16"/>
                  </a:moveTo>
                  <a:cubicBezTo>
                    <a:pt x="179" y="18"/>
                    <a:pt x="179" y="18"/>
                    <a:pt x="179" y="18"/>
                  </a:cubicBezTo>
                  <a:cubicBezTo>
                    <a:pt x="178" y="17"/>
                    <a:pt x="176" y="16"/>
                    <a:pt x="174" y="16"/>
                  </a:cubicBezTo>
                  <a:cubicBezTo>
                    <a:pt x="172" y="15"/>
                    <a:pt x="170" y="15"/>
                    <a:pt x="168" y="15"/>
                  </a:cubicBezTo>
                  <a:cubicBezTo>
                    <a:pt x="165" y="15"/>
                    <a:pt x="162" y="16"/>
                    <a:pt x="159" y="17"/>
                  </a:cubicBezTo>
                  <a:cubicBezTo>
                    <a:pt x="156" y="19"/>
                    <a:pt x="154" y="21"/>
                    <a:pt x="152" y="23"/>
                  </a:cubicBezTo>
                  <a:cubicBezTo>
                    <a:pt x="150" y="26"/>
                    <a:pt x="148" y="29"/>
                    <a:pt x="147" y="32"/>
                  </a:cubicBezTo>
                  <a:cubicBezTo>
                    <a:pt x="146" y="36"/>
                    <a:pt x="145" y="40"/>
                    <a:pt x="145" y="43"/>
                  </a:cubicBezTo>
                  <a:cubicBezTo>
                    <a:pt x="145" y="48"/>
                    <a:pt x="146" y="51"/>
                    <a:pt x="149" y="54"/>
                  </a:cubicBezTo>
                  <a:cubicBezTo>
                    <a:pt x="151" y="56"/>
                    <a:pt x="154" y="57"/>
                    <a:pt x="158" y="57"/>
                  </a:cubicBezTo>
                  <a:cubicBezTo>
                    <a:pt x="160" y="57"/>
                    <a:pt x="163" y="57"/>
                    <a:pt x="165" y="56"/>
                  </a:cubicBezTo>
                  <a:cubicBezTo>
                    <a:pt x="167" y="55"/>
                    <a:pt x="169" y="53"/>
                    <a:pt x="171" y="52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74" y="71"/>
                    <a:pt x="174" y="71"/>
                    <a:pt x="174" y="71"/>
                  </a:cubicBezTo>
                  <a:cubicBezTo>
                    <a:pt x="186" y="16"/>
                    <a:pt x="186" y="16"/>
                    <a:pt x="186" y="16"/>
                  </a:cubicBezTo>
                  <a:lnTo>
                    <a:pt x="180" y="16"/>
                  </a:lnTo>
                  <a:close/>
                  <a:moveTo>
                    <a:pt x="121" y="16"/>
                  </a:moveTo>
                  <a:cubicBezTo>
                    <a:pt x="120" y="16"/>
                    <a:pt x="119" y="16"/>
                    <a:pt x="118" y="16"/>
                  </a:cubicBezTo>
                  <a:cubicBezTo>
                    <a:pt x="118" y="16"/>
                    <a:pt x="117" y="16"/>
                    <a:pt x="116" y="16"/>
                  </a:cubicBezTo>
                  <a:cubicBezTo>
                    <a:pt x="114" y="16"/>
                    <a:pt x="112" y="16"/>
                    <a:pt x="109" y="17"/>
                  </a:cubicBezTo>
                  <a:cubicBezTo>
                    <a:pt x="107" y="18"/>
                    <a:pt x="105" y="20"/>
                    <a:pt x="101" y="22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2" y="26"/>
                    <a:pt x="104" y="25"/>
                    <a:pt x="106" y="24"/>
                  </a:cubicBezTo>
                  <a:cubicBezTo>
                    <a:pt x="109" y="23"/>
                    <a:pt x="111" y="23"/>
                    <a:pt x="113" y="23"/>
                  </a:cubicBezTo>
                  <a:cubicBezTo>
                    <a:pt x="114" y="23"/>
                    <a:pt x="115" y="23"/>
                    <a:pt x="116" y="23"/>
                  </a:cubicBezTo>
                  <a:cubicBezTo>
                    <a:pt x="117" y="23"/>
                    <a:pt x="118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lnTo>
                    <a:pt x="121" y="16"/>
                  </a:lnTo>
                  <a:close/>
                  <a:moveTo>
                    <a:pt x="65" y="50"/>
                  </a:moveTo>
                  <a:cubicBezTo>
                    <a:pt x="64" y="51"/>
                    <a:pt x="61" y="52"/>
                    <a:pt x="59" y="52"/>
                  </a:cubicBezTo>
                  <a:cubicBezTo>
                    <a:pt x="56" y="52"/>
                    <a:pt x="54" y="51"/>
                    <a:pt x="52" y="49"/>
                  </a:cubicBezTo>
                  <a:cubicBezTo>
                    <a:pt x="51" y="47"/>
                    <a:pt x="50" y="45"/>
                    <a:pt x="50" y="42"/>
                  </a:cubicBezTo>
                  <a:cubicBezTo>
                    <a:pt x="50" y="39"/>
                    <a:pt x="50" y="36"/>
                    <a:pt x="51" y="34"/>
                  </a:cubicBezTo>
                  <a:cubicBezTo>
                    <a:pt x="52" y="31"/>
                    <a:pt x="53" y="29"/>
                    <a:pt x="54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1" y="21"/>
                    <a:pt x="63" y="21"/>
                    <a:pt x="65" y="21"/>
                  </a:cubicBezTo>
                  <a:cubicBezTo>
                    <a:pt x="68" y="21"/>
                    <a:pt x="70" y="21"/>
                    <a:pt x="72" y="23"/>
                  </a:cubicBezTo>
                  <a:cubicBezTo>
                    <a:pt x="73" y="25"/>
                    <a:pt x="74" y="28"/>
                    <a:pt x="74" y="31"/>
                  </a:cubicBezTo>
                  <a:cubicBezTo>
                    <a:pt x="74" y="34"/>
                    <a:pt x="74" y="36"/>
                    <a:pt x="73" y="39"/>
                  </a:cubicBezTo>
                  <a:cubicBezTo>
                    <a:pt x="73" y="41"/>
                    <a:pt x="72" y="44"/>
                    <a:pt x="70" y="46"/>
                  </a:cubicBezTo>
                  <a:cubicBezTo>
                    <a:pt x="69" y="48"/>
                    <a:pt x="67" y="49"/>
                    <a:pt x="65" y="50"/>
                  </a:cubicBezTo>
                  <a:moveTo>
                    <a:pt x="77" y="19"/>
                  </a:moveTo>
                  <a:cubicBezTo>
                    <a:pt x="74" y="16"/>
                    <a:pt x="71" y="15"/>
                    <a:pt x="66" y="15"/>
                  </a:cubicBezTo>
                  <a:cubicBezTo>
                    <a:pt x="63" y="15"/>
                    <a:pt x="59" y="16"/>
                    <a:pt x="57" y="17"/>
                  </a:cubicBezTo>
                  <a:cubicBezTo>
                    <a:pt x="54" y="19"/>
                    <a:pt x="51" y="21"/>
                    <a:pt x="49" y="23"/>
                  </a:cubicBezTo>
                  <a:cubicBezTo>
                    <a:pt x="47" y="26"/>
                    <a:pt x="46" y="29"/>
                    <a:pt x="44" y="32"/>
                  </a:cubicBezTo>
                  <a:cubicBezTo>
                    <a:pt x="43" y="35"/>
                    <a:pt x="43" y="39"/>
                    <a:pt x="43" y="42"/>
                  </a:cubicBezTo>
                  <a:cubicBezTo>
                    <a:pt x="43" y="47"/>
                    <a:pt x="44" y="51"/>
                    <a:pt x="47" y="53"/>
                  </a:cubicBezTo>
                  <a:cubicBezTo>
                    <a:pt x="50" y="56"/>
                    <a:pt x="53" y="58"/>
                    <a:pt x="58" y="58"/>
                  </a:cubicBezTo>
                  <a:cubicBezTo>
                    <a:pt x="62" y="58"/>
                    <a:pt x="65" y="57"/>
                    <a:pt x="68" y="55"/>
                  </a:cubicBezTo>
                  <a:cubicBezTo>
                    <a:pt x="70" y="54"/>
                    <a:pt x="73" y="52"/>
                    <a:pt x="75" y="49"/>
                  </a:cubicBezTo>
                  <a:cubicBezTo>
                    <a:pt x="77" y="47"/>
                    <a:pt x="79" y="44"/>
                    <a:pt x="80" y="41"/>
                  </a:cubicBezTo>
                  <a:cubicBezTo>
                    <a:pt x="81" y="37"/>
                    <a:pt x="81" y="34"/>
                    <a:pt x="81" y="30"/>
                  </a:cubicBezTo>
                  <a:cubicBezTo>
                    <a:pt x="81" y="25"/>
                    <a:pt x="80" y="22"/>
                    <a:pt x="77" y="19"/>
                  </a:cubicBezTo>
                  <a:moveTo>
                    <a:pt x="46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4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3" name="Freeform 16"/>
            <p:cNvSpPr>
              <a:spLocks noEditPoints="1"/>
            </p:cNvSpPr>
            <p:nvPr userDrawn="1"/>
          </p:nvSpPr>
          <p:spPr bwMode="auto">
            <a:xfrm>
              <a:off x="7305675" y="9944100"/>
              <a:ext cx="2171700" cy="660400"/>
            </a:xfrm>
            <a:custGeom>
              <a:avLst/>
              <a:gdLst>
                <a:gd name="T0" fmla="*/ 209 w 330"/>
                <a:gd name="T1" fmla="*/ 42 h 100"/>
                <a:gd name="T2" fmla="*/ 209 w 330"/>
                <a:gd name="T3" fmla="*/ 34 h 100"/>
                <a:gd name="T4" fmla="*/ 202 w 330"/>
                <a:gd name="T5" fmla="*/ 29 h 100"/>
                <a:gd name="T6" fmla="*/ 169 w 330"/>
                <a:gd name="T7" fmla="*/ 29 h 100"/>
                <a:gd name="T8" fmla="*/ 169 w 330"/>
                <a:gd name="T9" fmla="*/ 47 h 100"/>
                <a:gd name="T10" fmla="*/ 202 w 330"/>
                <a:gd name="T11" fmla="*/ 47 h 100"/>
                <a:gd name="T12" fmla="*/ 209 w 330"/>
                <a:gd name="T13" fmla="*/ 42 h 100"/>
                <a:gd name="T14" fmla="*/ 0 w 330"/>
                <a:gd name="T15" fmla="*/ 0 h 100"/>
                <a:gd name="T16" fmla="*/ 0 w 330"/>
                <a:gd name="T17" fmla="*/ 100 h 100"/>
                <a:gd name="T18" fmla="*/ 330 w 330"/>
                <a:gd name="T19" fmla="*/ 100 h 100"/>
                <a:gd name="T20" fmla="*/ 330 w 330"/>
                <a:gd name="T21" fmla="*/ 0 h 100"/>
                <a:gd name="T22" fmla="*/ 0 w 330"/>
                <a:gd name="T23" fmla="*/ 0 h 100"/>
                <a:gd name="T24" fmla="*/ 109 w 330"/>
                <a:gd name="T25" fmla="*/ 67 h 100"/>
                <a:gd name="T26" fmla="*/ 93 w 330"/>
                <a:gd name="T27" fmla="*/ 82 h 100"/>
                <a:gd name="T28" fmla="*/ 53 w 330"/>
                <a:gd name="T29" fmla="*/ 82 h 100"/>
                <a:gd name="T30" fmla="*/ 37 w 330"/>
                <a:gd name="T31" fmla="*/ 67 h 100"/>
                <a:gd name="T32" fmla="*/ 37 w 330"/>
                <a:gd name="T33" fmla="*/ 18 h 100"/>
                <a:gd name="T34" fmla="*/ 52 w 330"/>
                <a:gd name="T35" fmla="*/ 18 h 100"/>
                <a:gd name="T36" fmla="*/ 52 w 330"/>
                <a:gd name="T37" fmla="*/ 70 h 100"/>
                <a:gd name="T38" fmla="*/ 94 w 330"/>
                <a:gd name="T39" fmla="*/ 70 h 100"/>
                <a:gd name="T40" fmla="*/ 94 w 330"/>
                <a:gd name="T41" fmla="*/ 18 h 100"/>
                <a:gd name="T42" fmla="*/ 109 w 330"/>
                <a:gd name="T43" fmla="*/ 18 h 100"/>
                <a:gd name="T44" fmla="*/ 109 w 330"/>
                <a:gd name="T45" fmla="*/ 67 h 100"/>
                <a:gd name="T46" fmla="*/ 208 w 330"/>
                <a:gd name="T47" fmla="*/ 82 h 100"/>
                <a:gd name="T48" fmla="*/ 183 w 330"/>
                <a:gd name="T49" fmla="*/ 58 h 100"/>
                <a:gd name="T50" fmla="*/ 169 w 330"/>
                <a:gd name="T51" fmla="*/ 58 h 100"/>
                <a:gd name="T52" fmla="*/ 169 w 330"/>
                <a:gd name="T53" fmla="*/ 82 h 100"/>
                <a:gd name="T54" fmla="*/ 154 w 330"/>
                <a:gd name="T55" fmla="*/ 82 h 100"/>
                <a:gd name="T56" fmla="*/ 154 w 330"/>
                <a:gd name="T57" fmla="*/ 18 h 100"/>
                <a:gd name="T58" fmla="*/ 209 w 330"/>
                <a:gd name="T59" fmla="*/ 18 h 100"/>
                <a:gd name="T60" fmla="*/ 223 w 330"/>
                <a:gd name="T61" fmla="*/ 31 h 100"/>
                <a:gd name="T62" fmla="*/ 223 w 330"/>
                <a:gd name="T63" fmla="*/ 46 h 100"/>
                <a:gd name="T64" fmla="*/ 209 w 330"/>
                <a:gd name="T65" fmla="*/ 58 h 100"/>
                <a:gd name="T66" fmla="*/ 200 w 330"/>
                <a:gd name="T67" fmla="*/ 58 h 100"/>
                <a:gd name="T68" fmla="*/ 230 w 330"/>
                <a:gd name="T69" fmla="*/ 82 h 100"/>
                <a:gd name="T70" fmla="*/ 208 w 330"/>
                <a:gd name="T71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0" h="100">
                  <a:moveTo>
                    <a:pt x="209" y="42"/>
                  </a:moveTo>
                  <a:cubicBezTo>
                    <a:pt x="209" y="34"/>
                    <a:pt x="209" y="34"/>
                    <a:pt x="209" y="34"/>
                  </a:cubicBezTo>
                  <a:cubicBezTo>
                    <a:pt x="209" y="30"/>
                    <a:pt x="206" y="29"/>
                    <a:pt x="202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202" y="47"/>
                    <a:pt x="202" y="47"/>
                    <a:pt x="202" y="47"/>
                  </a:cubicBezTo>
                  <a:cubicBezTo>
                    <a:pt x="206" y="47"/>
                    <a:pt x="209" y="46"/>
                    <a:pt x="209" y="42"/>
                  </a:cubicBezTo>
                  <a:close/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330" y="100"/>
                    <a:pt x="330" y="100"/>
                    <a:pt x="330" y="100"/>
                  </a:cubicBezTo>
                  <a:cubicBezTo>
                    <a:pt x="330" y="0"/>
                    <a:pt x="330" y="0"/>
                    <a:pt x="330" y="0"/>
                  </a:cubicBezTo>
                  <a:lnTo>
                    <a:pt x="0" y="0"/>
                  </a:lnTo>
                  <a:close/>
                  <a:moveTo>
                    <a:pt x="109" y="67"/>
                  </a:moveTo>
                  <a:cubicBezTo>
                    <a:pt x="109" y="79"/>
                    <a:pt x="105" y="82"/>
                    <a:pt x="9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41" y="82"/>
                    <a:pt x="37" y="79"/>
                    <a:pt x="37" y="6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109" y="18"/>
                    <a:pt x="109" y="18"/>
                    <a:pt x="109" y="18"/>
                  </a:cubicBezTo>
                  <a:lnTo>
                    <a:pt x="109" y="67"/>
                  </a:lnTo>
                  <a:close/>
                  <a:moveTo>
                    <a:pt x="208" y="82"/>
                  </a:moveTo>
                  <a:cubicBezTo>
                    <a:pt x="183" y="58"/>
                    <a:pt x="183" y="58"/>
                    <a:pt x="18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82"/>
                    <a:pt x="169" y="82"/>
                    <a:pt x="169" y="82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18" y="18"/>
                    <a:pt x="223" y="22"/>
                    <a:pt x="223" y="31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3" y="54"/>
                    <a:pt x="218" y="58"/>
                    <a:pt x="209" y="58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230" y="82"/>
                    <a:pt x="230" y="82"/>
                    <a:pt x="230" y="82"/>
                  </a:cubicBezTo>
                  <a:lnTo>
                    <a:pt x="208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-2984500" y="9883775"/>
              <a:ext cx="2816225" cy="1984375"/>
            </a:xfrm>
            <a:custGeom>
              <a:avLst/>
              <a:gdLst>
                <a:gd name="T0" fmla="*/ 332 w 428"/>
                <a:gd name="T1" fmla="*/ 187 h 300"/>
                <a:gd name="T2" fmla="*/ 19 w 428"/>
                <a:gd name="T3" fmla="*/ 191 h 300"/>
                <a:gd name="T4" fmla="*/ 15 w 428"/>
                <a:gd name="T5" fmla="*/ 212 h 300"/>
                <a:gd name="T6" fmla="*/ 2 w 428"/>
                <a:gd name="T7" fmla="*/ 224 h 300"/>
                <a:gd name="T8" fmla="*/ 4 w 428"/>
                <a:gd name="T9" fmla="*/ 235 h 300"/>
                <a:gd name="T10" fmla="*/ 19 w 428"/>
                <a:gd name="T11" fmla="*/ 252 h 300"/>
                <a:gd name="T12" fmla="*/ 24 w 428"/>
                <a:gd name="T13" fmla="*/ 254 h 300"/>
                <a:gd name="T14" fmla="*/ 28 w 428"/>
                <a:gd name="T15" fmla="*/ 259 h 300"/>
                <a:gd name="T16" fmla="*/ 23 w 428"/>
                <a:gd name="T17" fmla="*/ 267 h 300"/>
                <a:gd name="T18" fmla="*/ 28 w 428"/>
                <a:gd name="T19" fmla="*/ 274 h 300"/>
                <a:gd name="T20" fmla="*/ 42 w 428"/>
                <a:gd name="T21" fmla="*/ 275 h 300"/>
                <a:gd name="T22" fmla="*/ 55 w 428"/>
                <a:gd name="T23" fmla="*/ 278 h 300"/>
                <a:gd name="T24" fmla="*/ 54 w 428"/>
                <a:gd name="T25" fmla="*/ 281 h 300"/>
                <a:gd name="T26" fmla="*/ 61 w 428"/>
                <a:gd name="T27" fmla="*/ 282 h 300"/>
                <a:gd name="T28" fmla="*/ 73 w 428"/>
                <a:gd name="T29" fmla="*/ 282 h 300"/>
                <a:gd name="T30" fmla="*/ 87 w 428"/>
                <a:gd name="T31" fmla="*/ 281 h 300"/>
                <a:gd name="T32" fmla="*/ 93 w 428"/>
                <a:gd name="T33" fmla="*/ 281 h 300"/>
                <a:gd name="T34" fmla="*/ 156 w 428"/>
                <a:gd name="T35" fmla="*/ 274 h 300"/>
                <a:gd name="T36" fmla="*/ 147 w 428"/>
                <a:gd name="T37" fmla="*/ 271 h 300"/>
                <a:gd name="T38" fmla="*/ 204 w 428"/>
                <a:gd name="T39" fmla="*/ 266 h 300"/>
                <a:gd name="T40" fmla="*/ 218 w 428"/>
                <a:gd name="T41" fmla="*/ 263 h 300"/>
                <a:gd name="T42" fmla="*/ 239 w 428"/>
                <a:gd name="T43" fmla="*/ 260 h 300"/>
                <a:gd name="T44" fmla="*/ 243 w 428"/>
                <a:gd name="T45" fmla="*/ 258 h 300"/>
                <a:gd name="T46" fmla="*/ 214 w 428"/>
                <a:gd name="T47" fmla="*/ 258 h 300"/>
                <a:gd name="T48" fmla="*/ 178 w 428"/>
                <a:gd name="T49" fmla="*/ 255 h 300"/>
                <a:gd name="T50" fmla="*/ 291 w 428"/>
                <a:gd name="T51" fmla="*/ 257 h 300"/>
                <a:gd name="T52" fmla="*/ 324 w 428"/>
                <a:gd name="T53" fmla="*/ 260 h 300"/>
                <a:gd name="T54" fmla="*/ 348 w 428"/>
                <a:gd name="T55" fmla="*/ 265 h 300"/>
                <a:gd name="T56" fmla="*/ 331 w 428"/>
                <a:gd name="T57" fmla="*/ 266 h 300"/>
                <a:gd name="T58" fmla="*/ 351 w 428"/>
                <a:gd name="T59" fmla="*/ 269 h 300"/>
                <a:gd name="T60" fmla="*/ 316 w 428"/>
                <a:gd name="T61" fmla="*/ 275 h 300"/>
                <a:gd name="T62" fmla="*/ 216 w 428"/>
                <a:gd name="T63" fmla="*/ 276 h 300"/>
                <a:gd name="T64" fmla="*/ 266 w 428"/>
                <a:gd name="T65" fmla="*/ 280 h 300"/>
                <a:gd name="T66" fmla="*/ 243 w 428"/>
                <a:gd name="T67" fmla="*/ 282 h 300"/>
                <a:gd name="T68" fmla="*/ 287 w 428"/>
                <a:gd name="T69" fmla="*/ 285 h 300"/>
                <a:gd name="T70" fmla="*/ 300 w 428"/>
                <a:gd name="T71" fmla="*/ 288 h 300"/>
                <a:gd name="T72" fmla="*/ 328 w 428"/>
                <a:gd name="T73" fmla="*/ 292 h 300"/>
                <a:gd name="T74" fmla="*/ 368 w 428"/>
                <a:gd name="T75" fmla="*/ 297 h 300"/>
                <a:gd name="T76" fmla="*/ 392 w 428"/>
                <a:gd name="T77" fmla="*/ 288 h 300"/>
                <a:gd name="T78" fmla="*/ 388 w 428"/>
                <a:gd name="T79" fmla="*/ 282 h 300"/>
                <a:gd name="T80" fmla="*/ 386 w 428"/>
                <a:gd name="T81" fmla="*/ 277 h 300"/>
                <a:gd name="T82" fmla="*/ 392 w 428"/>
                <a:gd name="T83" fmla="*/ 272 h 300"/>
                <a:gd name="T84" fmla="*/ 411 w 428"/>
                <a:gd name="T85" fmla="*/ 268 h 300"/>
                <a:gd name="T86" fmla="*/ 417 w 428"/>
                <a:gd name="T87" fmla="*/ 254 h 300"/>
                <a:gd name="T88" fmla="*/ 422 w 428"/>
                <a:gd name="T89" fmla="*/ 251 h 300"/>
                <a:gd name="T90" fmla="*/ 408 w 428"/>
                <a:gd name="T91" fmla="*/ 242 h 300"/>
                <a:gd name="T92" fmla="*/ 403 w 428"/>
                <a:gd name="T93" fmla="*/ 235 h 300"/>
                <a:gd name="T94" fmla="*/ 415 w 428"/>
                <a:gd name="T95" fmla="*/ 227 h 300"/>
                <a:gd name="T96" fmla="*/ 419 w 428"/>
                <a:gd name="T97" fmla="*/ 215 h 300"/>
                <a:gd name="T98" fmla="*/ 323 w 428"/>
                <a:gd name="T99" fmla="*/ 208 h 300"/>
                <a:gd name="T100" fmla="*/ 169 w 428"/>
                <a:gd name="T101" fmla="*/ 208 h 300"/>
                <a:gd name="T102" fmla="*/ 197 w 428"/>
                <a:gd name="T103" fmla="*/ 184 h 300"/>
                <a:gd name="T104" fmla="*/ 247 w 428"/>
                <a:gd name="T105" fmla="*/ 18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" h="300">
                  <a:moveTo>
                    <a:pt x="423" y="211"/>
                  </a:moveTo>
                  <a:cubicBezTo>
                    <a:pt x="428" y="208"/>
                    <a:pt x="419" y="196"/>
                    <a:pt x="415" y="193"/>
                  </a:cubicBezTo>
                  <a:cubicBezTo>
                    <a:pt x="413" y="191"/>
                    <a:pt x="404" y="192"/>
                    <a:pt x="399" y="191"/>
                  </a:cubicBezTo>
                  <a:cubicBezTo>
                    <a:pt x="377" y="190"/>
                    <a:pt x="355" y="188"/>
                    <a:pt x="332" y="187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88"/>
                    <a:pt x="93" y="188"/>
                    <a:pt x="93" y="188"/>
                  </a:cubicBezTo>
                  <a:cubicBezTo>
                    <a:pt x="68" y="189"/>
                    <a:pt x="43" y="189"/>
                    <a:pt x="19" y="191"/>
                  </a:cubicBezTo>
                  <a:cubicBezTo>
                    <a:pt x="17" y="191"/>
                    <a:pt x="17" y="191"/>
                    <a:pt x="15" y="191"/>
                  </a:cubicBezTo>
                  <a:cubicBezTo>
                    <a:pt x="12" y="193"/>
                    <a:pt x="12" y="200"/>
                    <a:pt x="9" y="201"/>
                  </a:cubicBezTo>
                  <a:cubicBezTo>
                    <a:pt x="10" y="201"/>
                    <a:pt x="12" y="207"/>
                    <a:pt x="9" y="207"/>
                  </a:cubicBezTo>
                  <a:cubicBezTo>
                    <a:pt x="7" y="210"/>
                    <a:pt x="14" y="210"/>
                    <a:pt x="15" y="212"/>
                  </a:cubicBezTo>
                  <a:cubicBezTo>
                    <a:pt x="12" y="216"/>
                    <a:pt x="2" y="216"/>
                    <a:pt x="1" y="220"/>
                  </a:cubicBezTo>
                  <a:cubicBezTo>
                    <a:pt x="2" y="221"/>
                    <a:pt x="0" y="222"/>
                    <a:pt x="2" y="223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2" y="224"/>
                    <a:pt x="2" y="224"/>
                    <a:pt x="2" y="224"/>
                  </a:cubicBezTo>
                  <a:cubicBezTo>
                    <a:pt x="5" y="225"/>
                    <a:pt x="2" y="226"/>
                    <a:pt x="4" y="227"/>
                  </a:cubicBezTo>
                  <a:cubicBezTo>
                    <a:pt x="3" y="227"/>
                    <a:pt x="3" y="228"/>
                    <a:pt x="2" y="227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3" y="231"/>
                    <a:pt x="6" y="234"/>
                    <a:pt x="4" y="235"/>
                  </a:cubicBezTo>
                  <a:cubicBezTo>
                    <a:pt x="11" y="236"/>
                    <a:pt x="7" y="241"/>
                    <a:pt x="13" y="243"/>
                  </a:cubicBezTo>
                  <a:cubicBezTo>
                    <a:pt x="12" y="245"/>
                    <a:pt x="18" y="246"/>
                    <a:pt x="13" y="247"/>
                  </a:cubicBezTo>
                  <a:cubicBezTo>
                    <a:pt x="14" y="249"/>
                    <a:pt x="17" y="250"/>
                    <a:pt x="19" y="251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19" y="252"/>
                    <a:pt x="19" y="253"/>
                    <a:pt x="20" y="253"/>
                  </a:cubicBezTo>
                  <a:cubicBezTo>
                    <a:pt x="20" y="253"/>
                    <a:pt x="21" y="252"/>
                    <a:pt x="21" y="252"/>
                  </a:cubicBezTo>
                  <a:cubicBezTo>
                    <a:pt x="22" y="254"/>
                    <a:pt x="22" y="254"/>
                    <a:pt x="22" y="254"/>
                  </a:cubicBezTo>
                  <a:cubicBezTo>
                    <a:pt x="24" y="254"/>
                    <a:pt x="24" y="254"/>
                    <a:pt x="24" y="254"/>
                  </a:cubicBezTo>
                  <a:cubicBezTo>
                    <a:pt x="27" y="253"/>
                    <a:pt x="33" y="256"/>
                    <a:pt x="36" y="253"/>
                  </a:cubicBezTo>
                  <a:cubicBezTo>
                    <a:pt x="37" y="253"/>
                    <a:pt x="39" y="254"/>
                    <a:pt x="39" y="255"/>
                  </a:cubicBezTo>
                  <a:cubicBezTo>
                    <a:pt x="34" y="256"/>
                    <a:pt x="35" y="258"/>
                    <a:pt x="29" y="258"/>
                  </a:cubicBezTo>
                  <a:cubicBezTo>
                    <a:pt x="27" y="258"/>
                    <a:pt x="31" y="259"/>
                    <a:pt x="28" y="259"/>
                  </a:cubicBezTo>
                  <a:cubicBezTo>
                    <a:pt x="28" y="261"/>
                    <a:pt x="26" y="262"/>
                    <a:pt x="27" y="263"/>
                  </a:cubicBezTo>
                  <a:cubicBezTo>
                    <a:pt x="27" y="264"/>
                    <a:pt x="25" y="264"/>
                    <a:pt x="25" y="265"/>
                  </a:cubicBezTo>
                  <a:cubicBezTo>
                    <a:pt x="27" y="264"/>
                    <a:pt x="30" y="265"/>
                    <a:pt x="31" y="264"/>
                  </a:cubicBezTo>
                  <a:cubicBezTo>
                    <a:pt x="29" y="266"/>
                    <a:pt x="25" y="266"/>
                    <a:pt x="23" y="267"/>
                  </a:cubicBezTo>
                  <a:cubicBezTo>
                    <a:pt x="24" y="268"/>
                    <a:pt x="25" y="269"/>
                    <a:pt x="24" y="270"/>
                  </a:cubicBezTo>
                  <a:cubicBezTo>
                    <a:pt x="24" y="270"/>
                    <a:pt x="26" y="270"/>
                    <a:pt x="25" y="271"/>
                  </a:cubicBezTo>
                  <a:cubicBezTo>
                    <a:pt x="30" y="271"/>
                    <a:pt x="23" y="273"/>
                    <a:pt x="25" y="272"/>
                  </a:cubicBezTo>
                  <a:cubicBezTo>
                    <a:pt x="28" y="274"/>
                    <a:pt x="28" y="274"/>
                    <a:pt x="28" y="274"/>
                  </a:cubicBezTo>
                  <a:cubicBezTo>
                    <a:pt x="30" y="275"/>
                    <a:pt x="33" y="274"/>
                    <a:pt x="33" y="276"/>
                  </a:cubicBezTo>
                  <a:cubicBezTo>
                    <a:pt x="37" y="275"/>
                    <a:pt x="37" y="275"/>
                    <a:pt x="37" y="275"/>
                  </a:cubicBezTo>
                  <a:cubicBezTo>
                    <a:pt x="38" y="276"/>
                    <a:pt x="40" y="276"/>
                    <a:pt x="39" y="277"/>
                  </a:cubicBezTo>
                  <a:cubicBezTo>
                    <a:pt x="41" y="277"/>
                    <a:pt x="42" y="276"/>
                    <a:pt x="42" y="275"/>
                  </a:cubicBezTo>
                  <a:cubicBezTo>
                    <a:pt x="44" y="276"/>
                    <a:pt x="44" y="276"/>
                    <a:pt x="44" y="276"/>
                  </a:cubicBezTo>
                  <a:cubicBezTo>
                    <a:pt x="44" y="275"/>
                    <a:pt x="44" y="274"/>
                    <a:pt x="46" y="275"/>
                  </a:cubicBezTo>
                  <a:cubicBezTo>
                    <a:pt x="45" y="276"/>
                    <a:pt x="50" y="276"/>
                    <a:pt x="52" y="277"/>
                  </a:cubicBezTo>
                  <a:cubicBezTo>
                    <a:pt x="53" y="279"/>
                    <a:pt x="55" y="276"/>
                    <a:pt x="55" y="278"/>
                  </a:cubicBezTo>
                  <a:cubicBezTo>
                    <a:pt x="55" y="279"/>
                    <a:pt x="51" y="279"/>
                    <a:pt x="52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3" y="280"/>
                    <a:pt x="53" y="280"/>
                    <a:pt x="53" y="280"/>
                  </a:cubicBezTo>
                  <a:cubicBezTo>
                    <a:pt x="53" y="280"/>
                    <a:pt x="55" y="280"/>
                    <a:pt x="54" y="281"/>
                  </a:cubicBezTo>
                  <a:cubicBezTo>
                    <a:pt x="56" y="280"/>
                    <a:pt x="56" y="280"/>
                    <a:pt x="56" y="280"/>
                  </a:cubicBezTo>
                  <a:cubicBezTo>
                    <a:pt x="57" y="280"/>
                    <a:pt x="58" y="280"/>
                    <a:pt x="58" y="280"/>
                  </a:cubicBezTo>
                  <a:cubicBezTo>
                    <a:pt x="59" y="280"/>
                    <a:pt x="58" y="279"/>
                    <a:pt x="61" y="279"/>
                  </a:cubicBezTo>
                  <a:cubicBezTo>
                    <a:pt x="63" y="280"/>
                    <a:pt x="60" y="281"/>
                    <a:pt x="61" y="282"/>
                  </a:cubicBezTo>
                  <a:cubicBezTo>
                    <a:pt x="63" y="282"/>
                    <a:pt x="66" y="282"/>
                    <a:pt x="68" y="282"/>
                  </a:cubicBezTo>
                  <a:cubicBezTo>
                    <a:pt x="68" y="284"/>
                    <a:pt x="62" y="283"/>
                    <a:pt x="61" y="284"/>
                  </a:cubicBezTo>
                  <a:cubicBezTo>
                    <a:pt x="66" y="284"/>
                    <a:pt x="69" y="282"/>
                    <a:pt x="73" y="283"/>
                  </a:cubicBezTo>
                  <a:cubicBezTo>
                    <a:pt x="73" y="282"/>
                    <a:pt x="73" y="282"/>
                    <a:pt x="73" y="282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1"/>
                    <a:pt x="75" y="282"/>
                    <a:pt x="76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82" y="283"/>
                    <a:pt x="83" y="279"/>
                    <a:pt x="87" y="281"/>
                  </a:cubicBezTo>
                  <a:cubicBezTo>
                    <a:pt x="87" y="279"/>
                    <a:pt x="95" y="280"/>
                    <a:pt x="97" y="277"/>
                  </a:cubicBezTo>
                  <a:cubicBezTo>
                    <a:pt x="99" y="278"/>
                    <a:pt x="95" y="278"/>
                    <a:pt x="98" y="279"/>
                  </a:cubicBezTo>
                  <a:cubicBezTo>
                    <a:pt x="92" y="281"/>
                    <a:pt x="92" y="281"/>
                    <a:pt x="92" y="281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98" y="279"/>
                    <a:pt x="98" y="279"/>
                    <a:pt x="98" y="279"/>
                  </a:cubicBezTo>
                  <a:cubicBezTo>
                    <a:pt x="98" y="279"/>
                    <a:pt x="98" y="279"/>
                    <a:pt x="98" y="279"/>
                  </a:cubicBezTo>
                  <a:cubicBezTo>
                    <a:pt x="108" y="281"/>
                    <a:pt x="111" y="273"/>
                    <a:pt x="123" y="275"/>
                  </a:cubicBezTo>
                  <a:cubicBezTo>
                    <a:pt x="133" y="274"/>
                    <a:pt x="146" y="272"/>
                    <a:pt x="156" y="274"/>
                  </a:cubicBezTo>
                  <a:cubicBezTo>
                    <a:pt x="156" y="273"/>
                    <a:pt x="153" y="274"/>
                    <a:pt x="153" y="273"/>
                  </a:cubicBezTo>
                  <a:cubicBezTo>
                    <a:pt x="153" y="273"/>
                    <a:pt x="154" y="272"/>
                    <a:pt x="154" y="272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7" y="272"/>
                    <a:pt x="146" y="272"/>
                    <a:pt x="147" y="271"/>
                  </a:cubicBezTo>
                  <a:cubicBezTo>
                    <a:pt x="168" y="269"/>
                    <a:pt x="185" y="268"/>
                    <a:pt x="207" y="268"/>
                  </a:cubicBezTo>
                  <a:cubicBezTo>
                    <a:pt x="208" y="266"/>
                    <a:pt x="208" y="266"/>
                    <a:pt x="208" y="266"/>
                  </a:cubicBezTo>
                  <a:cubicBezTo>
                    <a:pt x="204" y="266"/>
                    <a:pt x="204" y="266"/>
                    <a:pt x="204" y="266"/>
                  </a:cubicBezTo>
                  <a:cubicBezTo>
                    <a:pt x="204" y="266"/>
                    <a:pt x="204" y="266"/>
                    <a:pt x="204" y="266"/>
                  </a:cubicBezTo>
                  <a:cubicBezTo>
                    <a:pt x="221" y="265"/>
                    <a:pt x="240" y="264"/>
                    <a:pt x="258" y="264"/>
                  </a:cubicBezTo>
                  <a:cubicBezTo>
                    <a:pt x="253" y="265"/>
                    <a:pt x="247" y="263"/>
                    <a:pt x="243" y="264"/>
                  </a:cubicBezTo>
                  <a:cubicBezTo>
                    <a:pt x="243" y="264"/>
                    <a:pt x="242" y="264"/>
                    <a:pt x="242" y="263"/>
                  </a:cubicBezTo>
                  <a:cubicBezTo>
                    <a:pt x="218" y="263"/>
                    <a:pt x="218" y="263"/>
                    <a:pt x="218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5" y="262"/>
                    <a:pt x="217" y="262"/>
                    <a:pt x="217" y="262"/>
                  </a:cubicBezTo>
                  <a:cubicBezTo>
                    <a:pt x="234" y="261"/>
                    <a:pt x="251" y="262"/>
                    <a:pt x="267" y="261"/>
                  </a:cubicBezTo>
                  <a:cubicBezTo>
                    <a:pt x="258" y="260"/>
                    <a:pt x="248" y="262"/>
                    <a:pt x="239" y="260"/>
                  </a:cubicBezTo>
                  <a:cubicBezTo>
                    <a:pt x="235" y="260"/>
                    <a:pt x="230" y="262"/>
                    <a:pt x="226" y="260"/>
                  </a:cubicBezTo>
                  <a:cubicBezTo>
                    <a:pt x="228" y="258"/>
                    <a:pt x="232" y="260"/>
                    <a:pt x="235" y="258"/>
                  </a:cubicBezTo>
                  <a:cubicBezTo>
                    <a:pt x="236" y="259"/>
                    <a:pt x="236" y="259"/>
                    <a:pt x="236" y="259"/>
                  </a:cubicBezTo>
                  <a:cubicBezTo>
                    <a:pt x="243" y="258"/>
                    <a:pt x="243" y="258"/>
                    <a:pt x="243" y="258"/>
                  </a:cubicBezTo>
                  <a:cubicBezTo>
                    <a:pt x="246" y="259"/>
                    <a:pt x="253" y="258"/>
                    <a:pt x="254" y="258"/>
                  </a:cubicBezTo>
                  <a:cubicBezTo>
                    <a:pt x="248" y="258"/>
                    <a:pt x="241" y="257"/>
                    <a:pt x="236" y="259"/>
                  </a:cubicBezTo>
                  <a:cubicBezTo>
                    <a:pt x="236" y="259"/>
                    <a:pt x="235" y="258"/>
                    <a:pt x="235" y="258"/>
                  </a:cubicBezTo>
                  <a:cubicBezTo>
                    <a:pt x="214" y="258"/>
                    <a:pt x="214" y="258"/>
                    <a:pt x="214" y="258"/>
                  </a:cubicBezTo>
                  <a:cubicBezTo>
                    <a:pt x="215" y="257"/>
                    <a:pt x="217" y="257"/>
                    <a:pt x="219" y="256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06" y="257"/>
                    <a:pt x="193" y="255"/>
                    <a:pt x="180" y="256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81" y="253"/>
                    <a:pt x="185" y="255"/>
                    <a:pt x="188" y="254"/>
                  </a:cubicBezTo>
                  <a:cubicBezTo>
                    <a:pt x="190" y="255"/>
                    <a:pt x="192" y="255"/>
                    <a:pt x="193" y="254"/>
                  </a:cubicBezTo>
                  <a:cubicBezTo>
                    <a:pt x="228" y="253"/>
                    <a:pt x="272" y="254"/>
                    <a:pt x="308" y="256"/>
                  </a:cubicBezTo>
                  <a:cubicBezTo>
                    <a:pt x="304" y="258"/>
                    <a:pt x="297" y="256"/>
                    <a:pt x="291" y="257"/>
                  </a:cubicBezTo>
                  <a:cubicBezTo>
                    <a:pt x="303" y="257"/>
                    <a:pt x="303" y="257"/>
                    <a:pt x="303" y="257"/>
                  </a:cubicBezTo>
                  <a:cubicBezTo>
                    <a:pt x="304" y="259"/>
                    <a:pt x="308" y="257"/>
                    <a:pt x="308" y="259"/>
                  </a:cubicBezTo>
                  <a:cubicBezTo>
                    <a:pt x="311" y="259"/>
                    <a:pt x="316" y="259"/>
                    <a:pt x="319" y="259"/>
                  </a:cubicBezTo>
                  <a:cubicBezTo>
                    <a:pt x="320" y="260"/>
                    <a:pt x="323" y="259"/>
                    <a:pt x="324" y="260"/>
                  </a:cubicBezTo>
                  <a:cubicBezTo>
                    <a:pt x="323" y="261"/>
                    <a:pt x="322" y="260"/>
                    <a:pt x="321" y="261"/>
                  </a:cubicBezTo>
                  <a:cubicBezTo>
                    <a:pt x="325" y="260"/>
                    <a:pt x="327" y="262"/>
                    <a:pt x="330" y="262"/>
                  </a:cubicBezTo>
                  <a:cubicBezTo>
                    <a:pt x="329" y="264"/>
                    <a:pt x="298" y="263"/>
                    <a:pt x="298" y="263"/>
                  </a:cubicBezTo>
                  <a:cubicBezTo>
                    <a:pt x="306" y="264"/>
                    <a:pt x="340" y="264"/>
                    <a:pt x="348" y="265"/>
                  </a:cubicBezTo>
                  <a:cubicBezTo>
                    <a:pt x="341" y="267"/>
                    <a:pt x="336" y="264"/>
                    <a:pt x="329" y="265"/>
                  </a:cubicBezTo>
                  <a:cubicBezTo>
                    <a:pt x="329" y="264"/>
                    <a:pt x="329" y="264"/>
                    <a:pt x="329" y="264"/>
                  </a:cubicBezTo>
                  <a:cubicBezTo>
                    <a:pt x="298" y="264"/>
                    <a:pt x="298" y="264"/>
                    <a:pt x="298" y="264"/>
                  </a:cubicBezTo>
                  <a:cubicBezTo>
                    <a:pt x="299" y="266"/>
                    <a:pt x="330" y="264"/>
                    <a:pt x="331" y="266"/>
                  </a:cubicBezTo>
                  <a:cubicBezTo>
                    <a:pt x="322" y="266"/>
                    <a:pt x="285" y="265"/>
                    <a:pt x="274" y="265"/>
                  </a:cubicBezTo>
                  <a:cubicBezTo>
                    <a:pt x="283" y="266"/>
                    <a:pt x="319" y="266"/>
                    <a:pt x="328" y="267"/>
                  </a:cubicBezTo>
                  <a:cubicBezTo>
                    <a:pt x="337" y="267"/>
                    <a:pt x="344" y="268"/>
                    <a:pt x="353" y="269"/>
                  </a:cubicBezTo>
                  <a:cubicBezTo>
                    <a:pt x="352" y="269"/>
                    <a:pt x="351" y="269"/>
                    <a:pt x="351" y="269"/>
                  </a:cubicBezTo>
                  <a:cubicBezTo>
                    <a:pt x="356" y="272"/>
                    <a:pt x="356" y="272"/>
                    <a:pt x="356" y="272"/>
                  </a:cubicBezTo>
                  <a:cubicBezTo>
                    <a:pt x="345" y="274"/>
                    <a:pt x="334" y="273"/>
                    <a:pt x="322" y="273"/>
                  </a:cubicBezTo>
                  <a:cubicBezTo>
                    <a:pt x="331" y="275"/>
                    <a:pt x="342" y="272"/>
                    <a:pt x="349" y="275"/>
                  </a:cubicBezTo>
                  <a:cubicBezTo>
                    <a:pt x="339" y="276"/>
                    <a:pt x="326" y="273"/>
                    <a:pt x="316" y="275"/>
                  </a:cubicBezTo>
                  <a:cubicBezTo>
                    <a:pt x="299" y="275"/>
                    <a:pt x="280" y="275"/>
                    <a:pt x="264" y="276"/>
                  </a:cubicBezTo>
                  <a:cubicBezTo>
                    <a:pt x="260" y="276"/>
                    <a:pt x="258" y="276"/>
                    <a:pt x="255" y="275"/>
                  </a:cubicBezTo>
                  <a:cubicBezTo>
                    <a:pt x="253" y="275"/>
                    <a:pt x="252" y="275"/>
                    <a:pt x="251" y="276"/>
                  </a:cubicBezTo>
                  <a:cubicBezTo>
                    <a:pt x="239" y="275"/>
                    <a:pt x="228" y="276"/>
                    <a:pt x="216" y="276"/>
                  </a:cubicBezTo>
                  <a:cubicBezTo>
                    <a:pt x="225" y="277"/>
                    <a:pt x="202" y="278"/>
                    <a:pt x="191" y="278"/>
                  </a:cubicBezTo>
                  <a:cubicBezTo>
                    <a:pt x="201" y="279"/>
                    <a:pt x="249" y="277"/>
                    <a:pt x="247" y="278"/>
                  </a:cubicBezTo>
                  <a:cubicBezTo>
                    <a:pt x="250" y="278"/>
                    <a:pt x="254" y="277"/>
                    <a:pt x="256" y="279"/>
                  </a:cubicBezTo>
                  <a:cubicBezTo>
                    <a:pt x="259" y="279"/>
                    <a:pt x="263" y="279"/>
                    <a:pt x="266" y="280"/>
                  </a:cubicBezTo>
                  <a:cubicBezTo>
                    <a:pt x="252" y="280"/>
                    <a:pt x="238" y="280"/>
                    <a:pt x="224" y="28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7" y="282"/>
                    <a:pt x="245" y="282"/>
                    <a:pt x="243" y="282"/>
                  </a:cubicBezTo>
                  <a:cubicBezTo>
                    <a:pt x="254" y="284"/>
                    <a:pt x="267" y="282"/>
                    <a:pt x="278" y="284"/>
                  </a:cubicBezTo>
                  <a:cubicBezTo>
                    <a:pt x="278" y="284"/>
                    <a:pt x="278" y="284"/>
                    <a:pt x="278" y="284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6" y="285"/>
                    <a:pt x="282" y="285"/>
                    <a:pt x="287" y="285"/>
                  </a:cubicBezTo>
                  <a:cubicBezTo>
                    <a:pt x="294" y="286"/>
                    <a:pt x="299" y="285"/>
                    <a:pt x="304" y="286"/>
                  </a:cubicBezTo>
                  <a:cubicBezTo>
                    <a:pt x="302" y="287"/>
                    <a:pt x="299" y="287"/>
                    <a:pt x="296" y="287"/>
                  </a:cubicBezTo>
                  <a:cubicBezTo>
                    <a:pt x="298" y="287"/>
                    <a:pt x="299" y="287"/>
                    <a:pt x="301" y="288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2" y="290"/>
                    <a:pt x="305" y="287"/>
                    <a:pt x="307" y="289"/>
                  </a:cubicBezTo>
                  <a:cubicBezTo>
                    <a:pt x="308" y="289"/>
                    <a:pt x="307" y="289"/>
                    <a:pt x="307" y="290"/>
                  </a:cubicBezTo>
                  <a:cubicBezTo>
                    <a:pt x="313" y="290"/>
                    <a:pt x="319" y="291"/>
                    <a:pt x="325" y="290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37" y="293"/>
                    <a:pt x="347" y="292"/>
                    <a:pt x="355" y="294"/>
                  </a:cubicBezTo>
                  <a:cubicBezTo>
                    <a:pt x="354" y="295"/>
                    <a:pt x="354" y="295"/>
                    <a:pt x="354" y="295"/>
                  </a:cubicBezTo>
                  <a:cubicBezTo>
                    <a:pt x="358" y="295"/>
                    <a:pt x="361" y="297"/>
                    <a:pt x="365" y="296"/>
                  </a:cubicBezTo>
                  <a:cubicBezTo>
                    <a:pt x="366" y="297"/>
                    <a:pt x="368" y="296"/>
                    <a:pt x="368" y="297"/>
                  </a:cubicBezTo>
                  <a:cubicBezTo>
                    <a:pt x="366" y="297"/>
                    <a:pt x="365" y="298"/>
                    <a:pt x="363" y="298"/>
                  </a:cubicBezTo>
                  <a:cubicBezTo>
                    <a:pt x="370" y="298"/>
                    <a:pt x="378" y="300"/>
                    <a:pt x="384" y="298"/>
                  </a:cubicBezTo>
                  <a:cubicBezTo>
                    <a:pt x="385" y="297"/>
                    <a:pt x="383" y="296"/>
                    <a:pt x="386" y="295"/>
                  </a:cubicBezTo>
                  <a:cubicBezTo>
                    <a:pt x="391" y="293"/>
                    <a:pt x="390" y="291"/>
                    <a:pt x="392" y="288"/>
                  </a:cubicBezTo>
                  <a:cubicBezTo>
                    <a:pt x="392" y="288"/>
                    <a:pt x="391" y="288"/>
                    <a:pt x="390" y="287"/>
                  </a:cubicBezTo>
                  <a:cubicBezTo>
                    <a:pt x="390" y="287"/>
                    <a:pt x="391" y="287"/>
                    <a:pt x="391" y="287"/>
                  </a:cubicBezTo>
                  <a:cubicBezTo>
                    <a:pt x="389" y="285"/>
                    <a:pt x="391" y="284"/>
                    <a:pt x="387" y="283"/>
                  </a:cubicBezTo>
                  <a:cubicBezTo>
                    <a:pt x="387" y="283"/>
                    <a:pt x="387" y="282"/>
                    <a:pt x="388" y="282"/>
                  </a:cubicBezTo>
                  <a:cubicBezTo>
                    <a:pt x="387" y="282"/>
                    <a:pt x="386" y="282"/>
                    <a:pt x="386" y="282"/>
                  </a:cubicBezTo>
                  <a:cubicBezTo>
                    <a:pt x="388" y="280"/>
                    <a:pt x="384" y="279"/>
                    <a:pt x="385" y="278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6" y="277"/>
                    <a:pt x="386" y="277"/>
                    <a:pt x="386" y="277"/>
                  </a:cubicBezTo>
                  <a:cubicBezTo>
                    <a:pt x="387" y="276"/>
                    <a:pt x="389" y="277"/>
                    <a:pt x="390" y="277"/>
                  </a:cubicBezTo>
                  <a:cubicBezTo>
                    <a:pt x="392" y="276"/>
                    <a:pt x="389" y="274"/>
                    <a:pt x="392" y="274"/>
                  </a:cubicBezTo>
                  <a:cubicBezTo>
                    <a:pt x="391" y="274"/>
                    <a:pt x="390" y="273"/>
                    <a:pt x="390" y="273"/>
                  </a:cubicBezTo>
                  <a:cubicBezTo>
                    <a:pt x="392" y="272"/>
                    <a:pt x="392" y="272"/>
                    <a:pt x="392" y="272"/>
                  </a:cubicBezTo>
                  <a:cubicBezTo>
                    <a:pt x="394" y="272"/>
                    <a:pt x="396" y="272"/>
                    <a:pt x="397" y="272"/>
                  </a:cubicBezTo>
                  <a:cubicBezTo>
                    <a:pt x="398" y="270"/>
                    <a:pt x="401" y="272"/>
                    <a:pt x="404" y="272"/>
                  </a:cubicBezTo>
                  <a:cubicBezTo>
                    <a:pt x="406" y="271"/>
                    <a:pt x="410" y="270"/>
                    <a:pt x="407" y="269"/>
                  </a:cubicBezTo>
                  <a:cubicBezTo>
                    <a:pt x="408" y="268"/>
                    <a:pt x="410" y="267"/>
                    <a:pt x="411" y="268"/>
                  </a:cubicBezTo>
                  <a:cubicBezTo>
                    <a:pt x="407" y="265"/>
                    <a:pt x="418" y="265"/>
                    <a:pt x="415" y="262"/>
                  </a:cubicBezTo>
                  <a:cubicBezTo>
                    <a:pt x="412" y="261"/>
                    <a:pt x="414" y="258"/>
                    <a:pt x="411" y="257"/>
                  </a:cubicBezTo>
                  <a:cubicBezTo>
                    <a:pt x="416" y="253"/>
                    <a:pt x="414" y="260"/>
                    <a:pt x="419" y="258"/>
                  </a:cubicBezTo>
                  <a:cubicBezTo>
                    <a:pt x="416" y="257"/>
                    <a:pt x="419" y="255"/>
                    <a:pt x="417" y="254"/>
                  </a:cubicBezTo>
                  <a:cubicBezTo>
                    <a:pt x="416" y="255"/>
                    <a:pt x="415" y="255"/>
                    <a:pt x="414" y="254"/>
                  </a:cubicBezTo>
                  <a:cubicBezTo>
                    <a:pt x="415" y="253"/>
                    <a:pt x="412" y="252"/>
                    <a:pt x="415" y="251"/>
                  </a:cubicBezTo>
                  <a:cubicBezTo>
                    <a:pt x="417" y="253"/>
                    <a:pt x="422" y="251"/>
                    <a:pt x="423" y="252"/>
                  </a:cubicBezTo>
                  <a:cubicBezTo>
                    <a:pt x="423" y="252"/>
                    <a:pt x="420" y="251"/>
                    <a:pt x="422" y="251"/>
                  </a:cubicBezTo>
                  <a:cubicBezTo>
                    <a:pt x="420" y="251"/>
                    <a:pt x="419" y="249"/>
                    <a:pt x="418" y="249"/>
                  </a:cubicBezTo>
                  <a:cubicBezTo>
                    <a:pt x="419" y="248"/>
                    <a:pt x="421" y="248"/>
                    <a:pt x="420" y="247"/>
                  </a:cubicBezTo>
                  <a:cubicBezTo>
                    <a:pt x="419" y="247"/>
                    <a:pt x="419" y="247"/>
                    <a:pt x="418" y="248"/>
                  </a:cubicBezTo>
                  <a:cubicBezTo>
                    <a:pt x="408" y="242"/>
                    <a:pt x="408" y="242"/>
                    <a:pt x="408" y="242"/>
                  </a:cubicBezTo>
                  <a:cubicBezTo>
                    <a:pt x="409" y="241"/>
                    <a:pt x="410" y="242"/>
                    <a:pt x="411" y="242"/>
                  </a:cubicBezTo>
                  <a:cubicBezTo>
                    <a:pt x="403" y="239"/>
                    <a:pt x="403" y="239"/>
                    <a:pt x="403" y="239"/>
                  </a:cubicBezTo>
                  <a:cubicBezTo>
                    <a:pt x="403" y="238"/>
                    <a:pt x="402" y="236"/>
                    <a:pt x="403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1" y="233"/>
                    <a:pt x="401" y="233"/>
                    <a:pt x="401" y="233"/>
                  </a:cubicBezTo>
                  <a:cubicBezTo>
                    <a:pt x="403" y="231"/>
                    <a:pt x="405" y="233"/>
                    <a:pt x="407" y="233"/>
                  </a:cubicBezTo>
                  <a:cubicBezTo>
                    <a:pt x="408" y="232"/>
                    <a:pt x="409" y="231"/>
                    <a:pt x="409" y="229"/>
                  </a:cubicBezTo>
                  <a:cubicBezTo>
                    <a:pt x="409" y="227"/>
                    <a:pt x="413" y="228"/>
                    <a:pt x="415" y="227"/>
                  </a:cubicBezTo>
                  <a:cubicBezTo>
                    <a:pt x="415" y="226"/>
                    <a:pt x="416" y="225"/>
                    <a:pt x="415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5" y="221"/>
                    <a:pt x="418" y="220"/>
                  </a:cubicBezTo>
                  <a:cubicBezTo>
                    <a:pt x="424" y="220"/>
                    <a:pt x="419" y="217"/>
                    <a:pt x="419" y="215"/>
                  </a:cubicBezTo>
                  <a:cubicBezTo>
                    <a:pt x="419" y="214"/>
                    <a:pt x="422" y="213"/>
                    <a:pt x="423" y="211"/>
                  </a:cubicBezTo>
                  <a:close/>
                  <a:moveTo>
                    <a:pt x="102" y="9"/>
                  </a:moveTo>
                  <a:cubicBezTo>
                    <a:pt x="323" y="9"/>
                    <a:pt x="323" y="9"/>
                    <a:pt x="323" y="9"/>
                  </a:cubicBezTo>
                  <a:cubicBezTo>
                    <a:pt x="323" y="208"/>
                    <a:pt x="323" y="208"/>
                    <a:pt x="323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02" y="208"/>
                    <a:pt x="102" y="208"/>
                    <a:pt x="102" y="208"/>
                  </a:cubicBezTo>
                  <a:lnTo>
                    <a:pt x="102" y="9"/>
                  </a:lnTo>
                  <a:close/>
                  <a:moveTo>
                    <a:pt x="222" y="185"/>
                  </a:moveTo>
                  <a:cubicBezTo>
                    <a:pt x="214" y="185"/>
                    <a:pt x="205" y="184"/>
                    <a:pt x="197" y="184"/>
                  </a:cubicBezTo>
                  <a:cubicBezTo>
                    <a:pt x="178" y="185"/>
                    <a:pt x="178" y="185"/>
                    <a:pt x="178" y="185"/>
                  </a:cubicBezTo>
                  <a:cubicBezTo>
                    <a:pt x="178" y="149"/>
                    <a:pt x="178" y="91"/>
                    <a:pt x="178" y="85"/>
                  </a:cubicBezTo>
                  <a:cubicBezTo>
                    <a:pt x="186" y="85"/>
                    <a:pt x="239" y="85"/>
                    <a:pt x="247" y="85"/>
                  </a:cubicBezTo>
                  <a:cubicBezTo>
                    <a:pt x="247" y="91"/>
                    <a:pt x="247" y="149"/>
                    <a:pt x="247" y="185"/>
                  </a:cubicBezTo>
                  <a:cubicBezTo>
                    <a:pt x="239" y="185"/>
                    <a:pt x="231" y="185"/>
                    <a:pt x="222" y="184"/>
                  </a:cubicBezTo>
                  <a:lnTo>
                    <a:pt x="222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85113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gri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87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504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8153876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ondertitelstijl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grpSp>
        <p:nvGrpSpPr>
          <p:cNvPr id="25" name="Groep 24"/>
          <p:cNvGrpSpPr>
            <a:grpSpLocks noChangeAspect="1"/>
          </p:cNvGrpSpPr>
          <p:nvPr userDrawn="1"/>
        </p:nvGrpSpPr>
        <p:grpSpPr>
          <a:xfrm>
            <a:off x="1597025" y="1806576"/>
            <a:ext cx="12208318" cy="1944000"/>
            <a:chOff x="-2984500" y="9883775"/>
            <a:chExt cx="12461875" cy="1984375"/>
          </a:xfrm>
          <a:solidFill>
            <a:schemeClr val="bg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-57150" y="10063163"/>
              <a:ext cx="684213" cy="422275"/>
            </a:xfrm>
            <a:custGeom>
              <a:avLst/>
              <a:gdLst>
                <a:gd name="T0" fmla="*/ 0 w 431"/>
                <a:gd name="T1" fmla="*/ 0 h 266"/>
                <a:gd name="T2" fmla="*/ 62 w 431"/>
                <a:gd name="T3" fmla="*/ 0 h 266"/>
                <a:gd name="T4" fmla="*/ 129 w 431"/>
                <a:gd name="T5" fmla="*/ 179 h 266"/>
                <a:gd name="T6" fmla="*/ 199 w 431"/>
                <a:gd name="T7" fmla="*/ 0 h 266"/>
                <a:gd name="T8" fmla="*/ 240 w 431"/>
                <a:gd name="T9" fmla="*/ 0 h 266"/>
                <a:gd name="T10" fmla="*/ 315 w 431"/>
                <a:gd name="T11" fmla="*/ 179 h 266"/>
                <a:gd name="T12" fmla="*/ 377 w 431"/>
                <a:gd name="T13" fmla="*/ 0 h 266"/>
                <a:gd name="T14" fmla="*/ 431 w 431"/>
                <a:gd name="T15" fmla="*/ 0 h 266"/>
                <a:gd name="T16" fmla="*/ 332 w 431"/>
                <a:gd name="T17" fmla="*/ 266 h 266"/>
                <a:gd name="T18" fmla="*/ 290 w 431"/>
                <a:gd name="T19" fmla="*/ 266 h 266"/>
                <a:gd name="T20" fmla="*/ 216 w 431"/>
                <a:gd name="T21" fmla="*/ 83 h 266"/>
                <a:gd name="T22" fmla="*/ 145 w 431"/>
                <a:gd name="T23" fmla="*/ 266 h 266"/>
                <a:gd name="T24" fmla="*/ 100 w 431"/>
                <a:gd name="T25" fmla="*/ 266 h 266"/>
                <a:gd name="T26" fmla="*/ 0 w 431"/>
                <a:gd name="T2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66">
                  <a:moveTo>
                    <a:pt x="0" y="0"/>
                  </a:moveTo>
                  <a:lnTo>
                    <a:pt x="62" y="0"/>
                  </a:lnTo>
                  <a:lnTo>
                    <a:pt x="129" y="179"/>
                  </a:lnTo>
                  <a:lnTo>
                    <a:pt x="199" y="0"/>
                  </a:lnTo>
                  <a:lnTo>
                    <a:pt x="240" y="0"/>
                  </a:lnTo>
                  <a:lnTo>
                    <a:pt x="315" y="179"/>
                  </a:lnTo>
                  <a:lnTo>
                    <a:pt x="377" y="0"/>
                  </a:lnTo>
                  <a:lnTo>
                    <a:pt x="431" y="0"/>
                  </a:lnTo>
                  <a:lnTo>
                    <a:pt x="332" y="266"/>
                  </a:lnTo>
                  <a:lnTo>
                    <a:pt x="290" y="266"/>
                  </a:lnTo>
                  <a:lnTo>
                    <a:pt x="216" y="83"/>
                  </a:lnTo>
                  <a:lnTo>
                    <a:pt x="145" y="266"/>
                  </a:lnTo>
                  <a:lnTo>
                    <a:pt x="100" y="2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758825" y="10063163"/>
              <a:ext cx="573088" cy="422275"/>
            </a:xfrm>
            <a:custGeom>
              <a:avLst/>
              <a:gdLst>
                <a:gd name="T0" fmla="*/ 232 w 361"/>
                <a:gd name="T1" fmla="*/ 162 h 266"/>
                <a:gd name="T2" fmla="*/ 178 w 361"/>
                <a:gd name="T3" fmla="*/ 54 h 266"/>
                <a:gd name="T4" fmla="*/ 116 w 361"/>
                <a:gd name="T5" fmla="*/ 162 h 266"/>
                <a:gd name="T6" fmla="*/ 232 w 361"/>
                <a:gd name="T7" fmla="*/ 162 h 266"/>
                <a:gd name="T8" fmla="*/ 149 w 361"/>
                <a:gd name="T9" fmla="*/ 0 h 266"/>
                <a:gd name="T10" fmla="*/ 207 w 361"/>
                <a:gd name="T11" fmla="*/ 0 h 266"/>
                <a:gd name="T12" fmla="*/ 361 w 361"/>
                <a:gd name="T13" fmla="*/ 266 h 266"/>
                <a:gd name="T14" fmla="*/ 290 w 361"/>
                <a:gd name="T15" fmla="*/ 266 h 266"/>
                <a:gd name="T16" fmla="*/ 261 w 361"/>
                <a:gd name="T17" fmla="*/ 208 h 266"/>
                <a:gd name="T18" fmla="*/ 91 w 361"/>
                <a:gd name="T19" fmla="*/ 208 h 266"/>
                <a:gd name="T20" fmla="*/ 62 w 361"/>
                <a:gd name="T21" fmla="*/ 266 h 266"/>
                <a:gd name="T22" fmla="*/ 0 w 361"/>
                <a:gd name="T23" fmla="*/ 266 h 266"/>
                <a:gd name="T24" fmla="*/ 149 w 361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1" h="266">
                  <a:moveTo>
                    <a:pt x="232" y="162"/>
                  </a:moveTo>
                  <a:lnTo>
                    <a:pt x="178" y="54"/>
                  </a:lnTo>
                  <a:lnTo>
                    <a:pt x="116" y="162"/>
                  </a:lnTo>
                  <a:lnTo>
                    <a:pt x="232" y="162"/>
                  </a:lnTo>
                  <a:close/>
                  <a:moveTo>
                    <a:pt x="149" y="0"/>
                  </a:moveTo>
                  <a:lnTo>
                    <a:pt x="207" y="0"/>
                  </a:lnTo>
                  <a:lnTo>
                    <a:pt x="361" y="266"/>
                  </a:lnTo>
                  <a:lnTo>
                    <a:pt x="290" y="266"/>
                  </a:lnTo>
                  <a:lnTo>
                    <a:pt x="261" y="208"/>
                  </a:lnTo>
                  <a:lnTo>
                    <a:pt x="91" y="208"/>
                  </a:lnTo>
                  <a:lnTo>
                    <a:pt x="62" y="266"/>
                  </a:lnTo>
                  <a:lnTo>
                    <a:pt x="0" y="266"/>
                  </a:lnTo>
                  <a:lnTo>
                    <a:pt x="1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535113" y="10063163"/>
              <a:ext cx="493713" cy="422275"/>
            </a:xfrm>
            <a:custGeom>
              <a:avLst/>
              <a:gdLst>
                <a:gd name="T0" fmla="*/ 15 w 75"/>
                <a:gd name="T1" fmla="*/ 12 h 64"/>
                <a:gd name="T2" fmla="*/ 15 w 75"/>
                <a:gd name="T3" fmla="*/ 52 h 64"/>
                <a:gd name="T4" fmla="*/ 61 w 75"/>
                <a:gd name="T5" fmla="*/ 52 h 64"/>
                <a:gd name="T6" fmla="*/ 61 w 75"/>
                <a:gd name="T7" fmla="*/ 38 h 64"/>
                <a:gd name="T8" fmla="*/ 37 w 75"/>
                <a:gd name="T9" fmla="*/ 38 h 64"/>
                <a:gd name="T10" fmla="*/ 37 w 75"/>
                <a:gd name="T11" fmla="*/ 27 h 64"/>
                <a:gd name="T12" fmla="*/ 75 w 75"/>
                <a:gd name="T13" fmla="*/ 27 h 64"/>
                <a:gd name="T14" fmla="*/ 75 w 75"/>
                <a:gd name="T15" fmla="*/ 49 h 64"/>
                <a:gd name="T16" fmla="*/ 60 w 75"/>
                <a:gd name="T17" fmla="*/ 64 h 64"/>
                <a:gd name="T18" fmla="*/ 16 w 75"/>
                <a:gd name="T19" fmla="*/ 64 h 64"/>
                <a:gd name="T20" fmla="*/ 0 w 75"/>
                <a:gd name="T21" fmla="*/ 49 h 64"/>
                <a:gd name="T22" fmla="*/ 0 w 75"/>
                <a:gd name="T23" fmla="*/ 15 h 64"/>
                <a:gd name="T24" fmla="*/ 16 w 75"/>
                <a:gd name="T25" fmla="*/ 0 h 64"/>
                <a:gd name="T26" fmla="*/ 60 w 75"/>
                <a:gd name="T27" fmla="*/ 0 h 64"/>
                <a:gd name="T28" fmla="*/ 75 w 75"/>
                <a:gd name="T29" fmla="*/ 15 h 64"/>
                <a:gd name="T30" fmla="*/ 75 w 75"/>
                <a:gd name="T31" fmla="*/ 16 h 64"/>
                <a:gd name="T32" fmla="*/ 61 w 75"/>
                <a:gd name="T33" fmla="*/ 19 h 64"/>
                <a:gd name="T34" fmla="*/ 61 w 75"/>
                <a:gd name="T35" fmla="*/ 12 h 64"/>
                <a:gd name="T36" fmla="*/ 15 w 75"/>
                <a:gd name="T3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64">
                  <a:moveTo>
                    <a:pt x="15" y="12"/>
                  </a:moveTo>
                  <a:cubicBezTo>
                    <a:pt x="15" y="52"/>
                    <a:pt x="15" y="52"/>
                    <a:pt x="15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61"/>
                    <a:pt x="72" y="64"/>
                    <a:pt x="60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64"/>
                    <a:pt x="0" y="61"/>
                    <a:pt x="0" y="4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"/>
                    <a:pt x="4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1" y="0"/>
                    <a:pt x="75" y="3"/>
                    <a:pt x="75" y="15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2"/>
                    <a:pt x="61" y="12"/>
                    <a:pt x="61" y="12"/>
                  </a:cubicBezTo>
                  <a:lnTo>
                    <a:pt x="1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2357438" y="10063163"/>
              <a:ext cx="434975" cy="422275"/>
            </a:xfrm>
            <a:custGeom>
              <a:avLst/>
              <a:gdLst>
                <a:gd name="T0" fmla="*/ 0 w 274"/>
                <a:gd name="T1" fmla="*/ 0 h 266"/>
                <a:gd name="T2" fmla="*/ 270 w 274"/>
                <a:gd name="T3" fmla="*/ 0 h 266"/>
                <a:gd name="T4" fmla="*/ 270 w 274"/>
                <a:gd name="T5" fmla="*/ 45 h 266"/>
                <a:gd name="T6" fmla="*/ 62 w 274"/>
                <a:gd name="T7" fmla="*/ 45 h 266"/>
                <a:gd name="T8" fmla="*/ 62 w 274"/>
                <a:gd name="T9" fmla="*/ 104 h 266"/>
                <a:gd name="T10" fmla="*/ 183 w 274"/>
                <a:gd name="T11" fmla="*/ 104 h 266"/>
                <a:gd name="T12" fmla="*/ 183 w 274"/>
                <a:gd name="T13" fmla="*/ 150 h 266"/>
                <a:gd name="T14" fmla="*/ 62 w 274"/>
                <a:gd name="T15" fmla="*/ 150 h 266"/>
                <a:gd name="T16" fmla="*/ 62 w 274"/>
                <a:gd name="T17" fmla="*/ 216 h 266"/>
                <a:gd name="T18" fmla="*/ 274 w 274"/>
                <a:gd name="T19" fmla="*/ 216 h 266"/>
                <a:gd name="T20" fmla="*/ 274 w 274"/>
                <a:gd name="T21" fmla="*/ 266 h 266"/>
                <a:gd name="T22" fmla="*/ 0 w 274"/>
                <a:gd name="T23" fmla="*/ 266 h 266"/>
                <a:gd name="T24" fmla="*/ 0 w 274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66">
                  <a:moveTo>
                    <a:pt x="0" y="0"/>
                  </a:moveTo>
                  <a:lnTo>
                    <a:pt x="270" y="0"/>
                  </a:lnTo>
                  <a:lnTo>
                    <a:pt x="270" y="45"/>
                  </a:lnTo>
                  <a:lnTo>
                    <a:pt x="62" y="45"/>
                  </a:lnTo>
                  <a:lnTo>
                    <a:pt x="62" y="104"/>
                  </a:lnTo>
                  <a:lnTo>
                    <a:pt x="183" y="104"/>
                  </a:lnTo>
                  <a:lnTo>
                    <a:pt x="183" y="150"/>
                  </a:lnTo>
                  <a:lnTo>
                    <a:pt x="62" y="150"/>
                  </a:lnTo>
                  <a:lnTo>
                    <a:pt x="62" y="216"/>
                  </a:lnTo>
                  <a:lnTo>
                    <a:pt x="274" y="216"/>
                  </a:lnTo>
                  <a:lnTo>
                    <a:pt x="274" y="266"/>
                  </a:lnTo>
                  <a:lnTo>
                    <a:pt x="0" y="2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3062288" y="10063163"/>
              <a:ext cx="493713" cy="422275"/>
            </a:xfrm>
            <a:custGeom>
              <a:avLst/>
              <a:gdLst>
                <a:gd name="T0" fmla="*/ 0 w 75"/>
                <a:gd name="T1" fmla="*/ 0 h 64"/>
                <a:gd name="T2" fmla="*/ 10 w 75"/>
                <a:gd name="T3" fmla="*/ 0 h 64"/>
                <a:gd name="T4" fmla="*/ 55 w 75"/>
                <a:gd name="T5" fmla="*/ 38 h 64"/>
                <a:gd name="T6" fmla="*/ 62 w 75"/>
                <a:gd name="T7" fmla="*/ 45 h 64"/>
                <a:gd name="T8" fmla="*/ 61 w 75"/>
                <a:gd name="T9" fmla="*/ 34 h 64"/>
                <a:gd name="T10" fmla="*/ 61 w 75"/>
                <a:gd name="T11" fmla="*/ 0 h 64"/>
                <a:gd name="T12" fmla="*/ 75 w 75"/>
                <a:gd name="T13" fmla="*/ 0 h 64"/>
                <a:gd name="T14" fmla="*/ 75 w 75"/>
                <a:gd name="T15" fmla="*/ 64 h 64"/>
                <a:gd name="T16" fmla="*/ 65 w 75"/>
                <a:gd name="T17" fmla="*/ 64 h 64"/>
                <a:gd name="T18" fmla="*/ 18 w 75"/>
                <a:gd name="T19" fmla="*/ 25 h 64"/>
                <a:gd name="T20" fmla="*/ 13 w 75"/>
                <a:gd name="T21" fmla="*/ 19 h 64"/>
                <a:gd name="T22" fmla="*/ 13 w 75"/>
                <a:gd name="T23" fmla="*/ 30 h 64"/>
                <a:gd name="T24" fmla="*/ 13 w 75"/>
                <a:gd name="T25" fmla="*/ 64 h 64"/>
                <a:gd name="T26" fmla="*/ 0 w 75"/>
                <a:gd name="T27" fmla="*/ 64 h 64"/>
                <a:gd name="T28" fmla="*/ 0 w 75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4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7" y="40"/>
                    <a:pt x="60" y="42"/>
                    <a:pt x="62" y="45"/>
                  </a:cubicBezTo>
                  <a:cubicBezTo>
                    <a:pt x="62" y="39"/>
                    <a:pt x="61" y="36"/>
                    <a:pt x="61" y="34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6" y="23"/>
                    <a:pt x="14" y="21"/>
                    <a:pt x="13" y="19"/>
                  </a:cubicBezTo>
                  <a:cubicBezTo>
                    <a:pt x="13" y="24"/>
                    <a:pt x="13" y="28"/>
                    <a:pt x="13" y="3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" name="Rectangle 10"/>
            <p:cNvSpPr>
              <a:spLocks noChangeArrowheads="1"/>
            </p:cNvSpPr>
            <p:nvPr userDrawn="1"/>
          </p:nvSpPr>
          <p:spPr bwMode="auto">
            <a:xfrm>
              <a:off x="3857625" y="10063163"/>
              <a:ext cx="98425" cy="422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4265613" y="10063163"/>
              <a:ext cx="487363" cy="422275"/>
            </a:xfrm>
            <a:custGeom>
              <a:avLst/>
              <a:gdLst>
                <a:gd name="T0" fmla="*/ 0 w 74"/>
                <a:gd name="T1" fmla="*/ 0 h 64"/>
                <a:gd name="T2" fmla="*/ 10 w 74"/>
                <a:gd name="T3" fmla="*/ 0 h 64"/>
                <a:gd name="T4" fmla="*/ 54 w 74"/>
                <a:gd name="T5" fmla="*/ 38 h 64"/>
                <a:gd name="T6" fmla="*/ 62 w 74"/>
                <a:gd name="T7" fmla="*/ 45 h 64"/>
                <a:gd name="T8" fmla="*/ 61 w 74"/>
                <a:gd name="T9" fmla="*/ 34 h 64"/>
                <a:gd name="T10" fmla="*/ 61 w 74"/>
                <a:gd name="T11" fmla="*/ 0 h 64"/>
                <a:gd name="T12" fmla="*/ 74 w 74"/>
                <a:gd name="T13" fmla="*/ 0 h 64"/>
                <a:gd name="T14" fmla="*/ 74 w 74"/>
                <a:gd name="T15" fmla="*/ 64 h 64"/>
                <a:gd name="T16" fmla="*/ 64 w 74"/>
                <a:gd name="T17" fmla="*/ 64 h 64"/>
                <a:gd name="T18" fmla="*/ 18 w 74"/>
                <a:gd name="T19" fmla="*/ 25 h 64"/>
                <a:gd name="T20" fmla="*/ 12 w 74"/>
                <a:gd name="T21" fmla="*/ 19 h 64"/>
                <a:gd name="T22" fmla="*/ 13 w 74"/>
                <a:gd name="T23" fmla="*/ 30 h 64"/>
                <a:gd name="T24" fmla="*/ 13 w 74"/>
                <a:gd name="T25" fmla="*/ 64 h 64"/>
                <a:gd name="T26" fmla="*/ 0 w 74"/>
                <a:gd name="T27" fmla="*/ 64 h 64"/>
                <a:gd name="T28" fmla="*/ 0 w 74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64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7" y="40"/>
                    <a:pt x="59" y="42"/>
                    <a:pt x="62" y="45"/>
                  </a:cubicBezTo>
                  <a:cubicBezTo>
                    <a:pt x="61" y="39"/>
                    <a:pt x="61" y="36"/>
                    <a:pt x="61" y="34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6" y="23"/>
                    <a:pt x="14" y="21"/>
                    <a:pt x="12" y="19"/>
                  </a:cubicBezTo>
                  <a:cubicBezTo>
                    <a:pt x="13" y="24"/>
                    <a:pt x="13" y="28"/>
                    <a:pt x="13" y="3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5056188" y="10063163"/>
              <a:ext cx="492125" cy="422275"/>
            </a:xfrm>
            <a:custGeom>
              <a:avLst/>
              <a:gdLst>
                <a:gd name="T0" fmla="*/ 14 w 75"/>
                <a:gd name="T1" fmla="*/ 12 h 64"/>
                <a:gd name="T2" fmla="*/ 14 w 75"/>
                <a:gd name="T3" fmla="*/ 52 h 64"/>
                <a:gd name="T4" fmla="*/ 61 w 75"/>
                <a:gd name="T5" fmla="*/ 52 h 64"/>
                <a:gd name="T6" fmla="*/ 61 w 75"/>
                <a:gd name="T7" fmla="*/ 38 h 64"/>
                <a:gd name="T8" fmla="*/ 36 w 75"/>
                <a:gd name="T9" fmla="*/ 38 h 64"/>
                <a:gd name="T10" fmla="*/ 36 w 75"/>
                <a:gd name="T11" fmla="*/ 27 h 64"/>
                <a:gd name="T12" fmla="*/ 75 w 75"/>
                <a:gd name="T13" fmla="*/ 27 h 64"/>
                <a:gd name="T14" fmla="*/ 75 w 75"/>
                <a:gd name="T15" fmla="*/ 49 h 64"/>
                <a:gd name="T16" fmla="*/ 59 w 75"/>
                <a:gd name="T17" fmla="*/ 64 h 64"/>
                <a:gd name="T18" fmla="*/ 15 w 75"/>
                <a:gd name="T19" fmla="*/ 64 h 64"/>
                <a:gd name="T20" fmla="*/ 0 w 75"/>
                <a:gd name="T21" fmla="*/ 49 h 64"/>
                <a:gd name="T22" fmla="*/ 0 w 75"/>
                <a:gd name="T23" fmla="*/ 15 h 64"/>
                <a:gd name="T24" fmla="*/ 15 w 75"/>
                <a:gd name="T25" fmla="*/ 0 h 64"/>
                <a:gd name="T26" fmla="*/ 59 w 75"/>
                <a:gd name="T27" fmla="*/ 0 h 64"/>
                <a:gd name="T28" fmla="*/ 75 w 75"/>
                <a:gd name="T29" fmla="*/ 15 h 64"/>
                <a:gd name="T30" fmla="*/ 75 w 75"/>
                <a:gd name="T31" fmla="*/ 16 h 64"/>
                <a:gd name="T32" fmla="*/ 61 w 75"/>
                <a:gd name="T33" fmla="*/ 19 h 64"/>
                <a:gd name="T34" fmla="*/ 61 w 75"/>
                <a:gd name="T35" fmla="*/ 12 h 64"/>
                <a:gd name="T36" fmla="*/ 14 w 75"/>
                <a:gd name="T3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64">
                  <a:moveTo>
                    <a:pt x="14" y="1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61"/>
                    <a:pt x="71" y="64"/>
                    <a:pt x="59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" y="64"/>
                    <a:pt x="0" y="61"/>
                    <a:pt x="0" y="4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3"/>
                    <a:pt x="3" y="0"/>
                    <a:pt x="1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5" y="3"/>
                    <a:pt x="75" y="15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2"/>
                    <a:pt x="61" y="12"/>
                    <a:pt x="61" y="12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5845175" y="10063163"/>
              <a:ext cx="433388" cy="422275"/>
            </a:xfrm>
            <a:custGeom>
              <a:avLst/>
              <a:gdLst>
                <a:gd name="T0" fmla="*/ 0 w 273"/>
                <a:gd name="T1" fmla="*/ 0 h 266"/>
                <a:gd name="T2" fmla="*/ 273 w 273"/>
                <a:gd name="T3" fmla="*/ 0 h 266"/>
                <a:gd name="T4" fmla="*/ 273 w 273"/>
                <a:gd name="T5" fmla="*/ 45 h 266"/>
                <a:gd name="T6" fmla="*/ 62 w 273"/>
                <a:gd name="T7" fmla="*/ 45 h 266"/>
                <a:gd name="T8" fmla="*/ 62 w 273"/>
                <a:gd name="T9" fmla="*/ 104 h 266"/>
                <a:gd name="T10" fmla="*/ 186 w 273"/>
                <a:gd name="T11" fmla="*/ 104 h 266"/>
                <a:gd name="T12" fmla="*/ 186 w 273"/>
                <a:gd name="T13" fmla="*/ 150 h 266"/>
                <a:gd name="T14" fmla="*/ 62 w 273"/>
                <a:gd name="T15" fmla="*/ 150 h 266"/>
                <a:gd name="T16" fmla="*/ 62 w 273"/>
                <a:gd name="T17" fmla="*/ 216 h 266"/>
                <a:gd name="T18" fmla="*/ 273 w 273"/>
                <a:gd name="T19" fmla="*/ 216 h 266"/>
                <a:gd name="T20" fmla="*/ 273 w 273"/>
                <a:gd name="T21" fmla="*/ 266 h 266"/>
                <a:gd name="T22" fmla="*/ 0 w 273"/>
                <a:gd name="T23" fmla="*/ 266 h 266"/>
                <a:gd name="T24" fmla="*/ 0 w 273"/>
                <a:gd name="T2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266">
                  <a:moveTo>
                    <a:pt x="0" y="0"/>
                  </a:moveTo>
                  <a:lnTo>
                    <a:pt x="273" y="0"/>
                  </a:lnTo>
                  <a:lnTo>
                    <a:pt x="273" y="45"/>
                  </a:lnTo>
                  <a:lnTo>
                    <a:pt x="62" y="45"/>
                  </a:lnTo>
                  <a:lnTo>
                    <a:pt x="62" y="104"/>
                  </a:lnTo>
                  <a:lnTo>
                    <a:pt x="186" y="104"/>
                  </a:lnTo>
                  <a:lnTo>
                    <a:pt x="186" y="150"/>
                  </a:lnTo>
                  <a:lnTo>
                    <a:pt x="62" y="150"/>
                  </a:lnTo>
                  <a:lnTo>
                    <a:pt x="62" y="216"/>
                  </a:lnTo>
                  <a:lnTo>
                    <a:pt x="273" y="216"/>
                  </a:lnTo>
                  <a:lnTo>
                    <a:pt x="273" y="266"/>
                  </a:lnTo>
                  <a:lnTo>
                    <a:pt x="0" y="2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6562725" y="10063163"/>
              <a:ext cx="493713" cy="422275"/>
            </a:xfrm>
            <a:custGeom>
              <a:avLst/>
              <a:gdLst>
                <a:gd name="T0" fmla="*/ 0 w 75"/>
                <a:gd name="T1" fmla="*/ 0 h 64"/>
                <a:gd name="T2" fmla="*/ 10 w 75"/>
                <a:gd name="T3" fmla="*/ 0 h 64"/>
                <a:gd name="T4" fmla="*/ 55 w 75"/>
                <a:gd name="T5" fmla="*/ 38 h 64"/>
                <a:gd name="T6" fmla="*/ 62 w 75"/>
                <a:gd name="T7" fmla="*/ 45 h 64"/>
                <a:gd name="T8" fmla="*/ 62 w 75"/>
                <a:gd name="T9" fmla="*/ 34 h 64"/>
                <a:gd name="T10" fmla="*/ 62 w 75"/>
                <a:gd name="T11" fmla="*/ 0 h 64"/>
                <a:gd name="T12" fmla="*/ 75 w 75"/>
                <a:gd name="T13" fmla="*/ 0 h 64"/>
                <a:gd name="T14" fmla="*/ 75 w 75"/>
                <a:gd name="T15" fmla="*/ 64 h 64"/>
                <a:gd name="T16" fmla="*/ 65 w 75"/>
                <a:gd name="T17" fmla="*/ 64 h 64"/>
                <a:gd name="T18" fmla="*/ 18 w 75"/>
                <a:gd name="T19" fmla="*/ 25 h 64"/>
                <a:gd name="T20" fmla="*/ 13 w 75"/>
                <a:gd name="T21" fmla="*/ 19 h 64"/>
                <a:gd name="T22" fmla="*/ 13 w 75"/>
                <a:gd name="T23" fmla="*/ 30 h 64"/>
                <a:gd name="T24" fmla="*/ 13 w 75"/>
                <a:gd name="T25" fmla="*/ 64 h 64"/>
                <a:gd name="T26" fmla="*/ 0 w 75"/>
                <a:gd name="T27" fmla="*/ 64 h 64"/>
                <a:gd name="T28" fmla="*/ 0 w 75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64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7" y="40"/>
                    <a:pt x="60" y="42"/>
                    <a:pt x="62" y="45"/>
                  </a:cubicBezTo>
                  <a:cubicBezTo>
                    <a:pt x="62" y="39"/>
                    <a:pt x="62" y="36"/>
                    <a:pt x="62" y="3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6" y="23"/>
                    <a:pt x="14" y="21"/>
                    <a:pt x="13" y="19"/>
                  </a:cubicBezTo>
                  <a:cubicBezTo>
                    <a:pt x="13" y="24"/>
                    <a:pt x="13" y="28"/>
                    <a:pt x="13" y="3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3055938" y="10750550"/>
              <a:ext cx="4111625" cy="469900"/>
            </a:xfrm>
            <a:custGeom>
              <a:avLst/>
              <a:gdLst>
                <a:gd name="T0" fmla="*/ 621 w 625"/>
                <a:gd name="T1" fmla="*/ 47 h 71"/>
                <a:gd name="T2" fmla="*/ 593 w 625"/>
                <a:gd name="T3" fmla="*/ 41 h 71"/>
                <a:gd name="T4" fmla="*/ 625 w 625"/>
                <a:gd name="T5" fmla="*/ 28 h 71"/>
                <a:gd name="T6" fmla="*/ 591 w 625"/>
                <a:gd name="T7" fmla="*/ 53 h 71"/>
                <a:gd name="T8" fmla="*/ 609 w 625"/>
                <a:gd name="T9" fmla="*/ 20 h 71"/>
                <a:gd name="T10" fmla="*/ 595 w 625"/>
                <a:gd name="T11" fmla="*/ 32 h 71"/>
                <a:gd name="T12" fmla="*/ 569 w 625"/>
                <a:gd name="T13" fmla="*/ 15 h 71"/>
                <a:gd name="T14" fmla="*/ 559 w 625"/>
                <a:gd name="T15" fmla="*/ 56 h 71"/>
                <a:gd name="T16" fmla="*/ 575 w 625"/>
                <a:gd name="T17" fmla="*/ 16 h 71"/>
                <a:gd name="T18" fmla="*/ 591 w 625"/>
                <a:gd name="T19" fmla="*/ 6 h 71"/>
                <a:gd name="T20" fmla="*/ 546 w 625"/>
                <a:gd name="T21" fmla="*/ 56 h 71"/>
                <a:gd name="T22" fmla="*/ 557 w 625"/>
                <a:gd name="T23" fmla="*/ 9 h 71"/>
                <a:gd name="T24" fmla="*/ 525 w 625"/>
                <a:gd name="T25" fmla="*/ 56 h 71"/>
                <a:gd name="T26" fmla="*/ 493 w 625"/>
                <a:gd name="T27" fmla="*/ 0 h 71"/>
                <a:gd name="T28" fmla="*/ 470 w 625"/>
                <a:gd name="T29" fmla="*/ 21 h 71"/>
                <a:gd name="T30" fmla="*/ 493 w 625"/>
                <a:gd name="T31" fmla="*/ 21 h 71"/>
                <a:gd name="T32" fmla="*/ 493 w 625"/>
                <a:gd name="T33" fmla="*/ 5 h 71"/>
                <a:gd name="T34" fmla="*/ 445 w 625"/>
                <a:gd name="T35" fmla="*/ 50 h 71"/>
                <a:gd name="T36" fmla="*/ 434 w 625"/>
                <a:gd name="T37" fmla="*/ 27 h 71"/>
                <a:gd name="T38" fmla="*/ 453 w 625"/>
                <a:gd name="T39" fmla="*/ 39 h 71"/>
                <a:gd name="T40" fmla="*/ 436 w 625"/>
                <a:gd name="T41" fmla="*/ 17 h 71"/>
                <a:gd name="T42" fmla="*/ 438 w 625"/>
                <a:gd name="T43" fmla="*/ 58 h 71"/>
                <a:gd name="T44" fmla="*/ 457 w 625"/>
                <a:gd name="T45" fmla="*/ 19 h 71"/>
                <a:gd name="T46" fmla="*/ 356 w 625"/>
                <a:gd name="T47" fmla="*/ 16 h 71"/>
                <a:gd name="T48" fmla="*/ 339 w 625"/>
                <a:gd name="T49" fmla="*/ 16 h 71"/>
                <a:gd name="T50" fmla="*/ 326 w 625"/>
                <a:gd name="T51" fmla="*/ 21 h 71"/>
                <a:gd name="T52" fmla="*/ 328 w 625"/>
                <a:gd name="T53" fmla="*/ 55 h 71"/>
                <a:gd name="T54" fmla="*/ 345 w 625"/>
                <a:gd name="T55" fmla="*/ 50 h 71"/>
                <a:gd name="T56" fmla="*/ 332 w 625"/>
                <a:gd name="T57" fmla="*/ 43 h 71"/>
                <a:gd name="T58" fmla="*/ 339 w 625"/>
                <a:gd name="T59" fmla="*/ 16 h 71"/>
                <a:gd name="T60" fmla="*/ 311 w 625"/>
                <a:gd name="T61" fmla="*/ 16 h 71"/>
                <a:gd name="T62" fmla="*/ 314 w 625"/>
                <a:gd name="T63" fmla="*/ 2 h 71"/>
                <a:gd name="T64" fmla="*/ 295 w 625"/>
                <a:gd name="T65" fmla="*/ 0 h 71"/>
                <a:gd name="T66" fmla="*/ 275 w 625"/>
                <a:gd name="T67" fmla="*/ 25 h 71"/>
                <a:gd name="T68" fmla="*/ 245 w 625"/>
                <a:gd name="T69" fmla="*/ 24 h 71"/>
                <a:gd name="T70" fmla="*/ 266 w 625"/>
                <a:gd name="T71" fmla="*/ 22 h 71"/>
                <a:gd name="T72" fmla="*/ 255 w 625"/>
                <a:gd name="T73" fmla="*/ 31 h 71"/>
                <a:gd name="T74" fmla="*/ 247 w 625"/>
                <a:gd name="T75" fmla="*/ 58 h 71"/>
                <a:gd name="T76" fmla="*/ 262 w 625"/>
                <a:gd name="T77" fmla="*/ 56 h 71"/>
                <a:gd name="T78" fmla="*/ 244 w 625"/>
                <a:gd name="T79" fmla="*/ 46 h 71"/>
                <a:gd name="T80" fmla="*/ 264 w 625"/>
                <a:gd name="T81" fmla="*/ 46 h 71"/>
                <a:gd name="T82" fmla="*/ 202 w 625"/>
                <a:gd name="T83" fmla="*/ 50 h 71"/>
                <a:gd name="T84" fmla="*/ 199 w 625"/>
                <a:gd name="T85" fmla="*/ 16 h 71"/>
                <a:gd name="T86" fmla="*/ 204 w 625"/>
                <a:gd name="T87" fmla="*/ 58 h 71"/>
                <a:gd name="T88" fmla="*/ 233 w 625"/>
                <a:gd name="T89" fmla="*/ 16 h 71"/>
                <a:gd name="T90" fmla="*/ 154 w 625"/>
                <a:gd name="T91" fmla="*/ 49 h 71"/>
                <a:gd name="T92" fmla="*/ 168 w 625"/>
                <a:gd name="T93" fmla="*/ 21 h 71"/>
                <a:gd name="T94" fmla="*/ 179 w 625"/>
                <a:gd name="T95" fmla="*/ 18 h 71"/>
                <a:gd name="T96" fmla="*/ 147 w 625"/>
                <a:gd name="T97" fmla="*/ 32 h 71"/>
                <a:gd name="T98" fmla="*/ 171 w 625"/>
                <a:gd name="T99" fmla="*/ 52 h 71"/>
                <a:gd name="T100" fmla="*/ 121 w 625"/>
                <a:gd name="T101" fmla="*/ 16 h 71"/>
                <a:gd name="T102" fmla="*/ 103 w 625"/>
                <a:gd name="T103" fmla="*/ 16 h 71"/>
                <a:gd name="T104" fmla="*/ 106 w 625"/>
                <a:gd name="T105" fmla="*/ 24 h 71"/>
                <a:gd name="T106" fmla="*/ 121 w 625"/>
                <a:gd name="T107" fmla="*/ 16 h 71"/>
                <a:gd name="T108" fmla="*/ 51 w 625"/>
                <a:gd name="T109" fmla="*/ 34 h 71"/>
                <a:gd name="T110" fmla="*/ 74 w 625"/>
                <a:gd name="T111" fmla="*/ 31 h 71"/>
                <a:gd name="T112" fmla="*/ 66 w 625"/>
                <a:gd name="T113" fmla="*/ 15 h 71"/>
                <a:gd name="T114" fmla="*/ 47 w 625"/>
                <a:gd name="T115" fmla="*/ 53 h 71"/>
                <a:gd name="T116" fmla="*/ 81 w 625"/>
                <a:gd name="T117" fmla="*/ 30 h 71"/>
                <a:gd name="T118" fmla="*/ 7 w 625"/>
                <a:gd name="T119" fmla="*/ 56 h 71"/>
                <a:gd name="T120" fmla="*/ 18 w 625"/>
                <a:gd name="T121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5" h="71">
                  <a:moveTo>
                    <a:pt x="608" y="57"/>
                  </a:moveTo>
                  <a:cubicBezTo>
                    <a:pt x="610" y="57"/>
                    <a:pt x="611" y="57"/>
                    <a:pt x="612" y="56"/>
                  </a:cubicBezTo>
                  <a:cubicBezTo>
                    <a:pt x="614" y="56"/>
                    <a:pt x="615" y="56"/>
                    <a:pt x="616" y="55"/>
                  </a:cubicBezTo>
                  <a:cubicBezTo>
                    <a:pt x="617" y="55"/>
                    <a:pt x="618" y="54"/>
                    <a:pt x="619" y="54"/>
                  </a:cubicBezTo>
                  <a:cubicBezTo>
                    <a:pt x="621" y="47"/>
                    <a:pt x="621" y="47"/>
                    <a:pt x="621" y="47"/>
                  </a:cubicBezTo>
                  <a:cubicBezTo>
                    <a:pt x="620" y="47"/>
                    <a:pt x="620" y="47"/>
                    <a:pt x="620" y="47"/>
                  </a:cubicBezTo>
                  <a:cubicBezTo>
                    <a:pt x="619" y="48"/>
                    <a:pt x="616" y="49"/>
                    <a:pt x="613" y="50"/>
                  </a:cubicBezTo>
                  <a:cubicBezTo>
                    <a:pt x="611" y="51"/>
                    <a:pt x="608" y="52"/>
                    <a:pt x="605" y="52"/>
                  </a:cubicBezTo>
                  <a:cubicBezTo>
                    <a:pt x="601" y="52"/>
                    <a:pt x="598" y="51"/>
                    <a:pt x="596" y="49"/>
                  </a:cubicBezTo>
                  <a:cubicBezTo>
                    <a:pt x="594" y="47"/>
                    <a:pt x="593" y="44"/>
                    <a:pt x="593" y="41"/>
                  </a:cubicBezTo>
                  <a:cubicBezTo>
                    <a:pt x="593" y="40"/>
                    <a:pt x="593" y="40"/>
                    <a:pt x="593" y="39"/>
                  </a:cubicBezTo>
                  <a:cubicBezTo>
                    <a:pt x="593" y="38"/>
                    <a:pt x="593" y="38"/>
                    <a:pt x="594" y="37"/>
                  </a:cubicBezTo>
                  <a:cubicBezTo>
                    <a:pt x="623" y="37"/>
                    <a:pt x="623" y="37"/>
                    <a:pt x="623" y="37"/>
                  </a:cubicBezTo>
                  <a:cubicBezTo>
                    <a:pt x="624" y="35"/>
                    <a:pt x="624" y="33"/>
                    <a:pt x="624" y="31"/>
                  </a:cubicBezTo>
                  <a:cubicBezTo>
                    <a:pt x="625" y="30"/>
                    <a:pt x="625" y="29"/>
                    <a:pt x="625" y="28"/>
                  </a:cubicBezTo>
                  <a:cubicBezTo>
                    <a:pt x="625" y="24"/>
                    <a:pt x="623" y="21"/>
                    <a:pt x="621" y="18"/>
                  </a:cubicBezTo>
                  <a:cubicBezTo>
                    <a:pt x="619" y="16"/>
                    <a:pt x="615" y="15"/>
                    <a:pt x="611" y="15"/>
                  </a:cubicBezTo>
                  <a:cubicBezTo>
                    <a:pt x="604" y="15"/>
                    <a:pt x="598" y="18"/>
                    <a:pt x="593" y="23"/>
                  </a:cubicBezTo>
                  <a:cubicBezTo>
                    <a:pt x="589" y="28"/>
                    <a:pt x="586" y="35"/>
                    <a:pt x="586" y="42"/>
                  </a:cubicBezTo>
                  <a:cubicBezTo>
                    <a:pt x="586" y="47"/>
                    <a:pt x="588" y="51"/>
                    <a:pt x="591" y="53"/>
                  </a:cubicBezTo>
                  <a:cubicBezTo>
                    <a:pt x="594" y="56"/>
                    <a:pt x="599" y="57"/>
                    <a:pt x="604" y="57"/>
                  </a:cubicBezTo>
                  <a:cubicBezTo>
                    <a:pt x="606" y="57"/>
                    <a:pt x="607" y="57"/>
                    <a:pt x="608" y="57"/>
                  </a:cubicBezTo>
                  <a:moveTo>
                    <a:pt x="595" y="32"/>
                  </a:moveTo>
                  <a:cubicBezTo>
                    <a:pt x="596" y="28"/>
                    <a:pt x="597" y="26"/>
                    <a:pt x="600" y="24"/>
                  </a:cubicBezTo>
                  <a:cubicBezTo>
                    <a:pt x="603" y="21"/>
                    <a:pt x="606" y="20"/>
                    <a:pt x="609" y="20"/>
                  </a:cubicBezTo>
                  <a:cubicBezTo>
                    <a:pt x="612" y="20"/>
                    <a:pt x="615" y="21"/>
                    <a:pt x="616" y="23"/>
                  </a:cubicBezTo>
                  <a:cubicBezTo>
                    <a:pt x="617" y="24"/>
                    <a:pt x="618" y="26"/>
                    <a:pt x="618" y="29"/>
                  </a:cubicBezTo>
                  <a:cubicBezTo>
                    <a:pt x="618" y="29"/>
                    <a:pt x="618" y="30"/>
                    <a:pt x="618" y="30"/>
                  </a:cubicBezTo>
                  <a:cubicBezTo>
                    <a:pt x="618" y="31"/>
                    <a:pt x="618" y="31"/>
                    <a:pt x="618" y="32"/>
                  </a:cubicBezTo>
                  <a:lnTo>
                    <a:pt x="595" y="32"/>
                  </a:lnTo>
                  <a:close/>
                  <a:moveTo>
                    <a:pt x="593" y="1"/>
                  </a:moveTo>
                  <a:cubicBezTo>
                    <a:pt x="592" y="0"/>
                    <a:pt x="591" y="0"/>
                    <a:pt x="590" y="0"/>
                  </a:cubicBezTo>
                  <a:cubicBezTo>
                    <a:pt x="589" y="0"/>
                    <a:pt x="587" y="0"/>
                    <a:pt x="586" y="0"/>
                  </a:cubicBezTo>
                  <a:cubicBezTo>
                    <a:pt x="581" y="0"/>
                    <a:pt x="578" y="1"/>
                    <a:pt x="575" y="4"/>
                  </a:cubicBezTo>
                  <a:cubicBezTo>
                    <a:pt x="572" y="6"/>
                    <a:pt x="570" y="10"/>
                    <a:pt x="569" y="15"/>
                  </a:cubicBezTo>
                  <a:cubicBezTo>
                    <a:pt x="569" y="16"/>
                    <a:pt x="569" y="16"/>
                    <a:pt x="569" y="16"/>
                  </a:cubicBezTo>
                  <a:cubicBezTo>
                    <a:pt x="564" y="16"/>
                    <a:pt x="564" y="16"/>
                    <a:pt x="564" y="16"/>
                  </a:cubicBezTo>
                  <a:cubicBezTo>
                    <a:pt x="563" y="21"/>
                    <a:pt x="563" y="21"/>
                    <a:pt x="563" y="21"/>
                  </a:cubicBezTo>
                  <a:cubicBezTo>
                    <a:pt x="567" y="21"/>
                    <a:pt x="567" y="21"/>
                    <a:pt x="567" y="21"/>
                  </a:cubicBezTo>
                  <a:cubicBezTo>
                    <a:pt x="559" y="56"/>
                    <a:pt x="559" y="56"/>
                    <a:pt x="559" y="56"/>
                  </a:cubicBezTo>
                  <a:cubicBezTo>
                    <a:pt x="566" y="56"/>
                    <a:pt x="566" y="56"/>
                    <a:pt x="566" y="56"/>
                  </a:cubicBezTo>
                  <a:cubicBezTo>
                    <a:pt x="574" y="21"/>
                    <a:pt x="574" y="21"/>
                    <a:pt x="574" y="21"/>
                  </a:cubicBezTo>
                  <a:cubicBezTo>
                    <a:pt x="586" y="21"/>
                    <a:pt x="586" y="21"/>
                    <a:pt x="586" y="21"/>
                  </a:cubicBezTo>
                  <a:cubicBezTo>
                    <a:pt x="587" y="16"/>
                    <a:pt x="587" y="16"/>
                    <a:pt x="587" y="16"/>
                  </a:cubicBezTo>
                  <a:cubicBezTo>
                    <a:pt x="575" y="16"/>
                    <a:pt x="575" y="16"/>
                    <a:pt x="575" y="16"/>
                  </a:cubicBezTo>
                  <a:cubicBezTo>
                    <a:pt x="576" y="15"/>
                    <a:pt x="576" y="15"/>
                    <a:pt x="576" y="15"/>
                  </a:cubicBezTo>
                  <a:cubicBezTo>
                    <a:pt x="576" y="12"/>
                    <a:pt x="577" y="9"/>
                    <a:pt x="579" y="8"/>
                  </a:cubicBezTo>
                  <a:cubicBezTo>
                    <a:pt x="580" y="6"/>
                    <a:pt x="583" y="5"/>
                    <a:pt x="586" y="5"/>
                  </a:cubicBezTo>
                  <a:cubicBezTo>
                    <a:pt x="586" y="5"/>
                    <a:pt x="588" y="6"/>
                    <a:pt x="589" y="6"/>
                  </a:cubicBezTo>
                  <a:cubicBezTo>
                    <a:pt x="590" y="6"/>
                    <a:pt x="591" y="6"/>
                    <a:pt x="591" y="6"/>
                  </a:cubicBezTo>
                  <a:cubicBezTo>
                    <a:pt x="592" y="6"/>
                    <a:pt x="592" y="6"/>
                    <a:pt x="592" y="6"/>
                  </a:cubicBezTo>
                  <a:lnTo>
                    <a:pt x="593" y="1"/>
                  </a:lnTo>
                  <a:close/>
                  <a:moveTo>
                    <a:pt x="548" y="16"/>
                  </a:moveTo>
                  <a:cubicBezTo>
                    <a:pt x="539" y="56"/>
                    <a:pt x="539" y="56"/>
                    <a:pt x="539" y="56"/>
                  </a:cubicBezTo>
                  <a:cubicBezTo>
                    <a:pt x="546" y="56"/>
                    <a:pt x="546" y="56"/>
                    <a:pt x="546" y="56"/>
                  </a:cubicBezTo>
                  <a:cubicBezTo>
                    <a:pt x="555" y="16"/>
                    <a:pt x="555" y="16"/>
                    <a:pt x="555" y="16"/>
                  </a:cubicBezTo>
                  <a:lnTo>
                    <a:pt x="548" y="16"/>
                  </a:lnTo>
                  <a:close/>
                  <a:moveTo>
                    <a:pt x="551" y="2"/>
                  </a:moveTo>
                  <a:cubicBezTo>
                    <a:pt x="549" y="9"/>
                    <a:pt x="549" y="9"/>
                    <a:pt x="549" y="9"/>
                  </a:cubicBezTo>
                  <a:cubicBezTo>
                    <a:pt x="557" y="9"/>
                    <a:pt x="557" y="9"/>
                    <a:pt x="557" y="9"/>
                  </a:cubicBezTo>
                  <a:cubicBezTo>
                    <a:pt x="559" y="2"/>
                    <a:pt x="559" y="2"/>
                    <a:pt x="559" y="2"/>
                  </a:cubicBezTo>
                  <a:lnTo>
                    <a:pt x="551" y="2"/>
                  </a:lnTo>
                  <a:close/>
                  <a:moveTo>
                    <a:pt x="531" y="0"/>
                  </a:moveTo>
                  <a:cubicBezTo>
                    <a:pt x="518" y="56"/>
                    <a:pt x="518" y="56"/>
                    <a:pt x="518" y="56"/>
                  </a:cubicBezTo>
                  <a:cubicBezTo>
                    <a:pt x="525" y="56"/>
                    <a:pt x="525" y="56"/>
                    <a:pt x="525" y="56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531" y="0"/>
                  </a:lnTo>
                  <a:close/>
                  <a:moveTo>
                    <a:pt x="501" y="1"/>
                  </a:moveTo>
                  <a:cubicBezTo>
                    <a:pt x="500" y="0"/>
                    <a:pt x="498" y="0"/>
                    <a:pt x="497" y="0"/>
                  </a:cubicBezTo>
                  <a:cubicBezTo>
                    <a:pt x="496" y="0"/>
                    <a:pt x="495" y="0"/>
                    <a:pt x="493" y="0"/>
                  </a:cubicBezTo>
                  <a:cubicBezTo>
                    <a:pt x="489" y="0"/>
                    <a:pt x="485" y="1"/>
                    <a:pt x="482" y="4"/>
                  </a:cubicBezTo>
                  <a:cubicBezTo>
                    <a:pt x="479" y="6"/>
                    <a:pt x="477" y="10"/>
                    <a:pt x="476" y="15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71" y="16"/>
                    <a:pt x="471" y="16"/>
                    <a:pt x="471" y="16"/>
                  </a:cubicBezTo>
                  <a:cubicBezTo>
                    <a:pt x="470" y="21"/>
                    <a:pt x="470" y="21"/>
                    <a:pt x="470" y="21"/>
                  </a:cubicBezTo>
                  <a:cubicBezTo>
                    <a:pt x="475" y="21"/>
                    <a:pt x="475" y="21"/>
                    <a:pt x="475" y="21"/>
                  </a:cubicBezTo>
                  <a:cubicBezTo>
                    <a:pt x="467" y="56"/>
                    <a:pt x="467" y="56"/>
                    <a:pt x="467" y="56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481" y="21"/>
                    <a:pt x="481" y="21"/>
                    <a:pt x="481" y="21"/>
                  </a:cubicBezTo>
                  <a:cubicBezTo>
                    <a:pt x="493" y="21"/>
                    <a:pt x="493" y="21"/>
                    <a:pt x="493" y="21"/>
                  </a:cubicBezTo>
                  <a:cubicBezTo>
                    <a:pt x="495" y="16"/>
                    <a:pt x="495" y="16"/>
                    <a:pt x="495" y="16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4" y="12"/>
                    <a:pt x="485" y="9"/>
                    <a:pt x="486" y="8"/>
                  </a:cubicBezTo>
                  <a:cubicBezTo>
                    <a:pt x="488" y="6"/>
                    <a:pt x="490" y="5"/>
                    <a:pt x="493" y="5"/>
                  </a:cubicBezTo>
                  <a:cubicBezTo>
                    <a:pt x="494" y="5"/>
                    <a:pt x="495" y="6"/>
                    <a:pt x="496" y="6"/>
                  </a:cubicBezTo>
                  <a:cubicBezTo>
                    <a:pt x="497" y="6"/>
                    <a:pt x="498" y="6"/>
                    <a:pt x="499" y="6"/>
                  </a:cubicBezTo>
                  <a:cubicBezTo>
                    <a:pt x="499" y="6"/>
                    <a:pt x="499" y="6"/>
                    <a:pt x="499" y="6"/>
                  </a:cubicBezTo>
                  <a:lnTo>
                    <a:pt x="501" y="1"/>
                  </a:lnTo>
                  <a:close/>
                  <a:moveTo>
                    <a:pt x="445" y="50"/>
                  </a:moveTo>
                  <a:cubicBezTo>
                    <a:pt x="443" y="51"/>
                    <a:pt x="441" y="52"/>
                    <a:pt x="439" y="52"/>
                  </a:cubicBezTo>
                  <a:cubicBezTo>
                    <a:pt x="436" y="52"/>
                    <a:pt x="434" y="51"/>
                    <a:pt x="432" y="49"/>
                  </a:cubicBezTo>
                  <a:cubicBezTo>
                    <a:pt x="430" y="47"/>
                    <a:pt x="430" y="45"/>
                    <a:pt x="430" y="42"/>
                  </a:cubicBezTo>
                  <a:cubicBezTo>
                    <a:pt x="430" y="39"/>
                    <a:pt x="430" y="36"/>
                    <a:pt x="431" y="34"/>
                  </a:cubicBezTo>
                  <a:cubicBezTo>
                    <a:pt x="431" y="31"/>
                    <a:pt x="432" y="29"/>
                    <a:pt x="434" y="27"/>
                  </a:cubicBezTo>
                  <a:cubicBezTo>
                    <a:pt x="435" y="25"/>
                    <a:pt x="437" y="23"/>
                    <a:pt x="438" y="22"/>
                  </a:cubicBezTo>
                  <a:cubicBezTo>
                    <a:pt x="440" y="21"/>
                    <a:pt x="442" y="21"/>
                    <a:pt x="445" y="21"/>
                  </a:cubicBezTo>
                  <a:cubicBezTo>
                    <a:pt x="448" y="21"/>
                    <a:pt x="450" y="21"/>
                    <a:pt x="451" y="23"/>
                  </a:cubicBezTo>
                  <a:cubicBezTo>
                    <a:pt x="453" y="25"/>
                    <a:pt x="454" y="28"/>
                    <a:pt x="454" y="31"/>
                  </a:cubicBezTo>
                  <a:cubicBezTo>
                    <a:pt x="454" y="34"/>
                    <a:pt x="454" y="36"/>
                    <a:pt x="453" y="39"/>
                  </a:cubicBezTo>
                  <a:cubicBezTo>
                    <a:pt x="452" y="41"/>
                    <a:pt x="451" y="44"/>
                    <a:pt x="450" y="46"/>
                  </a:cubicBezTo>
                  <a:cubicBezTo>
                    <a:pt x="449" y="48"/>
                    <a:pt x="447" y="49"/>
                    <a:pt x="445" y="50"/>
                  </a:cubicBezTo>
                  <a:moveTo>
                    <a:pt x="457" y="19"/>
                  </a:moveTo>
                  <a:cubicBezTo>
                    <a:pt x="454" y="16"/>
                    <a:pt x="450" y="15"/>
                    <a:pt x="446" y="15"/>
                  </a:cubicBezTo>
                  <a:cubicBezTo>
                    <a:pt x="442" y="15"/>
                    <a:pt x="439" y="16"/>
                    <a:pt x="436" y="17"/>
                  </a:cubicBezTo>
                  <a:cubicBezTo>
                    <a:pt x="433" y="19"/>
                    <a:pt x="431" y="21"/>
                    <a:pt x="429" y="23"/>
                  </a:cubicBezTo>
                  <a:cubicBezTo>
                    <a:pt x="427" y="26"/>
                    <a:pt x="425" y="29"/>
                    <a:pt x="424" y="32"/>
                  </a:cubicBezTo>
                  <a:cubicBezTo>
                    <a:pt x="423" y="35"/>
                    <a:pt x="422" y="39"/>
                    <a:pt x="422" y="42"/>
                  </a:cubicBezTo>
                  <a:cubicBezTo>
                    <a:pt x="422" y="47"/>
                    <a:pt x="424" y="51"/>
                    <a:pt x="427" y="53"/>
                  </a:cubicBezTo>
                  <a:cubicBezTo>
                    <a:pt x="429" y="56"/>
                    <a:pt x="433" y="58"/>
                    <a:pt x="438" y="58"/>
                  </a:cubicBezTo>
                  <a:cubicBezTo>
                    <a:pt x="441" y="58"/>
                    <a:pt x="445" y="57"/>
                    <a:pt x="447" y="55"/>
                  </a:cubicBezTo>
                  <a:cubicBezTo>
                    <a:pt x="450" y="54"/>
                    <a:pt x="453" y="52"/>
                    <a:pt x="455" y="49"/>
                  </a:cubicBezTo>
                  <a:cubicBezTo>
                    <a:pt x="457" y="47"/>
                    <a:pt x="458" y="44"/>
                    <a:pt x="459" y="41"/>
                  </a:cubicBezTo>
                  <a:cubicBezTo>
                    <a:pt x="460" y="37"/>
                    <a:pt x="461" y="34"/>
                    <a:pt x="461" y="30"/>
                  </a:cubicBezTo>
                  <a:cubicBezTo>
                    <a:pt x="461" y="25"/>
                    <a:pt x="460" y="22"/>
                    <a:pt x="457" y="19"/>
                  </a:cubicBezTo>
                  <a:moveTo>
                    <a:pt x="395" y="16"/>
                  </a:moveTo>
                  <a:cubicBezTo>
                    <a:pt x="388" y="16"/>
                    <a:pt x="388" y="16"/>
                    <a:pt x="388" y="16"/>
                  </a:cubicBezTo>
                  <a:cubicBezTo>
                    <a:pt x="368" y="46"/>
                    <a:pt x="368" y="46"/>
                    <a:pt x="368" y="4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56" y="16"/>
                    <a:pt x="356" y="16"/>
                    <a:pt x="356" y="16"/>
                  </a:cubicBezTo>
                  <a:cubicBezTo>
                    <a:pt x="363" y="54"/>
                    <a:pt x="363" y="54"/>
                    <a:pt x="363" y="54"/>
                  </a:cubicBezTo>
                  <a:cubicBezTo>
                    <a:pt x="351" y="71"/>
                    <a:pt x="351" y="71"/>
                    <a:pt x="351" y="71"/>
                  </a:cubicBezTo>
                  <a:cubicBezTo>
                    <a:pt x="359" y="71"/>
                    <a:pt x="359" y="71"/>
                    <a:pt x="359" y="71"/>
                  </a:cubicBezTo>
                  <a:lnTo>
                    <a:pt x="395" y="16"/>
                  </a:lnTo>
                  <a:close/>
                  <a:moveTo>
                    <a:pt x="339" y="16"/>
                  </a:moveTo>
                  <a:cubicBezTo>
                    <a:pt x="341" y="4"/>
                    <a:pt x="341" y="4"/>
                    <a:pt x="341" y="4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16"/>
                    <a:pt x="332" y="16"/>
                    <a:pt x="332" y="16"/>
                  </a:cubicBezTo>
                  <a:cubicBezTo>
                    <a:pt x="327" y="16"/>
                    <a:pt x="327" y="16"/>
                    <a:pt x="327" y="16"/>
                  </a:cubicBezTo>
                  <a:cubicBezTo>
                    <a:pt x="326" y="21"/>
                    <a:pt x="326" y="21"/>
                    <a:pt x="326" y="21"/>
                  </a:cubicBezTo>
                  <a:cubicBezTo>
                    <a:pt x="331" y="21"/>
                    <a:pt x="331" y="21"/>
                    <a:pt x="331" y="21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25" y="44"/>
                    <a:pt x="325" y="45"/>
                    <a:pt x="325" y="46"/>
                  </a:cubicBezTo>
                  <a:cubicBezTo>
                    <a:pt x="325" y="47"/>
                    <a:pt x="325" y="47"/>
                    <a:pt x="325" y="48"/>
                  </a:cubicBezTo>
                  <a:cubicBezTo>
                    <a:pt x="325" y="51"/>
                    <a:pt x="326" y="54"/>
                    <a:pt x="328" y="55"/>
                  </a:cubicBezTo>
                  <a:cubicBezTo>
                    <a:pt x="329" y="56"/>
                    <a:pt x="332" y="57"/>
                    <a:pt x="335" y="57"/>
                  </a:cubicBezTo>
                  <a:cubicBezTo>
                    <a:pt x="337" y="57"/>
                    <a:pt x="338" y="57"/>
                    <a:pt x="339" y="57"/>
                  </a:cubicBezTo>
                  <a:cubicBezTo>
                    <a:pt x="341" y="57"/>
                    <a:pt x="342" y="56"/>
                    <a:pt x="344" y="56"/>
                  </a:cubicBezTo>
                  <a:cubicBezTo>
                    <a:pt x="345" y="50"/>
                    <a:pt x="345" y="50"/>
                    <a:pt x="345" y="50"/>
                  </a:cubicBezTo>
                  <a:cubicBezTo>
                    <a:pt x="345" y="50"/>
                    <a:pt x="345" y="50"/>
                    <a:pt x="345" y="50"/>
                  </a:cubicBezTo>
                  <a:cubicBezTo>
                    <a:pt x="344" y="50"/>
                    <a:pt x="343" y="51"/>
                    <a:pt x="342" y="51"/>
                  </a:cubicBezTo>
                  <a:cubicBezTo>
                    <a:pt x="341" y="51"/>
                    <a:pt x="339" y="52"/>
                    <a:pt x="338" y="52"/>
                  </a:cubicBezTo>
                  <a:cubicBezTo>
                    <a:pt x="336" y="52"/>
                    <a:pt x="334" y="51"/>
                    <a:pt x="333" y="50"/>
                  </a:cubicBezTo>
                  <a:cubicBezTo>
                    <a:pt x="333" y="49"/>
                    <a:pt x="332" y="48"/>
                    <a:pt x="332" y="46"/>
                  </a:cubicBezTo>
                  <a:cubicBezTo>
                    <a:pt x="332" y="46"/>
                    <a:pt x="332" y="45"/>
                    <a:pt x="332" y="43"/>
                  </a:cubicBezTo>
                  <a:cubicBezTo>
                    <a:pt x="333" y="42"/>
                    <a:pt x="333" y="41"/>
                    <a:pt x="333" y="40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51" y="21"/>
                    <a:pt x="351" y="21"/>
                    <a:pt x="351" y="21"/>
                  </a:cubicBezTo>
                  <a:cubicBezTo>
                    <a:pt x="353" y="16"/>
                    <a:pt x="353" y="16"/>
                    <a:pt x="353" y="16"/>
                  </a:cubicBezTo>
                  <a:lnTo>
                    <a:pt x="339" y="16"/>
                  </a:lnTo>
                  <a:close/>
                  <a:moveTo>
                    <a:pt x="311" y="16"/>
                  </a:moveTo>
                  <a:cubicBezTo>
                    <a:pt x="302" y="56"/>
                    <a:pt x="302" y="56"/>
                    <a:pt x="302" y="56"/>
                  </a:cubicBezTo>
                  <a:cubicBezTo>
                    <a:pt x="309" y="56"/>
                    <a:pt x="309" y="56"/>
                    <a:pt x="309" y="56"/>
                  </a:cubicBezTo>
                  <a:cubicBezTo>
                    <a:pt x="318" y="16"/>
                    <a:pt x="318" y="16"/>
                    <a:pt x="318" y="16"/>
                  </a:cubicBezTo>
                  <a:lnTo>
                    <a:pt x="311" y="16"/>
                  </a:lnTo>
                  <a:close/>
                  <a:moveTo>
                    <a:pt x="314" y="2"/>
                  </a:moveTo>
                  <a:cubicBezTo>
                    <a:pt x="313" y="9"/>
                    <a:pt x="313" y="9"/>
                    <a:pt x="313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2" y="2"/>
                    <a:pt x="322" y="2"/>
                    <a:pt x="322" y="2"/>
                  </a:cubicBezTo>
                  <a:lnTo>
                    <a:pt x="314" y="2"/>
                  </a:lnTo>
                  <a:close/>
                  <a:moveTo>
                    <a:pt x="295" y="0"/>
                  </a:moveTo>
                  <a:cubicBezTo>
                    <a:pt x="282" y="56"/>
                    <a:pt x="282" y="56"/>
                    <a:pt x="282" y="56"/>
                  </a:cubicBezTo>
                  <a:cubicBezTo>
                    <a:pt x="289" y="56"/>
                    <a:pt x="289" y="56"/>
                    <a:pt x="289" y="56"/>
                  </a:cubicBezTo>
                  <a:cubicBezTo>
                    <a:pt x="302" y="0"/>
                    <a:pt x="302" y="0"/>
                    <a:pt x="302" y="0"/>
                  </a:cubicBezTo>
                  <a:lnTo>
                    <a:pt x="295" y="0"/>
                  </a:lnTo>
                  <a:close/>
                  <a:moveTo>
                    <a:pt x="262" y="56"/>
                  </a:moveTo>
                  <a:cubicBezTo>
                    <a:pt x="269" y="56"/>
                    <a:pt x="269" y="56"/>
                    <a:pt x="269" y="56"/>
                  </a:cubicBezTo>
                  <a:cubicBezTo>
                    <a:pt x="275" y="29"/>
                    <a:pt x="275" y="29"/>
                    <a:pt x="275" y="29"/>
                  </a:cubicBezTo>
                  <a:cubicBezTo>
                    <a:pt x="275" y="28"/>
                    <a:pt x="275" y="28"/>
                    <a:pt x="275" y="27"/>
                  </a:cubicBezTo>
                  <a:cubicBezTo>
                    <a:pt x="275" y="26"/>
                    <a:pt x="275" y="25"/>
                    <a:pt x="275" y="25"/>
                  </a:cubicBezTo>
                  <a:cubicBezTo>
                    <a:pt x="275" y="21"/>
                    <a:pt x="274" y="19"/>
                    <a:pt x="272" y="17"/>
                  </a:cubicBezTo>
                  <a:cubicBezTo>
                    <a:pt x="269" y="16"/>
                    <a:pt x="265" y="15"/>
                    <a:pt x="260" y="15"/>
                  </a:cubicBezTo>
                  <a:cubicBezTo>
                    <a:pt x="258" y="15"/>
                    <a:pt x="255" y="15"/>
                    <a:pt x="253" y="16"/>
                  </a:cubicBezTo>
                  <a:cubicBezTo>
                    <a:pt x="250" y="16"/>
                    <a:pt x="248" y="17"/>
                    <a:pt x="247" y="17"/>
                  </a:cubicBezTo>
                  <a:cubicBezTo>
                    <a:pt x="245" y="24"/>
                    <a:pt x="245" y="24"/>
                    <a:pt x="245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3"/>
                    <a:pt x="250" y="22"/>
                    <a:pt x="252" y="22"/>
                  </a:cubicBezTo>
                  <a:cubicBezTo>
                    <a:pt x="255" y="21"/>
                    <a:pt x="257" y="21"/>
                    <a:pt x="259" y="21"/>
                  </a:cubicBezTo>
                  <a:cubicBezTo>
                    <a:pt x="261" y="21"/>
                    <a:pt x="262" y="21"/>
                    <a:pt x="263" y="21"/>
                  </a:cubicBezTo>
                  <a:cubicBezTo>
                    <a:pt x="264" y="21"/>
                    <a:pt x="265" y="21"/>
                    <a:pt x="266" y="22"/>
                  </a:cubicBezTo>
                  <a:cubicBezTo>
                    <a:pt x="267" y="22"/>
                    <a:pt x="267" y="23"/>
                    <a:pt x="268" y="24"/>
                  </a:cubicBezTo>
                  <a:cubicBezTo>
                    <a:pt x="268" y="24"/>
                    <a:pt x="269" y="25"/>
                    <a:pt x="269" y="26"/>
                  </a:cubicBezTo>
                  <a:cubicBezTo>
                    <a:pt x="269" y="27"/>
                    <a:pt x="268" y="27"/>
                    <a:pt x="268" y="28"/>
                  </a:cubicBezTo>
                  <a:cubicBezTo>
                    <a:pt x="268" y="28"/>
                    <a:pt x="268" y="29"/>
                    <a:pt x="268" y="30"/>
                  </a:cubicBezTo>
                  <a:cubicBezTo>
                    <a:pt x="263" y="30"/>
                    <a:pt x="259" y="30"/>
                    <a:pt x="255" y="31"/>
                  </a:cubicBezTo>
                  <a:cubicBezTo>
                    <a:pt x="251" y="31"/>
                    <a:pt x="248" y="32"/>
                    <a:pt x="245" y="34"/>
                  </a:cubicBezTo>
                  <a:cubicBezTo>
                    <a:pt x="242" y="35"/>
                    <a:pt x="240" y="37"/>
                    <a:pt x="239" y="39"/>
                  </a:cubicBezTo>
                  <a:cubicBezTo>
                    <a:pt x="237" y="41"/>
                    <a:pt x="237" y="44"/>
                    <a:pt x="237" y="47"/>
                  </a:cubicBezTo>
                  <a:cubicBezTo>
                    <a:pt x="237" y="50"/>
                    <a:pt x="238" y="53"/>
                    <a:pt x="240" y="55"/>
                  </a:cubicBezTo>
                  <a:cubicBezTo>
                    <a:pt x="242" y="57"/>
                    <a:pt x="244" y="58"/>
                    <a:pt x="247" y="58"/>
                  </a:cubicBezTo>
                  <a:cubicBezTo>
                    <a:pt x="249" y="58"/>
                    <a:pt x="251" y="57"/>
                    <a:pt x="253" y="57"/>
                  </a:cubicBezTo>
                  <a:cubicBezTo>
                    <a:pt x="254" y="57"/>
                    <a:pt x="256" y="56"/>
                    <a:pt x="257" y="56"/>
                  </a:cubicBezTo>
                  <a:cubicBezTo>
                    <a:pt x="258" y="55"/>
                    <a:pt x="259" y="54"/>
                    <a:pt x="260" y="54"/>
                  </a:cubicBezTo>
                  <a:cubicBezTo>
                    <a:pt x="261" y="53"/>
                    <a:pt x="262" y="53"/>
                    <a:pt x="263" y="52"/>
                  </a:cubicBezTo>
                  <a:lnTo>
                    <a:pt x="262" y="56"/>
                  </a:lnTo>
                  <a:close/>
                  <a:moveTo>
                    <a:pt x="264" y="46"/>
                  </a:moveTo>
                  <a:cubicBezTo>
                    <a:pt x="262" y="48"/>
                    <a:pt x="260" y="49"/>
                    <a:pt x="258" y="50"/>
                  </a:cubicBezTo>
                  <a:cubicBezTo>
                    <a:pt x="256" y="51"/>
                    <a:pt x="253" y="51"/>
                    <a:pt x="251" y="51"/>
                  </a:cubicBezTo>
                  <a:cubicBezTo>
                    <a:pt x="249" y="51"/>
                    <a:pt x="247" y="51"/>
                    <a:pt x="246" y="50"/>
                  </a:cubicBezTo>
                  <a:cubicBezTo>
                    <a:pt x="244" y="49"/>
                    <a:pt x="244" y="48"/>
                    <a:pt x="244" y="46"/>
                  </a:cubicBezTo>
                  <a:cubicBezTo>
                    <a:pt x="244" y="44"/>
                    <a:pt x="244" y="42"/>
                    <a:pt x="245" y="41"/>
                  </a:cubicBezTo>
                  <a:cubicBezTo>
                    <a:pt x="246" y="40"/>
                    <a:pt x="248" y="39"/>
                    <a:pt x="250" y="38"/>
                  </a:cubicBezTo>
                  <a:cubicBezTo>
                    <a:pt x="252" y="37"/>
                    <a:pt x="254" y="36"/>
                    <a:pt x="257" y="36"/>
                  </a:cubicBezTo>
                  <a:cubicBezTo>
                    <a:pt x="260" y="36"/>
                    <a:pt x="263" y="35"/>
                    <a:pt x="267" y="35"/>
                  </a:cubicBezTo>
                  <a:lnTo>
                    <a:pt x="264" y="46"/>
                  </a:lnTo>
                  <a:close/>
                  <a:moveTo>
                    <a:pt x="226" y="16"/>
                  </a:moveTo>
                  <a:cubicBezTo>
                    <a:pt x="219" y="46"/>
                    <a:pt x="219" y="46"/>
                    <a:pt x="219" y="46"/>
                  </a:cubicBezTo>
                  <a:cubicBezTo>
                    <a:pt x="217" y="48"/>
                    <a:pt x="215" y="49"/>
                    <a:pt x="213" y="50"/>
                  </a:cubicBezTo>
                  <a:cubicBezTo>
                    <a:pt x="211" y="51"/>
                    <a:pt x="209" y="51"/>
                    <a:pt x="207" y="51"/>
                  </a:cubicBezTo>
                  <a:cubicBezTo>
                    <a:pt x="204" y="51"/>
                    <a:pt x="203" y="51"/>
                    <a:pt x="202" y="50"/>
                  </a:cubicBezTo>
                  <a:cubicBezTo>
                    <a:pt x="201" y="49"/>
                    <a:pt x="200" y="47"/>
                    <a:pt x="200" y="45"/>
                  </a:cubicBezTo>
                  <a:cubicBezTo>
                    <a:pt x="200" y="44"/>
                    <a:pt x="200" y="43"/>
                    <a:pt x="200" y="42"/>
                  </a:cubicBezTo>
                  <a:cubicBezTo>
                    <a:pt x="200" y="41"/>
                    <a:pt x="201" y="40"/>
                    <a:pt x="201" y="39"/>
                  </a:cubicBezTo>
                  <a:cubicBezTo>
                    <a:pt x="206" y="16"/>
                    <a:pt x="206" y="16"/>
                    <a:pt x="206" y="16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93" y="42"/>
                    <a:pt x="193" y="42"/>
                    <a:pt x="193" y="42"/>
                  </a:cubicBezTo>
                  <a:cubicBezTo>
                    <a:pt x="193" y="43"/>
                    <a:pt x="193" y="44"/>
                    <a:pt x="193" y="45"/>
                  </a:cubicBezTo>
                  <a:cubicBezTo>
                    <a:pt x="193" y="46"/>
                    <a:pt x="193" y="46"/>
                    <a:pt x="193" y="47"/>
                  </a:cubicBezTo>
                  <a:cubicBezTo>
                    <a:pt x="193" y="51"/>
                    <a:pt x="194" y="53"/>
                    <a:pt x="196" y="55"/>
                  </a:cubicBezTo>
                  <a:cubicBezTo>
                    <a:pt x="198" y="57"/>
                    <a:pt x="200" y="58"/>
                    <a:pt x="204" y="58"/>
                  </a:cubicBezTo>
                  <a:cubicBezTo>
                    <a:pt x="206" y="58"/>
                    <a:pt x="209" y="57"/>
                    <a:pt x="211" y="56"/>
                  </a:cubicBezTo>
                  <a:cubicBezTo>
                    <a:pt x="213" y="55"/>
                    <a:pt x="216" y="54"/>
                    <a:pt x="218" y="52"/>
                  </a:cubicBezTo>
                  <a:cubicBezTo>
                    <a:pt x="217" y="56"/>
                    <a:pt x="217" y="56"/>
                    <a:pt x="217" y="56"/>
                  </a:cubicBezTo>
                  <a:cubicBezTo>
                    <a:pt x="224" y="56"/>
                    <a:pt x="224" y="56"/>
                    <a:pt x="224" y="56"/>
                  </a:cubicBezTo>
                  <a:cubicBezTo>
                    <a:pt x="233" y="16"/>
                    <a:pt x="233" y="16"/>
                    <a:pt x="233" y="16"/>
                  </a:cubicBezTo>
                  <a:lnTo>
                    <a:pt x="226" y="16"/>
                  </a:lnTo>
                  <a:close/>
                  <a:moveTo>
                    <a:pt x="173" y="46"/>
                  </a:moveTo>
                  <a:cubicBezTo>
                    <a:pt x="171" y="47"/>
                    <a:pt x="169" y="48"/>
                    <a:pt x="167" y="49"/>
                  </a:cubicBezTo>
                  <a:cubicBezTo>
                    <a:pt x="165" y="50"/>
                    <a:pt x="162" y="51"/>
                    <a:pt x="160" y="51"/>
                  </a:cubicBezTo>
                  <a:cubicBezTo>
                    <a:pt x="158" y="51"/>
                    <a:pt x="156" y="50"/>
                    <a:pt x="154" y="49"/>
                  </a:cubicBezTo>
                  <a:cubicBezTo>
                    <a:pt x="153" y="47"/>
                    <a:pt x="152" y="45"/>
                    <a:pt x="152" y="42"/>
                  </a:cubicBezTo>
                  <a:cubicBezTo>
                    <a:pt x="152" y="40"/>
                    <a:pt x="153" y="37"/>
                    <a:pt x="153" y="34"/>
                  </a:cubicBezTo>
                  <a:cubicBezTo>
                    <a:pt x="154" y="32"/>
                    <a:pt x="155" y="29"/>
                    <a:pt x="156" y="28"/>
                  </a:cubicBezTo>
                  <a:cubicBezTo>
                    <a:pt x="158" y="26"/>
                    <a:pt x="159" y="24"/>
                    <a:pt x="161" y="23"/>
                  </a:cubicBezTo>
                  <a:cubicBezTo>
                    <a:pt x="163" y="21"/>
                    <a:pt x="166" y="21"/>
                    <a:pt x="168" y="21"/>
                  </a:cubicBezTo>
                  <a:cubicBezTo>
                    <a:pt x="170" y="21"/>
                    <a:pt x="172" y="21"/>
                    <a:pt x="173" y="21"/>
                  </a:cubicBezTo>
                  <a:cubicBezTo>
                    <a:pt x="175" y="22"/>
                    <a:pt x="176" y="22"/>
                    <a:pt x="178" y="23"/>
                  </a:cubicBezTo>
                  <a:lnTo>
                    <a:pt x="173" y="46"/>
                  </a:lnTo>
                  <a:close/>
                  <a:moveTo>
                    <a:pt x="180" y="16"/>
                  </a:moveTo>
                  <a:cubicBezTo>
                    <a:pt x="179" y="18"/>
                    <a:pt x="179" y="18"/>
                    <a:pt x="179" y="18"/>
                  </a:cubicBezTo>
                  <a:cubicBezTo>
                    <a:pt x="178" y="17"/>
                    <a:pt x="176" y="16"/>
                    <a:pt x="174" y="16"/>
                  </a:cubicBezTo>
                  <a:cubicBezTo>
                    <a:pt x="172" y="15"/>
                    <a:pt x="170" y="15"/>
                    <a:pt x="168" y="15"/>
                  </a:cubicBezTo>
                  <a:cubicBezTo>
                    <a:pt x="165" y="15"/>
                    <a:pt x="162" y="16"/>
                    <a:pt x="159" y="17"/>
                  </a:cubicBezTo>
                  <a:cubicBezTo>
                    <a:pt x="156" y="19"/>
                    <a:pt x="154" y="21"/>
                    <a:pt x="152" y="23"/>
                  </a:cubicBezTo>
                  <a:cubicBezTo>
                    <a:pt x="150" y="26"/>
                    <a:pt x="148" y="29"/>
                    <a:pt x="147" y="32"/>
                  </a:cubicBezTo>
                  <a:cubicBezTo>
                    <a:pt x="146" y="36"/>
                    <a:pt x="145" y="40"/>
                    <a:pt x="145" y="43"/>
                  </a:cubicBezTo>
                  <a:cubicBezTo>
                    <a:pt x="145" y="48"/>
                    <a:pt x="146" y="51"/>
                    <a:pt x="149" y="54"/>
                  </a:cubicBezTo>
                  <a:cubicBezTo>
                    <a:pt x="151" y="56"/>
                    <a:pt x="154" y="57"/>
                    <a:pt x="158" y="57"/>
                  </a:cubicBezTo>
                  <a:cubicBezTo>
                    <a:pt x="160" y="57"/>
                    <a:pt x="163" y="57"/>
                    <a:pt x="165" y="56"/>
                  </a:cubicBezTo>
                  <a:cubicBezTo>
                    <a:pt x="167" y="55"/>
                    <a:pt x="169" y="53"/>
                    <a:pt x="171" y="52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74" y="71"/>
                    <a:pt x="174" y="71"/>
                    <a:pt x="174" y="71"/>
                  </a:cubicBezTo>
                  <a:cubicBezTo>
                    <a:pt x="186" y="16"/>
                    <a:pt x="186" y="16"/>
                    <a:pt x="186" y="16"/>
                  </a:cubicBezTo>
                  <a:lnTo>
                    <a:pt x="180" y="16"/>
                  </a:lnTo>
                  <a:close/>
                  <a:moveTo>
                    <a:pt x="121" y="16"/>
                  </a:moveTo>
                  <a:cubicBezTo>
                    <a:pt x="120" y="16"/>
                    <a:pt x="119" y="16"/>
                    <a:pt x="118" y="16"/>
                  </a:cubicBezTo>
                  <a:cubicBezTo>
                    <a:pt x="118" y="16"/>
                    <a:pt x="117" y="16"/>
                    <a:pt x="116" y="16"/>
                  </a:cubicBezTo>
                  <a:cubicBezTo>
                    <a:pt x="114" y="16"/>
                    <a:pt x="112" y="16"/>
                    <a:pt x="109" y="17"/>
                  </a:cubicBezTo>
                  <a:cubicBezTo>
                    <a:pt x="107" y="18"/>
                    <a:pt x="105" y="20"/>
                    <a:pt x="101" y="22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2" y="26"/>
                    <a:pt x="104" y="25"/>
                    <a:pt x="106" y="24"/>
                  </a:cubicBezTo>
                  <a:cubicBezTo>
                    <a:pt x="109" y="23"/>
                    <a:pt x="111" y="23"/>
                    <a:pt x="113" y="23"/>
                  </a:cubicBezTo>
                  <a:cubicBezTo>
                    <a:pt x="114" y="23"/>
                    <a:pt x="115" y="23"/>
                    <a:pt x="116" y="23"/>
                  </a:cubicBezTo>
                  <a:cubicBezTo>
                    <a:pt x="117" y="23"/>
                    <a:pt x="118" y="23"/>
                    <a:pt x="119" y="23"/>
                  </a:cubicBezTo>
                  <a:cubicBezTo>
                    <a:pt x="119" y="23"/>
                    <a:pt x="119" y="23"/>
                    <a:pt x="119" y="23"/>
                  </a:cubicBezTo>
                  <a:lnTo>
                    <a:pt x="121" y="16"/>
                  </a:lnTo>
                  <a:close/>
                  <a:moveTo>
                    <a:pt x="65" y="50"/>
                  </a:moveTo>
                  <a:cubicBezTo>
                    <a:pt x="64" y="51"/>
                    <a:pt x="61" y="52"/>
                    <a:pt x="59" y="52"/>
                  </a:cubicBezTo>
                  <a:cubicBezTo>
                    <a:pt x="56" y="52"/>
                    <a:pt x="54" y="51"/>
                    <a:pt x="52" y="49"/>
                  </a:cubicBezTo>
                  <a:cubicBezTo>
                    <a:pt x="51" y="47"/>
                    <a:pt x="50" y="45"/>
                    <a:pt x="50" y="42"/>
                  </a:cubicBezTo>
                  <a:cubicBezTo>
                    <a:pt x="50" y="39"/>
                    <a:pt x="50" y="36"/>
                    <a:pt x="51" y="34"/>
                  </a:cubicBezTo>
                  <a:cubicBezTo>
                    <a:pt x="52" y="31"/>
                    <a:pt x="53" y="29"/>
                    <a:pt x="54" y="27"/>
                  </a:cubicBezTo>
                  <a:cubicBezTo>
                    <a:pt x="55" y="25"/>
                    <a:pt x="57" y="23"/>
                    <a:pt x="59" y="22"/>
                  </a:cubicBezTo>
                  <a:cubicBezTo>
                    <a:pt x="61" y="21"/>
                    <a:pt x="63" y="21"/>
                    <a:pt x="65" y="21"/>
                  </a:cubicBezTo>
                  <a:cubicBezTo>
                    <a:pt x="68" y="21"/>
                    <a:pt x="70" y="21"/>
                    <a:pt x="72" y="23"/>
                  </a:cubicBezTo>
                  <a:cubicBezTo>
                    <a:pt x="73" y="25"/>
                    <a:pt x="74" y="28"/>
                    <a:pt x="74" y="31"/>
                  </a:cubicBezTo>
                  <a:cubicBezTo>
                    <a:pt x="74" y="34"/>
                    <a:pt x="74" y="36"/>
                    <a:pt x="73" y="39"/>
                  </a:cubicBezTo>
                  <a:cubicBezTo>
                    <a:pt x="73" y="41"/>
                    <a:pt x="72" y="44"/>
                    <a:pt x="70" y="46"/>
                  </a:cubicBezTo>
                  <a:cubicBezTo>
                    <a:pt x="69" y="48"/>
                    <a:pt x="67" y="49"/>
                    <a:pt x="65" y="50"/>
                  </a:cubicBezTo>
                  <a:moveTo>
                    <a:pt x="77" y="19"/>
                  </a:moveTo>
                  <a:cubicBezTo>
                    <a:pt x="74" y="16"/>
                    <a:pt x="71" y="15"/>
                    <a:pt x="66" y="15"/>
                  </a:cubicBezTo>
                  <a:cubicBezTo>
                    <a:pt x="63" y="15"/>
                    <a:pt x="59" y="16"/>
                    <a:pt x="57" y="17"/>
                  </a:cubicBezTo>
                  <a:cubicBezTo>
                    <a:pt x="54" y="19"/>
                    <a:pt x="51" y="21"/>
                    <a:pt x="49" y="23"/>
                  </a:cubicBezTo>
                  <a:cubicBezTo>
                    <a:pt x="47" y="26"/>
                    <a:pt x="46" y="29"/>
                    <a:pt x="44" y="32"/>
                  </a:cubicBezTo>
                  <a:cubicBezTo>
                    <a:pt x="43" y="35"/>
                    <a:pt x="43" y="39"/>
                    <a:pt x="43" y="42"/>
                  </a:cubicBezTo>
                  <a:cubicBezTo>
                    <a:pt x="43" y="47"/>
                    <a:pt x="44" y="51"/>
                    <a:pt x="47" y="53"/>
                  </a:cubicBezTo>
                  <a:cubicBezTo>
                    <a:pt x="50" y="56"/>
                    <a:pt x="53" y="58"/>
                    <a:pt x="58" y="58"/>
                  </a:cubicBezTo>
                  <a:cubicBezTo>
                    <a:pt x="62" y="58"/>
                    <a:pt x="65" y="57"/>
                    <a:pt x="68" y="55"/>
                  </a:cubicBezTo>
                  <a:cubicBezTo>
                    <a:pt x="70" y="54"/>
                    <a:pt x="73" y="52"/>
                    <a:pt x="75" y="49"/>
                  </a:cubicBezTo>
                  <a:cubicBezTo>
                    <a:pt x="77" y="47"/>
                    <a:pt x="79" y="44"/>
                    <a:pt x="80" y="41"/>
                  </a:cubicBezTo>
                  <a:cubicBezTo>
                    <a:pt x="81" y="37"/>
                    <a:pt x="81" y="34"/>
                    <a:pt x="81" y="30"/>
                  </a:cubicBezTo>
                  <a:cubicBezTo>
                    <a:pt x="81" y="25"/>
                    <a:pt x="80" y="22"/>
                    <a:pt x="77" y="19"/>
                  </a:cubicBezTo>
                  <a:moveTo>
                    <a:pt x="46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45" y="9"/>
                    <a:pt x="45" y="9"/>
                    <a:pt x="45" y="9"/>
                  </a:cubicBezTo>
                  <a:lnTo>
                    <a:pt x="4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3" name="Freeform 16"/>
            <p:cNvSpPr>
              <a:spLocks noEditPoints="1"/>
            </p:cNvSpPr>
            <p:nvPr userDrawn="1"/>
          </p:nvSpPr>
          <p:spPr bwMode="auto">
            <a:xfrm>
              <a:off x="7305675" y="9944100"/>
              <a:ext cx="2171700" cy="660400"/>
            </a:xfrm>
            <a:custGeom>
              <a:avLst/>
              <a:gdLst>
                <a:gd name="T0" fmla="*/ 209 w 330"/>
                <a:gd name="T1" fmla="*/ 42 h 100"/>
                <a:gd name="T2" fmla="*/ 209 w 330"/>
                <a:gd name="T3" fmla="*/ 34 h 100"/>
                <a:gd name="T4" fmla="*/ 202 w 330"/>
                <a:gd name="T5" fmla="*/ 29 h 100"/>
                <a:gd name="T6" fmla="*/ 169 w 330"/>
                <a:gd name="T7" fmla="*/ 29 h 100"/>
                <a:gd name="T8" fmla="*/ 169 w 330"/>
                <a:gd name="T9" fmla="*/ 47 h 100"/>
                <a:gd name="T10" fmla="*/ 202 w 330"/>
                <a:gd name="T11" fmla="*/ 47 h 100"/>
                <a:gd name="T12" fmla="*/ 209 w 330"/>
                <a:gd name="T13" fmla="*/ 42 h 100"/>
                <a:gd name="T14" fmla="*/ 0 w 330"/>
                <a:gd name="T15" fmla="*/ 0 h 100"/>
                <a:gd name="T16" fmla="*/ 0 w 330"/>
                <a:gd name="T17" fmla="*/ 100 h 100"/>
                <a:gd name="T18" fmla="*/ 330 w 330"/>
                <a:gd name="T19" fmla="*/ 100 h 100"/>
                <a:gd name="T20" fmla="*/ 330 w 330"/>
                <a:gd name="T21" fmla="*/ 0 h 100"/>
                <a:gd name="T22" fmla="*/ 0 w 330"/>
                <a:gd name="T23" fmla="*/ 0 h 100"/>
                <a:gd name="T24" fmla="*/ 109 w 330"/>
                <a:gd name="T25" fmla="*/ 67 h 100"/>
                <a:gd name="T26" fmla="*/ 93 w 330"/>
                <a:gd name="T27" fmla="*/ 82 h 100"/>
                <a:gd name="T28" fmla="*/ 53 w 330"/>
                <a:gd name="T29" fmla="*/ 82 h 100"/>
                <a:gd name="T30" fmla="*/ 37 w 330"/>
                <a:gd name="T31" fmla="*/ 67 h 100"/>
                <a:gd name="T32" fmla="*/ 37 w 330"/>
                <a:gd name="T33" fmla="*/ 18 h 100"/>
                <a:gd name="T34" fmla="*/ 52 w 330"/>
                <a:gd name="T35" fmla="*/ 18 h 100"/>
                <a:gd name="T36" fmla="*/ 52 w 330"/>
                <a:gd name="T37" fmla="*/ 70 h 100"/>
                <a:gd name="T38" fmla="*/ 94 w 330"/>
                <a:gd name="T39" fmla="*/ 70 h 100"/>
                <a:gd name="T40" fmla="*/ 94 w 330"/>
                <a:gd name="T41" fmla="*/ 18 h 100"/>
                <a:gd name="T42" fmla="*/ 109 w 330"/>
                <a:gd name="T43" fmla="*/ 18 h 100"/>
                <a:gd name="T44" fmla="*/ 109 w 330"/>
                <a:gd name="T45" fmla="*/ 67 h 100"/>
                <a:gd name="T46" fmla="*/ 208 w 330"/>
                <a:gd name="T47" fmla="*/ 82 h 100"/>
                <a:gd name="T48" fmla="*/ 183 w 330"/>
                <a:gd name="T49" fmla="*/ 58 h 100"/>
                <a:gd name="T50" fmla="*/ 169 w 330"/>
                <a:gd name="T51" fmla="*/ 58 h 100"/>
                <a:gd name="T52" fmla="*/ 169 w 330"/>
                <a:gd name="T53" fmla="*/ 82 h 100"/>
                <a:gd name="T54" fmla="*/ 154 w 330"/>
                <a:gd name="T55" fmla="*/ 82 h 100"/>
                <a:gd name="T56" fmla="*/ 154 w 330"/>
                <a:gd name="T57" fmla="*/ 18 h 100"/>
                <a:gd name="T58" fmla="*/ 209 w 330"/>
                <a:gd name="T59" fmla="*/ 18 h 100"/>
                <a:gd name="T60" fmla="*/ 223 w 330"/>
                <a:gd name="T61" fmla="*/ 31 h 100"/>
                <a:gd name="T62" fmla="*/ 223 w 330"/>
                <a:gd name="T63" fmla="*/ 46 h 100"/>
                <a:gd name="T64" fmla="*/ 209 w 330"/>
                <a:gd name="T65" fmla="*/ 58 h 100"/>
                <a:gd name="T66" fmla="*/ 200 w 330"/>
                <a:gd name="T67" fmla="*/ 58 h 100"/>
                <a:gd name="T68" fmla="*/ 230 w 330"/>
                <a:gd name="T69" fmla="*/ 82 h 100"/>
                <a:gd name="T70" fmla="*/ 208 w 330"/>
                <a:gd name="T71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0" h="100">
                  <a:moveTo>
                    <a:pt x="209" y="42"/>
                  </a:moveTo>
                  <a:cubicBezTo>
                    <a:pt x="209" y="34"/>
                    <a:pt x="209" y="34"/>
                    <a:pt x="209" y="34"/>
                  </a:cubicBezTo>
                  <a:cubicBezTo>
                    <a:pt x="209" y="30"/>
                    <a:pt x="206" y="29"/>
                    <a:pt x="202" y="29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202" y="47"/>
                    <a:pt x="202" y="47"/>
                    <a:pt x="202" y="47"/>
                  </a:cubicBezTo>
                  <a:cubicBezTo>
                    <a:pt x="206" y="47"/>
                    <a:pt x="209" y="46"/>
                    <a:pt x="209" y="42"/>
                  </a:cubicBezTo>
                  <a:close/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330" y="100"/>
                    <a:pt x="330" y="100"/>
                    <a:pt x="330" y="100"/>
                  </a:cubicBezTo>
                  <a:cubicBezTo>
                    <a:pt x="330" y="0"/>
                    <a:pt x="330" y="0"/>
                    <a:pt x="330" y="0"/>
                  </a:cubicBezTo>
                  <a:lnTo>
                    <a:pt x="0" y="0"/>
                  </a:lnTo>
                  <a:close/>
                  <a:moveTo>
                    <a:pt x="109" y="67"/>
                  </a:moveTo>
                  <a:cubicBezTo>
                    <a:pt x="109" y="79"/>
                    <a:pt x="105" y="82"/>
                    <a:pt x="9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41" y="82"/>
                    <a:pt x="37" y="79"/>
                    <a:pt x="37" y="6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109" y="18"/>
                    <a:pt x="109" y="18"/>
                    <a:pt x="109" y="18"/>
                  </a:cubicBezTo>
                  <a:lnTo>
                    <a:pt x="109" y="67"/>
                  </a:lnTo>
                  <a:close/>
                  <a:moveTo>
                    <a:pt x="208" y="82"/>
                  </a:moveTo>
                  <a:cubicBezTo>
                    <a:pt x="183" y="58"/>
                    <a:pt x="183" y="58"/>
                    <a:pt x="183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82"/>
                    <a:pt x="169" y="82"/>
                    <a:pt x="169" y="82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18" y="18"/>
                    <a:pt x="223" y="22"/>
                    <a:pt x="223" y="31"/>
                  </a:cubicBezTo>
                  <a:cubicBezTo>
                    <a:pt x="223" y="46"/>
                    <a:pt x="223" y="46"/>
                    <a:pt x="223" y="46"/>
                  </a:cubicBezTo>
                  <a:cubicBezTo>
                    <a:pt x="223" y="54"/>
                    <a:pt x="218" y="58"/>
                    <a:pt x="209" y="58"/>
                  </a:cubicBezTo>
                  <a:cubicBezTo>
                    <a:pt x="200" y="58"/>
                    <a:pt x="200" y="58"/>
                    <a:pt x="200" y="58"/>
                  </a:cubicBezTo>
                  <a:cubicBezTo>
                    <a:pt x="230" y="82"/>
                    <a:pt x="230" y="82"/>
                    <a:pt x="230" y="82"/>
                  </a:cubicBezTo>
                  <a:lnTo>
                    <a:pt x="208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-2984500" y="9883775"/>
              <a:ext cx="2816225" cy="1984375"/>
            </a:xfrm>
            <a:custGeom>
              <a:avLst/>
              <a:gdLst>
                <a:gd name="T0" fmla="*/ 332 w 428"/>
                <a:gd name="T1" fmla="*/ 187 h 300"/>
                <a:gd name="T2" fmla="*/ 19 w 428"/>
                <a:gd name="T3" fmla="*/ 191 h 300"/>
                <a:gd name="T4" fmla="*/ 15 w 428"/>
                <a:gd name="T5" fmla="*/ 212 h 300"/>
                <a:gd name="T6" fmla="*/ 2 w 428"/>
                <a:gd name="T7" fmla="*/ 224 h 300"/>
                <a:gd name="T8" fmla="*/ 4 w 428"/>
                <a:gd name="T9" fmla="*/ 235 h 300"/>
                <a:gd name="T10" fmla="*/ 19 w 428"/>
                <a:gd name="T11" fmla="*/ 252 h 300"/>
                <a:gd name="T12" fmla="*/ 24 w 428"/>
                <a:gd name="T13" fmla="*/ 254 h 300"/>
                <a:gd name="T14" fmla="*/ 28 w 428"/>
                <a:gd name="T15" fmla="*/ 259 h 300"/>
                <a:gd name="T16" fmla="*/ 23 w 428"/>
                <a:gd name="T17" fmla="*/ 267 h 300"/>
                <a:gd name="T18" fmla="*/ 28 w 428"/>
                <a:gd name="T19" fmla="*/ 274 h 300"/>
                <a:gd name="T20" fmla="*/ 42 w 428"/>
                <a:gd name="T21" fmla="*/ 275 h 300"/>
                <a:gd name="T22" fmla="*/ 55 w 428"/>
                <a:gd name="T23" fmla="*/ 278 h 300"/>
                <a:gd name="T24" fmla="*/ 54 w 428"/>
                <a:gd name="T25" fmla="*/ 281 h 300"/>
                <a:gd name="T26" fmla="*/ 61 w 428"/>
                <a:gd name="T27" fmla="*/ 282 h 300"/>
                <a:gd name="T28" fmla="*/ 73 w 428"/>
                <a:gd name="T29" fmla="*/ 282 h 300"/>
                <a:gd name="T30" fmla="*/ 87 w 428"/>
                <a:gd name="T31" fmla="*/ 281 h 300"/>
                <a:gd name="T32" fmla="*/ 93 w 428"/>
                <a:gd name="T33" fmla="*/ 281 h 300"/>
                <a:gd name="T34" fmla="*/ 156 w 428"/>
                <a:gd name="T35" fmla="*/ 274 h 300"/>
                <a:gd name="T36" fmla="*/ 147 w 428"/>
                <a:gd name="T37" fmla="*/ 271 h 300"/>
                <a:gd name="T38" fmla="*/ 204 w 428"/>
                <a:gd name="T39" fmla="*/ 266 h 300"/>
                <a:gd name="T40" fmla="*/ 218 w 428"/>
                <a:gd name="T41" fmla="*/ 263 h 300"/>
                <a:gd name="T42" fmla="*/ 239 w 428"/>
                <a:gd name="T43" fmla="*/ 260 h 300"/>
                <a:gd name="T44" fmla="*/ 243 w 428"/>
                <a:gd name="T45" fmla="*/ 258 h 300"/>
                <a:gd name="T46" fmla="*/ 214 w 428"/>
                <a:gd name="T47" fmla="*/ 258 h 300"/>
                <a:gd name="T48" fmla="*/ 178 w 428"/>
                <a:gd name="T49" fmla="*/ 255 h 300"/>
                <a:gd name="T50" fmla="*/ 291 w 428"/>
                <a:gd name="T51" fmla="*/ 257 h 300"/>
                <a:gd name="T52" fmla="*/ 324 w 428"/>
                <a:gd name="T53" fmla="*/ 260 h 300"/>
                <a:gd name="T54" fmla="*/ 348 w 428"/>
                <a:gd name="T55" fmla="*/ 265 h 300"/>
                <a:gd name="T56" fmla="*/ 331 w 428"/>
                <a:gd name="T57" fmla="*/ 266 h 300"/>
                <a:gd name="T58" fmla="*/ 351 w 428"/>
                <a:gd name="T59" fmla="*/ 269 h 300"/>
                <a:gd name="T60" fmla="*/ 316 w 428"/>
                <a:gd name="T61" fmla="*/ 275 h 300"/>
                <a:gd name="T62" fmla="*/ 216 w 428"/>
                <a:gd name="T63" fmla="*/ 276 h 300"/>
                <a:gd name="T64" fmla="*/ 266 w 428"/>
                <a:gd name="T65" fmla="*/ 280 h 300"/>
                <a:gd name="T66" fmla="*/ 243 w 428"/>
                <a:gd name="T67" fmla="*/ 282 h 300"/>
                <a:gd name="T68" fmla="*/ 287 w 428"/>
                <a:gd name="T69" fmla="*/ 285 h 300"/>
                <a:gd name="T70" fmla="*/ 300 w 428"/>
                <a:gd name="T71" fmla="*/ 288 h 300"/>
                <a:gd name="T72" fmla="*/ 328 w 428"/>
                <a:gd name="T73" fmla="*/ 292 h 300"/>
                <a:gd name="T74" fmla="*/ 368 w 428"/>
                <a:gd name="T75" fmla="*/ 297 h 300"/>
                <a:gd name="T76" fmla="*/ 392 w 428"/>
                <a:gd name="T77" fmla="*/ 288 h 300"/>
                <a:gd name="T78" fmla="*/ 388 w 428"/>
                <a:gd name="T79" fmla="*/ 282 h 300"/>
                <a:gd name="T80" fmla="*/ 386 w 428"/>
                <a:gd name="T81" fmla="*/ 277 h 300"/>
                <a:gd name="T82" fmla="*/ 392 w 428"/>
                <a:gd name="T83" fmla="*/ 272 h 300"/>
                <a:gd name="T84" fmla="*/ 411 w 428"/>
                <a:gd name="T85" fmla="*/ 268 h 300"/>
                <a:gd name="T86" fmla="*/ 417 w 428"/>
                <a:gd name="T87" fmla="*/ 254 h 300"/>
                <a:gd name="T88" fmla="*/ 422 w 428"/>
                <a:gd name="T89" fmla="*/ 251 h 300"/>
                <a:gd name="T90" fmla="*/ 408 w 428"/>
                <a:gd name="T91" fmla="*/ 242 h 300"/>
                <a:gd name="T92" fmla="*/ 403 w 428"/>
                <a:gd name="T93" fmla="*/ 235 h 300"/>
                <a:gd name="T94" fmla="*/ 415 w 428"/>
                <a:gd name="T95" fmla="*/ 227 h 300"/>
                <a:gd name="T96" fmla="*/ 419 w 428"/>
                <a:gd name="T97" fmla="*/ 215 h 300"/>
                <a:gd name="T98" fmla="*/ 323 w 428"/>
                <a:gd name="T99" fmla="*/ 208 h 300"/>
                <a:gd name="T100" fmla="*/ 169 w 428"/>
                <a:gd name="T101" fmla="*/ 208 h 300"/>
                <a:gd name="T102" fmla="*/ 197 w 428"/>
                <a:gd name="T103" fmla="*/ 184 h 300"/>
                <a:gd name="T104" fmla="*/ 247 w 428"/>
                <a:gd name="T105" fmla="*/ 18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" h="300">
                  <a:moveTo>
                    <a:pt x="423" y="211"/>
                  </a:moveTo>
                  <a:cubicBezTo>
                    <a:pt x="428" y="208"/>
                    <a:pt x="419" y="196"/>
                    <a:pt x="415" y="193"/>
                  </a:cubicBezTo>
                  <a:cubicBezTo>
                    <a:pt x="413" y="191"/>
                    <a:pt x="404" y="192"/>
                    <a:pt x="399" y="191"/>
                  </a:cubicBezTo>
                  <a:cubicBezTo>
                    <a:pt x="377" y="190"/>
                    <a:pt x="355" y="188"/>
                    <a:pt x="332" y="187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88"/>
                    <a:pt x="93" y="188"/>
                    <a:pt x="93" y="188"/>
                  </a:cubicBezTo>
                  <a:cubicBezTo>
                    <a:pt x="68" y="189"/>
                    <a:pt x="43" y="189"/>
                    <a:pt x="19" y="191"/>
                  </a:cubicBezTo>
                  <a:cubicBezTo>
                    <a:pt x="17" y="191"/>
                    <a:pt x="17" y="191"/>
                    <a:pt x="15" y="191"/>
                  </a:cubicBezTo>
                  <a:cubicBezTo>
                    <a:pt x="12" y="193"/>
                    <a:pt x="12" y="200"/>
                    <a:pt x="9" y="201"/>
                  </a:cubicBezTo>
                  <a:cubicBezTo>
                    <a:pt x="10" y="201"/>
                    <a:pt x="12" y="207"/>
                    <a:pt x="9" y="207"/>
                  </a:cubicBezTo>
                  <a:cubicBezTo>
                    <a:pt x="7" y="210"/>
                    <a:pt x="14" y="210"/>
                    <a:pt x="15" y="212"/>
                  </a:cubicBezTo>
                  <a:cubicBezTo>
                    <a:pt x="12" y="216"/>
                    <a:pt x="2" y="216"/>
                    <a:pt x="1" y="220"/>
                  </a:cubicBezTo>
                  <a:cubicBezTo>
                    <a:pt x="2" y="221"/>
                    <a:pt x="0" y="222"/>
                    <a:pt x="2" y="223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2" y="224"/>
                    <a:pt x="2" y="224"/>
                    <a:pt x="2" y="224"/>
                  </a:cubicBezTo>
                  <a:cubicBezTo>
                    <a:pt x="5" y="225"/>
                    <a:pt x="2" y="226"/>
                    <a:pt x="4" y="227"/>
                  </a:cubicBezTo>
                  <a:cubicBezTo>
                    <a:pt x="3" y="227"/>
                    <a:pt x="3" y="228"/>
                    <a:pt x="2" y="227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3" y="231"/>
                    <a:pt x="6" y="234"/>
                    <a:pt x="4" y="235"/>
                  </a:cubicBezTo>
                  <a:cubicBezTo>
                    <a:pt x="11" y="236"/>
                    <a:pt x="7" y="241"/>
                    <a:pt x="13" y="243"/>
                  </a:cubicBezTo>
                  <a:cubicBezTo>
                    <a:pt x="12" y="245"/>
                    <a:pt x="18" y="246"/>
                    <a:pt x="13" y="247"/>
                  </a:cubicBezTo>
                  <a:cubicBezTo>
                    <a:pt x="14" y="249"/>
                    <a:pt x="17" y="250"/>
                    <a:pt x="19" y="251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19" y="252"/>
                    <a:pt x="19" y="253"/>
                    <a:pt x="20" y="253"/>
                  </a:cubicBezTo>
                  <a:cubicBezTo>
                    <a:pt x="20" y="253"/>
                    <a:pt x="21" y="252"/>
                    <a:pt x="21" y="252"/>
                  </a:cubicBezTo>
                  <a:cubicBezTo>
                    <a:pt x="22" y="254"/>
                    <a:pt x="22" y="254"/>
                    <a:pt x="22" y="254"/>
                  </a:cubicBezTo>
                  <a:cubicBezTo>
                    <a:pt x="24" y="254"/>
                    <a:pt x="24" y="254"/>
                    <a:pt x="24" y="254"/>
                  </a:cubicBezTo>
                  <a:cubicBezTo>
                    <a:pt x="27" y="253"/>
                    <a:pt x="33" y="256"/>
                    <a:pt x="36" y="253"/>
                  </a:cubicBezTo>
                  <a:cubicBezTo>
                    <a:pt x="37" y="253"/>
                    <a:pt x="39" y="254"/>
                    <a:pt x="39" y="255"/>
                  </a:cubicBezTo>
                  <a:cubicBezTo>
                    <a:pt x="34" y="256"/>
                    <a:pt x="35" y="258"/>
                    <a:pt x="29" y="258"/>
                  </a:cubicBezTo>
                  <a:cubicBezTo>
                    <a:pt x="27" y="258"/>
                    <a:pt x="31" y="259"/>
                    <a:pt x="28" y="259"/>
                  </a:cubicBezTo>
                  <a:cubicBezTo>
                    <a:pt x="28" y="261"/>
                    <a:pt x="26" y="262"/>
                    <a:pt x="27" y="263"/>
                  </a:cubicBezTo>
                  <a:cubicBezTo>
                    <a:pt x="27" y="264"/>
                    <a:pt x="25" y="264"/>
                    <a:pt x="25" y="265"/>
                  </a:cubicBezTo>
                  <a:cubicBezTo>
                    <a:pt x="27" y="264"/>
                    <a:pt x="30" y="265"/>
                    <a:pt x="31" y="264"/>
                  </a:cubicBezTo>
                  <a:cubicBezTo>
                    <a:pt x="29" y="266"/>
                    <a:pt x="25" y="266"/>
                    <a:pt x="23" y="267"/>
                  </a:cubicBezTo>
                  <a:cubicBezTo>
                    <a:pt x="24" y="268"/>
                    <a:pt x="25" y="269"/>
                    <a:pt x="24" y="270"/>
                  </a:cubicBezTo>
                  <a:cubicBezTo>
                    <a:pt x="24" y="270"/>
                    <a:pt x="26" y="270"/>
                    <a:pt x="25" y="271"/>
                  </a:cubicBezTo>
                  <a:cubicBezTo>
                    <a:pt x="30" y="271"/>
                    <a:pt x="23" y="273"/>
                    <a:pt x="25" y="272"/>
                  </a:cubicBezTo>
                  <a:cubicBezTo>
                    <a:pt x="28" y="274"/>
                    <a:pt x="28" y="274"/>
                    <a:pt x="28" y="274"/>
                  </a:cubicBezTo>
                  <a:cubicBezTo>
                    <a:pt x="30" y="275"/>
                    <a:pt x="33" y="274"/>
                    <a:pt x="33" y="276"/>
                  </a:cubicBezTo>
                  <a:cubicBezTo>
                    <a:pt x="37" y="275"/>
                    <a:pt x="37" y="275"/>
                    <a:pt x="37" y="275"/>
                  </a:cubicBezTo>
                  <a:cubicBezTo>
                    <a:pt x="38" y="276"/>
                    <a:pt x="40" y="276"/>
                    <a:pt x="39" y="277"/>
                  </a:cubicBezTo>
                  <a:cubicBezTo>
                    <a:pt x="41" y="277"/>
                    <a:pt x="42" y="276"/>
                    <a:pt x="42" y="275"/>
                  </a:cubicBezTo>
                  <a:cubicBezTo>
                    <a:pt x="44" y="276"/>
                    <a:pt x="44" y="276"/>
                    <a:pt x="44" y="276"/>
                  </a:cubicBezTo>
                  <a:cubicBezTo>
                    <a:pt x="44" y="275"/>
                    <a:pt x="44" y="274"/>
                    <a:pt x="46" y="275"/>
                  </a:cubicBezTo>
                  <a:cubicBezTo>
                    <a:pt x="45" y="276"/>
                    <a:pt x="50" y="276"/>
                    <a:pt x="52" y="277"/>
                  </a:cubicBezTo>
                  <a:cubicBezTo>
                    <a:pt x="53" y="279"/>
                    <a:pt x="55" y="276"/>
                    <a:pt x="55" y="278"/>
                  </a:cubicBezTo>
                  <a:cubicBezTo>
                    <a:pt x="55" y="279"/>
                    <a:pt x="51" y="279"/>
                    <a:pt x="52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3" y="280"/>
                    <a:pt x="53" y="280"/>
                    <a:pt x="53" y="280"/>
                  </a:cubicBezTo>
                  <a:cubicBezTo>
                    <a:pt x="53" y="280"/>
                    <a:pt x="55" y="280"/>
                    <a:pt x="54" y="281"/>
                  </a:cubicBezTo>
                  <a:cubicBezTo>
                    <a:pt x="56" y="280"/>
                    <a:pt x="56" y="280"/>
                    <a:pt x="56" y="280"/>
                  </a:cubicBezTo>
                  <a:cubicBezTo>
                    <a:pt x="57" y="280"/>
                    <a:pt x="58" y="280"/>
                    <a:pt x="58" y="280"/>
                  </a:cubicBezTo>
                  <a:cubicBezTo>
                    <a:pt x="59" y="280"/>
                    <a:pt x="58" y="279"/>
                    <a:pt x="61" y="279"/>
                  </a:cubicBezTo>
                  <a:cubicBezTo>
                    <a:pt x="63" y="280"/>
                    <a:pt x="60" y="281"/>
                    <a:pt x="61" y="282"/>
                  </a:cubicBezTo>
                  <a:cubicBezTo>
                    <a:pt x="63" y="282"/>
                    <a:pt x="66" y="282"/>
                    <a:pt x="68" y="282"/>
                  </a:cubicBezTo>
                  <a:cubicBezTo>
                    <a:pt x="68" y="284"/>
                    <a:pt x="62" y="283"/>
                    <a:pt x="61" y="284"/>
                  </a:cubicBezTo>
                  <a:cubicBezTo>
                    <a:pt x="66" y="284"/>
                    <a:pt x="69" y="282"/>
                    <a:pt x="73" y="283"/>
                  </a:cubicBezTo>
                  <a:cubicBezTo>
                    <a:pt x="73" y="282"/>
                    <a:pt x="73" y="282"/>
                    <a:pt x="73" y="282"/>
                  </a:cubicBezTo>
                  <a:cubicBezTo>
                    <a:pt x="74" y="282"/>
                    <a:pt x="74" y="282"/>
                    <a:pt x="74" y="282"/>
                  </a:cubicBezTo>
                  <a:cubicBezTo>
                    <a:pt x="75" y="281"/>
                    <a:pt x="75" y="282"/>
                    <a:pt x="76" y="282"/>
                  </a:cubicBezTo>
                  <a:cubicBezTo>
                    <a:pt x="79" y="281"/>
                    <a:pt x="79" y="281"/>
                    <a:pt x="79" y="281"/>
                  </a:cubicBezTo>
                  <a:cubicBezTo>
                    <a:pt x="82" y="283"/>
                    <a:pt x="83" y="279"/>
                    <a:pt x="87" y="281"/>
                  </a:cubicBezTo>
                  <a:cubicBezTo>
                    <a:pt x="87" y="279"/>
                    <a:pt x="95" y="280"/>
                    <a:pt x="97" y="277"/>
                  </a:cubicBezTo>
                  <a:cubicBezTo>
                    <a:pt x="99" y="278"/>
                    <a:pt x="95" y="278"/>
                    <a:pt x="98" y="279"/>
                  </a:cubicBezTo>
                  <a:cubicBezTo>
                    <a:pt x="92" y="281"/>
                    <a:pt x="92" y="281"/>
                    <a:pt x="92" y="281"/>
                  </a:cubicBezTo>
                  <a:cubicBezTo>
                    <a:pt x="93" y="281"/>
                    <a:pt x="93" y="281"/>
                    <a:pt x="93" y="281"/>
                  </a:cubicBezTo>
                  <a:cubicBezTo>
                    <a:pt x="98" y="279"/>
                    <a:pt x="98" y="279"/>
                    <a:pt x="98" y="279"/>
                  </a:cubicBezTo>
                  <a:cubicBezTo>
                    <a:pt x="98" y="279"/>
                    <a:pt x="98" y="279"/>
                    <a:pt x="98" y="279"/>
                  </a:cubicBezTo>
                  <a:cubicBezTo>
                    <a:pt x="108" y="281"/>
                    <a:pt x="111" y="273"/>
                    <a:pt x="123" y="275"/>
                  </a:cubicBezTo>
                  <a:cubicBezTo>
                    <a:pt x="133" y="274"/>
                    <a:pt x="146" y="272"/>
                    <a:pt x="156" y="274"/>
                  </a:cubicBezTo>
                  <a:cubicBezTo>
                    <a:pt x="156" y="273"/>
                    <a:pt x="153" y="274"/>
                    <a:pt x="153" y="273"/>
                  </a:cubicBezTo>
                  <a:cubicBezTo>
                    <a:pt x="153" y="273"/>
                    <a:pt x="154" y="272"/>
                    <a:pt x="154" y="272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7" y="272"/>
                    <a:pt x="146" y="272"/>
                    <a:pt x="147" y="271"/>
                  </a:cubicBezTo>
                  <a:cubicBezTo>
                    <a:pt x="168" y="269"/>
                    <a:pt x="185" y="268"/>
                    <a:pt x="207" y="268"/>
                  </a:cubicBezTo>
                  <a:cubicBezTo>
                    <a:pt x="208" y="266"/>
                    <a:pt x="208" y="266"/>
                    <a:pt x="208" y="266"/>
                  </a:cubicBezTo>
                  <a:cubicBezTo>
                    <a:pt x="204" y="266"/>
                    <a:pt x="204" y="266"/>
                    <a:pt x="204" y="266"/>
                  </a:cubicBezTo>
                  <a:cubicBezTo>
                    <a:pt x="204" y="266"/>
                    <a:pt x="204" y="266"/>
                    <a:pt x="204" y="266"/>
                  </a:cubicBezTo>
                  <a:cubicBezTo>
                    <a:pt x="221" y="265"/>
                    <a:pt x="240" y="264"/>
                    <a:pt x="258" y="264"/>
                  </a:cubicBezTo>
                  <a:cubicBezTo>
                    <a:pt x="253" y="265"/>
                    <a:pt x="247" y="263"/>
                    <a:pt x="243" y="264"/>
                  </a:cubicBezTo>
                  <a:cubicBezTo>
                    <a:pt x="243" y="264"/>
                    <a:pt x="242" y="264"/>
                    <a:pt x="242" y="263"/>
                  </a:cubicBezTo>
                  <a:cubicBezTo>
                    <a:pt x="218" y="263"/>
                    <a:pt x="218" y="263"/>
                    <a:pt x="218" y="263"/>
                  </a:cubicBezTo>
                  <a:cubicBezTo>
                    <a:pt x="216" y="263"/>
                    <a:pt x="216" y="263"/>
                    <a:pt x="216" y="263"/>
                  </a:cubicBezTo>
                  <a:cubicBezTo>
                    <a:pt x="215" y="262"/>
                    <a:pt x="217" y="262"/>
                    <a:pt x="217" y="262"/>
                  </a:cubicBezTo>
                  <a:cubicBezTo>
                    <a:pt x="234" y="261"/>
                    <a:pt x="251" y="262"/>
                    <a:pt x="267" y="261"/>
                  </a:cubicBezTo>
                  <a:cubicBezTo>
                    <a:pt x="258" y="260"/>
                    <a:pt x="248" y="262"/>
                    <a:pt x="239" y="260"/>
                  </a:cubicBezTo>
                  <a:cubicBezTo>
                    <a:pt x="235" y="260"/>
                    <a:pt x="230" y="262"/>
                    <a:pt x="226" y="260"/>
                  </a:cubicBezTo>
                  <a:cubicBezTo>
                    <a:pt x="228" y="258"/>
                    <a:pt x="232" y="260"/>
                    <a:pt x="235" y="258"/>
                  </a:cubicBezTo>
                  <a:cubicBezTo>
                    <a:pt x="236" y="259"/>
                    <a:pt x="236" y="259"/>
                    <a:pt x="236" y="259"/>
                  </a:cubicBezTo>
                  <a:cubicBezTo>
                    <a:pt x="243" y="258"/>
                    <a:pt x="243" y="258"/>
                    <a:pt x="243" y="258"/>
                  </a:cubicBezTo>
                  <a:cubicBezTo>
                    <a:pt x="246" y="259"/>
                    <a:pt x="253" y="258"/>
                    <a:pt x="254" y="258"/>
                  </a:cubicBezTo>
                  <a:cubicBezTo>
                    <a:pt x="248" y="258"/>
                    <a:pt x="241" y="257"/>
                    <a:pt x="236" y="259"/>
                  </a:cubicBezTo>
                  <a:cubicBezTo>
                    <a:pt x="236" y="259"/>
                    <a:pt x="235" y="258"/>
                    <a:pt x="235" y="258"/>
                  </a:cubicBezTo>
                  <a:cubicBezTo>
                    <a:pt x="214" y="258"/>
                    <a:pt x="214" y="258"/>
                    <a:pt x="214" y="258"/>
                  </a:cubicBezTo>
                  <a:cubicBezTo>
                    <a:pt x="215" y="257"/>
                    <a:pt x="217" y="257"/>
                    <a:pt x="219" y="256"/>
                  </a:cubicBezTo>
                  <a:cubicBezTo>
                    <a:pt x="218" y="256"/>
                    <a:pt x="218" y="256"/>
                    <a:pt x="218" y="256"/>
                  </a:cubicBezTo>
                  <a:cubicBezTo>
                    <a:pt x="206" y="257"/>
                    <a:pt x="193" y="255"/>
                    <a:pt x="180" y="256"/>
                  </a:cubicBezTo>
                  <a:cubicBezTo>
                    <a:pt x="178" y="255"/>
                    <a:pt x="178" y="255"/>
                    <a:pt x="178" y="255"/>
                  </a:cubicBezTo>
                  <a:cubicBezTo>
                    <a:pt x="181" y="253"/>
                    <a:pt x="185" y="255"/>
                    <a:pt x="188" y="254"/>
                  </a:cubicBezTo>
                  <a:cubicBezTo>
                    <a:pt x="190" y="255"/>
                    <a:pt x="192" y="255"/>
                    <a:pt x="193" y="254"/>
                  </a:cubicBezTo>
                  <a:cubicBezTo>
                    <a:pt x="228" y="253"/>
                    <a:pt x="272" y="254"/>
                    <a:pt x="308" y="256"/>
                  </a:cubicBezTo>
                  <a:cubicBezTo>
                    <a:pt x="304" y="258"/>
                    <a:pt x="297" y="256"/>
                    <a:pt x="291" y="257"/>
                  </a:cubicBezTo>
                  <a:cubicBezTo>
                    <a:pt x="303" y="257"/>
                    <a:pt x="303" y="257"/>
                    <a:pt x="303" y="257"/>
                  </a:cubicBezTo>
                  <a:cubicBezTo>
                    <a:pt x="304" y="259"/>
                    <a:pt x="308" y="257"/>
                    <a:pt x="308" y="259"/>
                  </a:cubicBezTo>
                  <a:cubicBezTo>
                    <a:pt x="311" y="259"/>
                    <a:pt x="316" y="259"/>
                    <a:pt x="319" y="259"/>
                  </a:cubicBezTo>
                  <a:cubicBezTo>
                    <a:pt x="320" y="260"/>
                    <a:pt x="323" y="259"/>
                    <a:pt x="324" y="260"/>
                  </a:cubicBezTo>
                  <a:cubicBezTo>
                    <a:pt x="323" y="261"/>
                    <a:pt x="322" y="260"/>
                    <a:pt x="321" y="261"/>
                  </a:cubicBezTo>
                  <a:cubicBezTo>
                    <a:pt x="325" y="260"/>
                    <a:pt x="327" y="262"/>
                    <a:pt x="330" y="262"/>
                  </a:cubicBezTo>
                  <a:cubicBezTo>
                    <a:pt x="329" y="264"/>
                    <a:pt x="298" y="263"/>
                    <a:pt x="298" y="263"/>
                  </a:cubicBezTo>
                  <a:cubicBezTo>
                    <a:pt x="306" y="264"/>
                    <a:pt x="340" y="264"/>
                    <a:pt x="348" y="265"/>
                  </a:cubicBezTo>
                  <a:cubicBezTo>
                    <a:pt x="341" y="267"/>
                    <a:pt x="336" y="264"/>
                    <a:pt x="329" y="265"/>
                  </a:cubicBezTo>
                  <a:cubicBezTo>
                    <a:pt x="329" y="264"/>
                    <a:pt x="329" y="264"/>
                    <a:pt x="329" y="264"/>
                  </a:cubicBezTo>
                  <a:cubicBezTo>
                    <a:pt x="298" y="264"/>
                    <a:pt x="298" y="264"/>
                    <a:pt x="298" y="264"/>
                  </a:cubicBezTo>
                  <a:cubicBezTo>
                    <a:pt x="299" y="266"/>
                    <a:pt x="330" y="264"/>
                    <a:pt x="331" y="266"/>
                  </a:cubicBezTo>
                  <a:cubicBezTo>
                    <a:pt x="322" y="266"/>
                    <a:pt x="285" y="265"/>
                    <a:pt x="274" y="265"/>
                  </a:cubicBezTo>
                  <a:cubicBezTo>
                    <a:pt x="283" y="266"/>
                    <a:pt x="319" y="266"/>
                    <a:pt x="328" y="267"/>
                  </a:cubicBezTo>
                  <a:cubicBezTo>
                    <a:pt x="337" y="267"/>
                    <a:pt x="344" y="268"/>
                    <a:pt x="353" y="269"/>
                  </a:cubicBezTo>
                  <a:cubicBezTo>
                    <a:pt x="352" y="269"/>
                    <a:pt x="351" y="269"/>
                    <a:pt x="351" y="269"/>
                  </a:cubicBezTo>
                  <a:cubicBezTo>
                    <a:pt x="356" y="272"/>
                    <a:pt x="356" y="272"/>
                    <a:pt x="356" y="272"/>
                  </a:cubicBezTo>
                  <a:cubicBezTo>
                    <a:pt x="345" y="274"/>
                    <a:pt x="334" y="273"/>
                    <a:pt x="322" y="273"/>
                  </a:cubicBezTo>
                  <a:cubicBezTo>
                    <a:pt x="331" y="275"/>
                    <a:pt x="342" y="272"/>
                    <a:pt x="349" y="275"/>
                  </a:cubicBezTo>
                  <a:cubicBezTo>
                    <a:pt x="339" y="276"/>
                    <a:pt x="326" y="273"/>
                    <a:pt x="316" y="275"/>
                  </a:cubicBezTo>
                  <a:cubicBezTo>
                    <a:pt x="299" y="275"/>
                    <a:pt x="280" y="275"/>
                    <a:pt x="264" y="276"/>
                  </a:cubicBezTo>
                  <a:cubicBezTo>
                    <a:pt x="260" y="276"/>
                    <a:pt x="258" y="276"/>
                    <a:pt x="255" y="275"/>
                  </a:cubicBezTo>
                  <a:cubicBezTo>
                    <a:pt x="253" y="275"/>
                    <a:pt x="252" y="275"/>
                    <a:pt x="251" y="276"/>
                  </a:cubicBezTo>
                  <a:cubicBezTo>
                    <a:pt x="239" y="275"/>
                    <a:pt x="228" y="276"/>
                    <a:pt x="216" y="276"/>
                  </a:cubicBezTo>
                  <a:cubicBezTo>
                    <a:pt x="225" y="277"/>
                    <a:pt x="202" y="278"/>
                    <a:pt x="191" y="278"/>
                  </a:cubicBezTo>
                  <a:cubicBezTo>
                    <a:pt x="201" y="279"/>
                    <a:pt x="249" y="277"/>
                    <a:pt x="247" y="278"/>
                  </a:cubicBezTo>
                  <a:cubicBezTo>
                    <a:pt x="250" y="278"/>
                    <a:pt x="254" y="277"/>
                    <a:pt x="256" y="279"/>
                  </a:cubicBezTo>
                  <a:cubicBezTo>
                    <a:pt x="259" y="279"/>
                    <a:pt x="263" y="279"/>
                    <a:pt x="266" y="280"/>
                  </a:cubicBezTo>
                  <a:cubicBezTo>
                    <a:pt x="252" y="280"/>
                    <a:pt x="238" y="280"/>
                    <a:pt x="224" y="28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8" y="281"/>
                    <a:pt x="248" y="281"/>
                    <a:pt x="248" y="281"/>
                  </a:cubicBezTo>
                  <a:cubicBezTo>
                    <a:pt x="247" y="282"/>
                    <a:pt x="245" y="282"/>
                    <a:pt x="243" y="282"/>
                  </a:cubicBezTo>
                  <a:cubicBezTo>
                    <a:pt x="254" y="284"/>
                    <a:pt x="267" y="282"/>
                    <a:pt x="278" y="284"/>
                  </a:cubicBezTo>
                  <a:cubicBezTo>
                    <a:pt x="278" y="284"/>
                    <a:pt x="278" y="284"/>
                    <a:pt x="278" y="284"/>
                  </a:cubicBezTo>
                  <a:cubicBezTo>
                    <a:pt x="271" y="284"/>
                    <a:pt x="271" y="284"/>
                    <a:pt x="271" y="284"/>
                  </a:cubicBezTo>
                  <a:cubicBezTo>
                    <a:pt x="276" y="285"/>
                    <a:pt x="282" y="285"/>
                    <a:pt x="287" y="285"/>
                  </a:cubicBezTo>
                  <a:cubicBezTo>
                    <a:pt x="294" y="286"/>
                    <a:pt x="299" y="285"/>
                    <a:pt x="304" y="286"/>
                  </a:cubicBezTo>
                  <a:cubicBezTo>
                    <a:pt x="302" y="287"/>
                    <a:pt x="299" y="287"/>
                    <a:pt x="296" y="287"/>
                  </a:cubicBezTo>
                  <a:cubicBezTo>
                    <a:pt x="298" y="287"/>
                    <a:pt x="299" y="287"/>
                    <a:pt x="301" y="288"/>
                  </a:cubicBezTo>
                  <a:cubicBezTo>
                    <a:pt x="300" y="288"/>
                    <a:pt x="300" y="288"/>
                    <a:pt x="300" y="288"/>
                  </a:cubicBezTo>
                  <a:cubicBezTo>
                    <a:pt x="302" y="290"/>
                    <a:pt x="305" y="287"/>
                    <a:pt x="307" y="289"/>
                  </a:cubicBezTo>
                  <a:cubicBezTo>
                    <a:pt x="308" y="289"/>
                    <a:pt x="307" y="289"/>
                    <a:pt x="307" y="290"/>
                  </a:cubicBezTo>
                  <a:cubicBezTo>
                    <a:pt x="313" y="290"/>
                    <a:pt x="319" y="291"/>
                    <a:pt x="325" y="290"/>
                  </a:cubicBezTo>
                  <a:cubicBezTo>
                    <a:pt x="328" y="292"/>
                    <a:pt x="328" y="292"/>
                    <a:pt x="328" y="292"/>
                  </a:cubicBezTo>
                  <a:cubicBezTo>
                    <a:pt x="337" y="293"/>
                    <a:pt x="347" y="292"/>
                    <a:pt x="355" y="294"/>
                  </a:cubicBezTo>
                  <a:cubicBezTo>
                    <a:pt x="354" y="295"/>
                    <a:pt x="354" y="295"/>
                    <a:pt x="354" y="295"/>
                  </a:cubicBezTo>
                  <a:cubicBezTo>
                    <a:pt x="358" y="295"/>
                    <a:pt x="361" y="297"/>
                    <a:pt x="365" y="296"/>
                  </a:cubicBezTo>
                  <a:cubicBezTo>
                    <a:pt x="366" y="297"/>
                    <a:pt x="368" y="296"/>
                    <a:pt x="368" y="297"/>
                  </a:cubicBezTo>
                  <a:cubicBezTo>
                    <a:pt x="366" y="297"/>
                    <a:pt x="365" y="298"/>
                    <a:pt x="363" y="298"/>
                  </a:cubicBezTo>
                  <a:cubicBezTo>
                    <a:pt x="370" y="298"/>
                    <a:pt x="378" y="300"/>
                    <a:pt x="384" y="298"/>
                  </a:cubicBezTo>
                  <a:cubicBezTo>
                    <a:pt x="385" y="297"/>
                    <a:pt x="383" y="296"/>
                    <a:pt x="386" y="295"/>
                  </a:cubicBezTo>
                  <a:cubicBezTo>
                    <a:pt x="391" y="293"/>
                    <a:pt x="390" y="291"/>
                    <a:pt x="392" y="288"/>
                  </a:cubicBezTo>
                  <a:cubicBezTo>
                    <a:pt x="392" y="288"/>
                    <a:pt x="391" y="288"/>
                    <a:pt x="390" y="287"/>
                  </a:cubicBezTo>
                  <a:cubicBezTo>
                    <a:pt x="390" y="287"/>
                    <a:pt x="391" y="287"/>
                    <a:pt x="391" y="287"/>
                  </a:cubicBezTo>
                  <a:cubicBezTo>
                    <a:pt x="389" y="285"/>
                    <a:pt x="391" y="284"/>
                    <a:pt x="387" y="283"/>
                  </a:cubicBezTo>
                  <a:cubicBezTo>
                    <a:pt x="387" y="283"/>
                    <a:pt x="387" y="282"/>
                    <a:pt x="388" y="282"/>
                  </a:cubicBezTo>
                  <a:cubicBezTo>
                    <a:pt x="387" y="282"/>
                    <a:pt x="386" y="282"/>
                    <a:pt x="386" y="282"/>
                  </a:cubicBezTo>
                  <a:cubicBezTo>
                    <a:pt x="388" y="280"/>
                    <a:pt x="384" y="279"/>
                    <a:pt x="385" y="278"/>
                  </a:cubicBezTo>
                  <a:cubicBezTo>
                    <a:pt x="386" y="278"/>
                    <a:pt x="386" y="278"/>
                    <a:pt x="386" y="278"/>
                  </a:cubicBezTo>
                  <a:cubicBezTo>
                    <a:pt x="386" y="277"/>
                    <a:pt x="386" y="277"/>
                    <a:pt x="386" y="277"/>
                  </a:cubicBezTo>
                  <a:cubicBezTo>
                    <a:pt x="387" y="276"/>
                    <a:pt x="389" y="277"/>
                    <a:pt x="390" y="277"/>
                  </a:cubicBezTo>
                  <a:cubicBezTo>
                    <a:pt x="392" y="276"/>
                    <a:pt x="389" y="274"/>
                    <a:pt x="392" y="274"/>
                  </a:cubicBezTo>
                  <a:cubicBezTo>
                    <a:pt x="391" y="274"/>
                    <a:pt x="390" y="273"/>
                    <a:pt x="390" y="273"/>
                  </a:cubicBezTo>
                  <a:cubicBezTo>
                    <a:pt x="392" y="272"/>
                    <a:pt x="392" y="272"/>
                    <a:pt x="392" y="272"/>
                  </a:cubicBezTo>
                  <a:cubicBezTo>
                    <a:pt x="394" y="272"/>
                    <a:pt x="396" y="272"/>
                    <a:pt x="397" y="272"/>
                  </a:cubicBezTo>
                  <a:cubicBezTo>
                    <a:pt x="398" y="270"/>
                    <a:pt x="401" y="272"/>
                    <a:pt x="404" y="272"/>
                  </a:cubicBezTo>
                  <a:cubicBezTo>
                    <a:pt x="406" y="271"/>
                    <a:pt x="410" y="270"/>
                    <a:pt x="407" y="269"/>
                  </a:cubicBezTo>
                  <a:cubicBezTo>
                    <a:pt x="408" y="268"/>
                    <a:pt x="410" y="267"/>
                    <a:pt x="411" y="268"/>
                  </a:cubicBezTo>
                  <a:cubicBezTo>
                    <a:pt x="407" y="265"/>
                    <a:pt x="418" y="265"/>
                    <a:pt x="415" y="262"/>
                  </a:cubicBezTo>
                  <a:cubicBezTo>
                    <a:pt x="412" y="261"/>
                    <a:pt x="414" y="258"/>
                    <a:pt x="411" y="257"/>
                  </a:cubicBezTo>
                  <a:cubicBezTo>
                    <a:pt x="416" y="253"/>
                    <a:pt x="414" y="260"/>
                    <a:pt x="419" y="258"/>
                  </a:cubicBezTo>
                  <a:cubicBezTo>
                    <a:pt x="416" y="257"/>
                    <a:pt x="419" y="255"/>
                    <a:pt x="417" y="254"/>
                  </a:cubicBezTo>
                  <a:cubicBezTo>
                    <a:pt x="416" y="255"/>
                    <a:pt x="415" y="255"/>
                    <a:pt x="414" y="254"/>
                  </a:cubicBezTo>
                  <a:cubicBezTo>
                    <a:pt x="415" y="253"/>
                    <a:pt x="412" y="252"/>
                    <a:pt x="415" y="251"/>
                  </a:cubicBezTo>
                  <a:cubicBezTo>
                    <a:pt x="417" y="253"/>
                    <a:pt x="422" y="251"/>
                    <a:pt x="423" y="252"/>
                  </a:cubicBezTo>
                  <a:cubicBezTo>
                    <a:pt x="423" y="252"/>
                    <a:pt x="420" y="251"/>
                    <a:pt x="422" y="251"/>
                  </a:cubicBezTo>
                  <a:cubicBezTo>
                    <a:pt x="420" y="251"/>
                    <a:pt x="419" y="249"/>
                    <a:pt x="418" y="249"/>
                  </a:cubicBezTo>
                  <a:cubicBezTo>
                    <a:pt x="419" y="248"/>
                    <a:pt x="421" y="248"/>
                    <a:pt x="420" y="247"/>
                  </a:cubicBezTo>
                  <a:cubicBezTo>
                    <a:pt x="419" y="247"/>
                    <a:pt x="419" y="247"/>
                    <a:pt x="418" y="248"/>
                  </a:cubicBezTo>
                  <a:cubicBezTo>
                    <a:pt x="408" y="242"/>
                    <a:pt x="408" y="242"/>
                    <a:pt x="408" y="242"/>
                  </a:cubicBezTo>
                  <a:cubicBezTo>
                    <a:pt x="409" y="241"/>
                    <a:pt x="410" y="242"/>
                    <a:pt x="411" y="242"/>
                  </a:cubicBezTo>
                  <a:cubicBezTo>
                    <a:pt x="403" y="239"/>
                    <a:pt x="403" y="239"/>
                    <a:pt x="403" y="239"/>
                  </a:cubicBezTo>
                  <a:cubicBezTo>
                    <a:pt x="403" y="238"/>
                    <a:pt x="402" y="236"/>
                    <a:pt x="403" y="235"/>
                  </a:cubicBezTo>
                  <a:cubicBezTo>
                    <a:pt x="403" y="235"/>
                    <a:pt x="403" y="235"/>
                    <a:pt x="403" y="235"/>
                  </a:cubicBezTo>
                  <a:cubicBezTo>
                    <a:pt x="401" y="233"/>
                    <a:pt x="401" y="233"/>
                    <a:pt x="401" y="233"/>
                  </a:cubicBezTo>
                  <a:cubicBezTo>
                    <a:pt x="403" y="231"/>
                    <a:pt x="405" y="233"/>
                    <a:pt x="407" y="233"/>
                  </a:cubicBezTo>
                  <a:cubicBezTo>
                    <a:pt x="408" y="232"/>
                    <a:pt x="409" y="231"/>
                    <a:pt x="409" y="229"/>
                  </a:cubicBezTo>
                  <a:cubicBezTo>
                    <a:pt x="409" y="227"/>
                    <a:pt x="413" y="228"/>
                    <a:pt x="415" y="227"/>
                  </a:cubicBezTo>
                  <a:cubicBezTo>
                    <a:pt x="415" y="226"/>
                    <a:pt x="416" y="225"/>
                    <a:pt x="415" y="224"/>
                  </a:cubicBezTo>
                  <a:cubicBezTo>
                    <a:pt x="419" y="223"/>
                    <a:pt x="419" y="223"/>
                    <a:pt x="419" y="223"/>
                  </a:cubicBezTo>
                  <a:cubicBezTo>
                    <a:pt x="419" y="222"/>
                    <a:pt x="415" y="221"/>
                    <a:pt x="418" y="220"/>
                  </a:cubicBezTo>
                  <a:cubicBezTo>
                    <a:pt x="424" y="220"/>
                    <a:pt x="419" y="217"/>
                    <a:pt x="419" y="215"/>
                  </a:cubicBezTo>
                  <a:cubicBezTo>
                    <a:pt x="419" y="214"/>
                    <a:pt x="422" y="213"/>
                    <a:pt x="423" y="211"/>
                  </a:cubicBezTo>
                  <a:close/>
                  <a:moveTo>
                    <a:pt x="102" y="9"/>
                  </a:moveTo>
                  <a:cubicBezTo>
                    <a:pt x="323" y="9"/>
                    <a:pt x="323" y="9"/>
                    <a:pt x="323" y="9"/>
                  </a:cubicBezTo>
                  <a:cubicBezTo>
                    <a:pt x="323" y="208"/>
                    <a:pt x="323" y="208"/>
                    <a:pt x="323" y="208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02" y="208"/>
                    <a:pt x="102" y="208"/>
                    <a:pt x="102" y="208"/>
                  </a:cubicBezTo>
                  <a:lnTo>
                    <a:pt x="102" y="9"/>
                  </a:lnTo>
                  <a:close/>
                  <a:moveTo>
                    <a:pt x="222" y="185"/>
                  </a:moveTo>
                  <a:cubicBezTo>
                    <a:pt x="214" y="185"/>
                    <a:pt x="205" y="184"/>
                    <a:pt x="197" y="184"/>
                  </a:cubicBezTo>
                  <a:cubicBezTo>
                    <a:pt x="178" y="185"/>
                    <a:pt x="178" y="185"/>
                    <a:pt x="178" y="185"/>
                  </a:cubicBezTo>
                  <a:cubicBezTo>
                    <a:pt x="178" y="149"/>
                    <a:pt x="178" y="91"/>
                    <a:pt x="178" y="85"/>
                  </a:cubicBezTo>
                  <a:cubicBezTo>
                    <a:pt x="186" y="85"/>
                    <a:pt x="239" y="85"/>
                    <a:pt x="247" y="85"/>
                  </a:cubicBezTo>
                  <a:cubicBezTo>
                    <a:pt x="247" y="91"/>
                    <a:pt x="247" y="149"/>
                    <a:pt x="247" y="185"/>
                  </a:cubicBezTo>
                  <a:cubicBezTo>
                    <a:pt x="239" y="185"/>
                    <a:pt x="231" y="185"/>
                    <a:pt x="222" y="184"/>
                  </a:cubicBezTo>
                  <a:lnTo>
                    <a:pt x="222" y="1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2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63134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180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5004000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ondertitelstijl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cxnSp>
        <p:nvCxnSpPr>
          <p:cNvPr id="5" name="Rechte verbindingslijn 4"/>
          <p:cNvCxnSpPr/>
          <p:nvPr userDrawn="1"/>
        </p:nvCxnSpPr>
        <p:spPr>
          <a:xfrm>
            <a:off x="1080000" y="9792000"/>
            <a:ext cx="28080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685800" y="8128000"/>
            <a:ext cx="78406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4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6313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180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5004000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ondertitelstijl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cxnSp>
        <p:nvCxnSpPr>
          <p:cNvPr id="5" name="Rechte verbindingslijn 4"/>
          <p:cNvCxnSpPr/>
          <p:nvPr userDrawn="1"/>
        </p:nvCxnSpPr>
        <p:spPr>
          <a:xfrm>
            <a:off x="1080000" y="9792000"/>
            <a:ext cx="28080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685800" y="8128000"/>
            <a:ext cx="78406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8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gri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1080000" y="1079500"/>
            <a:ext cx="28080000" cy="6313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1800000"/>
            <a:ext cx="28080788" cy="3026980"/>
          </a:xfrm>
          <a:prstGeom prst="rect">
            <a:avLst/>
          </a:prstGeom>
        </p:spPr>
        <p:txBody>
          <a:bodyPr lIns="540000" tIns="0" rIns="54000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5004000"/>
            <a:ext cx="28082875" cy="1276350"/>
          </a:xfrm>
          <a:prstGeom prst="rect">
            <a:avLst/>
          </a:prstGeom>
        </p:spPr>
        <p:txBody>
          <a:bodyPr lIns="540000" tIns="0" rIns="54000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ondertitelstijl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cxnSp>
        <p:nvCxnSpPr>
          <p:cNvPr id="5" name="Rechte verbindingslijn 4"/>
          <p:cNvCxnSpPr/>
          <p:nvPr userDrawn="1"/>
        </p:nvCxnSpPr>
        <p:spPr>
          <a:xfrm>
            <a:off x="1080000" y="9792000"/>
            <a:ext cx="280800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3"/>
          <p:cNvSpPr>
            <a:spLocks noChangeAspect="1" noChangeArrowheads="1" noTextEdit="1"/>
          </p:cNvSpPr>
          <p:nvPr userDrawn="1"/>
        </p:nvSpPr>
        <p:spPr bwMode="auto">
          <a:xfrm>
            <a:off x="685800" y="8128000"/>
            <a:ext cx="78406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52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0001" y="1800000"/>
            <a:ext cx="28080788" cy="302698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ts val="10500"/>
              </a:lnSpc>
              <a:defRPr sz="88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80000" y="5004000"/>
            <a:ext cx="28082875" cy="127635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4200"/>
              </a:lnSpc>
              <a:spcBef>
                <a:spcPts val="0"/>
              </a:spcBef>
              <a:buNone/>
              <a:defRPr sz="3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ondertitelstijl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6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68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8" r:id="rId2"/>
    <p:sldLayoutId id="2147483679" r:id="rId3"/>
    <p:sldLayoutId id="2147483671" r:id="rId4"/>
    <p:sldLayoutId id="2147483680" r:id="rId5"/>
    <p:sldLayoutId id="2147483681" r:id="rId6"/>
    <p:sldLayoutId id="214748368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wired.it/economia/business/2021/07/26/agricoltura-italia-fondi-pac-europa-pnrr-ricerca/" TargetMode="External"/><Relationship Id="rId4" Type="http://schemas.openxmlformats.org/officeDocument/2006/relationships/image" Target="../media/image1.jp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E0FC0F25-AE15-58BB-973A-3346E8E6CE4F}"/>
              </a:ext>
            </a:extLst>
          </p:cNvPr>
          <p:cNvSpPr/>
          <p:nvPr/>
        </p:nvSpPr>
        <p:spPr>
          <a:xfrm>
            <a:off x="1038226" y="706582"/>
            <a:ext cx="28665919" cy="6709829"/>
          </a:xfrm>
          <a:prstGeom prst="rect">
            <a:avLst/>
          </a:prstGeom>
          <a:solidFill>
            <a:srgbClr val="9AB6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Tijdelijke aanduiding voor tekst 8"/>
          <p:cNvSpPr txBox="1">
            <a:spLocks/>
          </p:cNvSpPr>
          <p:nvPr/>
        </p:nvSpPr>
        <p:spPr>
          <a:xfrm>
            <a:off x="1101030" y="23764705"/>
            <a:ext cx="13623925" cy="891605"/>
          </a:xfrm>
          <a:prstGeom prst="rect">
            <a:avLst/>
          </a:prstGeom>
          <a:gradFill>
            <a:gsLst>
              <a:gs pos="0">
                <a:schemeClr val="accent3"/>
              </a:gs>
              <a:gs pos="7000">
                <a:schemeClr val="bg1">
                  <a:alpha val="0"/>
                </a:schemeClr>
              </a:gs>
              <a:gs pos="6000">
                <a:schemeClr val="accent3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lIns="0" tIns="396000" rIns="0" b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300" b="1" dirty="0">
                <a:solidFill>
                  <a:srgbClr val="283039"/>
                </a:solidFill>
              </a:rPr>
              <a:t>The study</a:t>
            </a:r>
          </a:p>
        </p:txBody>
      </p:sp>
      <p:sp>
        <p:nvSpPr>
          <p:cNvPr id="148" name="Tijdelijke aanduiding voor tekst 24"/>
          <p:cNvSpPr txBox="1">
            <a:spLocks/>
          </p:cNvSpPr>
          <p:nvPr/>
        </p:nvSpPr>
        <p:spPr>
          <a:xfrm>
            <a:off x="1101030" y="24782526"/>
            <a:ext cx="13623925" cy="107172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000" dirty="0">
                <a:solidFill>
                  <a:srgbClr val="283039"/>
                </a:solidFill>
              </a:rPr>
              <a:t>Lorem ipsum </a:t>
            </a:r>
            <a:r>
              <a:rPr lang="en-GB" sz="3000" dirty="0" err="1">
                <a:solidFill>
                  <a:srgbClr val="283039"/>
                </a:solidFill>
              </a:rPr>
              <a:t>dolor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consectetur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adipiscing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nisl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tincidunt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nibh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dignissim</a:t>
            </a:r>
            <a:r>
              <a:rPr lang="en-GB" sz="3000" dirty="0">
                <a:solidFill>
                  <a:srgbClr val="283039"/>
                </a:solidFill>
              </a:rPr>
              <a:t> maximus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. Sed </a:t>
            </a:r>
            <a:r>
              <a:rPr lang="en-GB" sz="3000" dirty="0" err="1">
                <a:solidFill>
                  <a:srgbClr val="283039"/>
                </a:solidFill>
              </a:rPr>
              <a:t>enim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, pulvinar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bibendum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quam</a:t>
            </a:r>
            <a:r>
              <a:rPr lang="en-GB" sz="3000" dirty="0">
                <a:solidFill>
                  <a:srgbClr val="283039"/>
                </a:solidFill>
              </a:rPr>
              <a:t>. Integer </a:t>
            </a:r>
            <a:r>
              <a:rPr lang="en-GB" sz="3000" dirty="0" err="1">
                <a:solidFill>
                  <a:srgbClr val="283039"/>
                </a:solidFill>
              </a:rPr>
              <a:t>pretium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placerat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efficitur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Pellentesque</a:t>
            </a:r>
            <a:r>
              <a:rPr lang="en-GB" sz="3000" dirty="0">
                <a:solidFill>
                  <a:srgbClr val="283039"/>
                </a:solidFill>
              </a:rPr>
              <a:t> tempus cursus </a:t>
            </a:r>
            <a:r>
              <a:rPr lang="en-GB" sz="3000" dirty="0" err="1">
                <a:solidFill>
                  <a:srgbClr val="283039"/>
                </a:solidFill>
              </a:rPr>
              <a:t>ornare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Orci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natoque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penatibus</a:t>
            </a:r>
            <a:r>
              <a:rPr lang="en-GB" sz="3000" dirty="0">
                <a:solidFill>
                  <a:srgbClr val="283039"/>
                </a:solidFill>
              </a:rPr>
              <a:t> et </a:t>
            </a:r>
            <a:r>
              <a:rPr lang="en-GB" sz="3000" dirty="0" err="1">
                <a:solidFill>
                  <a:srgbClr val="283039"/>
                </a:solidFill>
              </a:rPr>
              <a:t>magnis</a:t>
            </a:r>
            <a:r>
              <a:rPr lang="en-GB" sz="3000" dirty="0">
                <a:solidFill>
                  <a:srgbClr val="283039"/>
                </a:solidFill>
              </a:rPr>
              <a:t> dis parturient </a:t>
            </a:r>
            <a:r>
              <a:rPr lang="en-GB" sz="3000" dirty="0" err="1">
                <a:solidFill>
                  <a:srgbClr val="283039"/>
                </a:solidFill>
              </a:rPr>
              <a:t>montes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nascetur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ridiculus</a:t>
            </a:r>
            <a:r>
              <a:rPr lang="en-GB" sz="3000" dirty="0">
                <a:solidFill>
                  <a:srgbClr val="283039"/>
                </a:solidFill>
              </a:rPr>
              <a:t> mus. </a:t>
            </a:r>
            <a:r>
              <a:rPr lang="en-GB" sz="3000" dirty="0" err="1">
                <a:solidFill>
                  <a:srgbClr val="283039"/>
                </a:solidFill>
              </a:rPr>
              <a:t>Etiam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arcu</a:t>
            </a:r>
            <a:r>
              <a:rPr lang="en-GB" sz="3000" dirty="0">
                <a:solidFill>
                  <a:srgbClr val="283039"/>
                </a:solidFill>
              </a:rPr>
              <a:t> nisi.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vel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elementum</a:t>
            </a:r>
            <a:r>
              <a:rPr lang="en-GB" sz="3000" dirty="0">
                <a:solidFill>
                  <a:srgbClr val="283039"/>
                </a:solidFill>
              </a:rPr>
              <a:t> eros. </a:t>
            </a:r>
            <a:r>
              <a:rPr lang="en-GB" sz="3000" dirty="0" err="1">
                <a:solidFill>
                  <a:srgbClr val="283039"/>
                </a:solidFill>
              </a:rPr>
              <a:t>Phasellus</a:t>
            </a:r>
            <a:r>
              <a:rPr lang="en-GB" sz="3000" dirty="0">
                <a:solidFill>
                  <a:srgbClr val="283039"/>
                </a:solidFill>
              </a:rPr>
              <a:t> et magna ac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. Aenean </a:t>
            </a:r>
            <a:r>
              <a:rPr lang="en-GB" sz="3000" dirty="0" err="1">
                <a:solidFill>
                  <a:srgbClr val="283039"/>
                </a:solidFill>
              </a:rPr>
              <a:t>quis</a:t>
            </a:r>
            <a:r>
              <a:rPr lang="en-GB" sz="3000" dirty="0">
                <a:solidFill>
                  <a:srgbClr val="283039"/>
                </a:solidFill>
              </a:rPr>
              <a:t> dictum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Aenean nec </a:t>
            </a:r>
            <a:r>
              <a:rPr lang="en-GB" sz="3000" dirty="0" err="1">
                <a:solidFill>
                  <a:srgbClr val="283039"/>
                </a:solidFill>
              </a:rPr>
              <a:t>diam</a:t>
            </a:r>
            <a:r>
              <a:rPr lang="en-GB" sz="3000" dirty="0">
                <a:solidFill>
                  <a:srgbClr val="283039"/>
                </a:solidFill>
              </a:rPr>
              <a:t> auctor, </a:t>
            </a:r>
            <a:r>
              <a:rPr lang="en-GB" sz="3000" dirty="0" err="1">
                <a:solidFill>
                  <a:srgbClr val="283039"/>
                </a:solidFill>
              </a:rPr>
              <a:t>dapibus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consequat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sapien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Curabitur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ut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massa</a:t>
            </a:r>
            <a:r>
              <a:rPr lang="en-GB" sz="3000" dirty="0">
                <a:solidFill>
                  <a:srgbClr val="283039"/>
                </a:solidFill>
              </a:rPr>
              <a:t> at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volutpat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felis</a:t>
            </a:r>
            <a:r>
              <a:rPr lang="en-GB" sz="3000" dirty="0">
                <a:solidFill>
                  <a:srgbClr val="283039"/>
                </a:solidFill>
              </a:rPr>
              <a:t>.</a:t>
            </a:r>
          </a:p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000" dirty="0">
                <a:solidFill>
                  <a:srgbClr val="283039"/>
                </a:solidFill>
              </a:rPr>
              <a:t>Duis </a:t>
            </a:r>
            <a:r>
              <a:rPr lang="en-GB" sz="3000" dirty="0" err="1">
                <a:solidFill>
                  <a:srgbClr val="283039"/>
                </a:solidFill>
              </a:rPr>
              <a:t>ullamcorper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ullamcorper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leo</a:t>
            </a:r>
            <a:r>
              <a:rPr lang="en-GB" sz="3000" dirty="0">
                <a:solidFill>
                  <a:srgbClr val="283039"/>
                </a:solidFill>
              </a:rPr>
              <a:t> id auctor. Nunc nec </a:t>
            </a:r>
            <a:r>
              <a:rPr lang="en-GB" sz="3000" dirty="0" err="1">
                <a:solidFill>
                  <a:srgbClr val="283039"/>
                </a:solidFill>
              </a:rPr>
              <a:t>enim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lorem </a:t>
            </a:r>
            <a:r>
              <a:rPr lang="en-GB" sz="3000" dirty="0" err="1">
                <a:solidFill>
                  <a:srgbClr val="283039"/>
                </a:solidFill>
              </a:rPr>
              <a:t>euismod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efficitur</a:t>
            </a:r>
            <a:r>
              <a:rPr lang="en-GB" sz="3000" dirty="0">
                <a:solidFill>
                  <a:srgbClr val="283039"/>
                </a:solidFill>
              </a:rPr>
              <a:t>. Ut nec </a:t>
            </a:r>
            <a:r>
              <a:rPr lang="en-GB" sz="3000" dirty="0" err="1">
                <a:solidFill>
                  <a:srgbClr val="283039"/>
                </a:solidFill>
              </a:rPr>
              <a:t>hendrerit</a:t>
            </a:r>
            <a:r>
              <a:rPr lang="en-GB" sz="3000" dirty="0">
                <a:solidFill>
                  <a:srgbClr val="283039"/>
                </a:solidFill>
              </a:rPr>
              <a:t> eros, at </a:t>
            </a:r>
            <a:r>
              <a:rPr lang="en-GB" sz="3000" dirty="0" err="1">
                <a:solidFill>
                  <a:srgbClr val="283039"/>
                </a:solidFill>
              </a:rPr>
              <a:t>tincidunt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erat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Phasellus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feugiat</a:t>
            </a:r>
            <a:r>
              <a:rPr lang="en-GB" sz="3000" dirty="0">
                <a:solidFill>
                  <a:srgbClr val="283039"/>
                </a:solidFill>
              </a:rPr>
              <a:t> ipsum </a:t>
            </a:r>
            <a:r>
              <a:rPr lang="en-GB" sz="3000" dirty="0" err="1">
                <a:solidFill>
                  <a:srgbClr val="283039"/>
                </a:solidFill>
              </a:rPr>
              <a:t>blandit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ultrices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blandit</a:t>
            </a:r>
            <a:r>
              <a:rPr lang="en-GB" sz="3000" dirty="0">
                <a:solidFill>
                  <a:srgbClr val="283039"/>
                </a:solidFill>
              </a:rPr>
              <a:t>. Donec </a:t>
            </a:r>
            <a:r>
              <a:rPr lang="en-GB" sz="3000" dirty="0" err="1">
                <a:solidFill>
                  <a:srgbClr val="283039"/>
                </a:solidFill>
              </a:rPr>
              <a:t>luctus</a:t>
            </a:r>
            <a:r>
              <a:rPr lang="en-GB" sz="3000" dirty="0">
                <a:solidFill>
                  <a:srgbClr val="283039"/>
                </a:solidFill>
              </a:rPr>
              <a:t> maximus libero, a maximus </a:t>
            </a:r>
            <a:r>
              <a:rPr lang="en-GB" sz="3000" dirty="0" err="1">
                <a:solidFill>
                  <a:srgbClr val="283039"/>
                </a:solidFill>
              </a:rPr>
              <a:t>lectus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elementum</a:t>
            </a:r>
            <a:r>
              <a:rPr lang="en-GB" sz="3000" dirty="0">
                <a:solidFill>
                  <a:srgbClr val="283039"/>
                </a:solidFill>
              </a:rPr>
              <a:t> sed. </a:t>
            </a:r>
            <a:r>
              <a:rPr lang="en-GB" sz="3000" dirty="0" err="1">
                <a:solidFill>
                  <a:srgbClr val="283039"/>
                </a:solidFill>
              </a:rPr>
              <a:t>Phasellus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aliquet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dapibus</a:t>
            </a:r>
            <a:r>
              <a:rPr lang="en-GB" sz="3000" dirty="0">
                <a:solidFill>
                  <a:srgbClr val="283039"/>
                </a:solidFill>
              </a:rPr>
              <a:t> libero, </a:t>
            </a:r>
            <a:r>
              <a:rPr lang="en-GB" sz="3000" dirty="0" err="1">
                <a:solidFill>
                  <a:srgbClr val="283039"/>
                </a:solidFill>
              </a:rPr>
              <a:t>quis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venenatis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dolor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efficitur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Aliquam</a:t>
            </a:r>
            <a:r>
              <a:rPr lang="en-GB" sz="3000" dirty="0">
                <a:solidFill>
                  <a:srgbClr val="283039"/>
                </a:solidFill>
              </a:rPr>
              <a:t> at gravida ex, at </a:t>
            </a:r>
            <a:r>
              <a:rPr lang="en-GB" sz="3000" dirty="0" err="1">
                <a:solidFill>
                  <a:srgbClr val="283039"/>
                </a:solidFill>
              </a:rPr>
              <a:t>hendrerit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nisl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Nulla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facilisi</a:t>
            </a:r>
            <a:r>
              <a:rPr lang="en-GB" sz="3000" dirty="0">
                <a:solidFill>
                  <a:srgbClr val="283039"/>
                </a:solidFill>
              </a:rPr>
              <a:t>. Proin </a:t>
            </a:r>
            <a:r>
              <a:rPr lang="en-GB" sz="3000" dirty="0" err="1">
                <a:solidFill>
                  <a:srgbClr val="283039"/>
                </a:solidFill>
              </a:rPr>
              <a:t>aliquet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nisi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 pharetra. </a:t>
            </a:r>
            <a:r>
              <a:rPr lang="en-GB" sz="3000" dirty="0" err="1">
                <a:solidFill>
                  <a:srgbClr val="283039"/>
                </a:solidFill>
              </a:rPr>
              <a:t>Curabitur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consequat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laoreet</a:t>
            </a:r>
            <a:r>
              <a:rPr lang="en-GB" sz="3000" dirty="0">
                <a:solidFill>
                  <a:srgbClr val="283039"/>
                </a:solidFill>
              </a:rPr>
              <a:t> ante </a:t>
            </a:r>
            <a:r>
              <a:rPr lang="en-GB" sz="3000" dirty="0" err="1">
                <a:solidFill>
                  <a:srgbClr val="283039"/>
                </a:solidFill>
              </a:rPr>
              <a:t>rutrum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hendrerit</a:t>
            </a:r>
            <a:r>
              <a:rPr lang="en-GB" sz="3000" dirty="0">
                <a:solidFill>
                  <a:srgbClr val="283039"/>
                </a:solidFill>
              </a:rPr>
              <a:t>. Sed maximus </a:t>
            </a:r>
            <a:r>
              <a:rPr lang="en-GB" sz="3000" dirty="0" err="1">
                <a:solidFill>
                  <a:srgbClr val="283039"/>
                </a:solidFill>
              </a:rPr>
              <a:t>orci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ante </a:t>
            </a:r>
            <a:r>
              <a:rPr lang="en-GB" sz="3000" dirty="0" err="1">
                <a:solidFill>
                  <a:srgbClr val="283039"/>
                </a:solidFill>
              </a:rPr>
              <a:t>dignissim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ut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dignissim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nulla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porttitor</a:t>
            </a:r>
            <a:r>
              <a:rPr lang="en-GB" sz="3000" dirty="0">
                <a:solidFill>
                  <a:srgbClr val="283039"/>
                </a:solidFill>
              </a:rPr>
              <a:t>.</a:t>
            </a:r>
          </a:p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3000" dirty="0">
              <a:solidFill>
                <a:srgbClr val="283039"/>
              </a:solidFill>
            </a:endParaRPr>
          </a:p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3000" dirty="0">
              <a:solidFill>
                <a:srgbClr val="283039"/>
              </a:solidFill>
            </a:endParaRPr>
          </a:p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3000" dirty="0">
              <a:solidFill>
                <a:srgbClr val="28303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79211" y="1406181"/>
            <a:ext cx="24482425" cy="3026980"/>
          </a:xfrm>
        </p:spPr>
        <p:txBody>
          <a:bodyPr>
            <a:normAutofit/>
          </a:bodyPr>
          <a:lstStyle/>
          <a:p>
            <a:r>
              <a:rPr lang="en-GB" sz="7200" b="1" dirty="0"/>
              <a:t>Title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38226" y="3907559"/>
            <a:ext cx="28082875" cy="3243735"/>
          </a:xfrm>
          <a:noFill/>
        </p:spPr>
        <p:txBody>
          <a:bodyPr>
            <a:normAutofit/>
          </a:bodyPr>
          <a:lstStyle/>
          <a:p>
            <a:r>
              <a:rPr lang="en-GB" sz="4000" dirty="0"/>
              <a:t>Authors</a:t>
            </a:r>
            <a:endParaRPr lang="en-GB" sz="4000" baseline="30000" dirty="0"/>
          </a:p>
          <a:p>
            <a:endParaRPr lang="en-GB" sz="4000" baseline="30000" dirty="0"/>
          </a:p>
          <a:p>
            <a:r>
              <a:rPr lang="en-GB" sz="2800" baseline="30000" dirty="0"/>
              <a:t>Affiliations</a:t>
            </a:r>
            <a:endParaRPr lang="en-GB" sz="2800" dirty="0"/>
          </a:p>
        </p:txBody>
      </p:sp>
      <p:cxnSp>
        <p:nvCxnSpPr>
          <p:cNvPr id="125" name="Rechte verbindingslijn 124"/>
          <p:cNvCxnSpPr/>
          <p:nvPr/>
        </p:nvCxnSpPr>
        <p:spPr>
          <a:xfrm>
            <a:off x="480516" y="41316655"/>
            <a:ext cx="28080000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jdelijke aanduiding voor tekst 3"/>
          <p:cNvSpPr txBox="1">
            <a:spLocks/>
          </p:cNvSpPr>
          <p:nvPr/>
        </p:nvSpPr>
        <p:spPr>
          <a:xfrm>
            <a:off x="1101031" y="9999842"/>
            <a:ext cx="13623925" cy="891605"/>
          </a:xfrm>
          <a:prstGeom prst="rect">
            <a:avLst/>
          </a:prstGeom>
          <a:gradFill>
            <a:gsLst>
              <a:gs pos="0">
                <a:schemeClr val="accent3"/>
              </a:gs>
              <a:gs pos="7000">
                <a:schemeClr val="bg1">
                  <a:alpha val="0"/>
                </a:schemeClr>
              </a:gs>
              <a:gs pos="6000">
                <a:schemeClr val="accent3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lIns="0" tIns="396000" rIns="0" b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300" b="1" dirty="0">
                <a:solidFill>
                  <a:srgbClr val="283039"/>
                </a:solidFill>
              </a:rPr>
              <a:t>Background</a:t>
            </a:r>
          </a:p>
        </p:txBody>
      </p:sp>
      <p:sp>
        <p:nvSpPr>
          <p:cNvPr id="136" name="Tijdelijke aanduiding voor tekst 4"/>
          <p:cNvSpPr txBox="1">
            <a:spLocks/>
          </p:cNvSpPr>
          <p:nvPr/>
        </p:nvSpPr>
        <p:spPr>
          <a:xfrm>
            <a:off x="1101032" y="11095858"/>
            <a:ext cx="13623923" cy="479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4200"/>
              </a:lnSpc>
              <a:spcBef>
                <a:spcPts val="0"/>
              </a:spcBef>
              <a:buNone/>
            </a:pPr>
            <a:r>
              <a:rPr lang="en-GB" sz="3000" dirty="0">
                <a:solidFill>
                  <a:srgbClr val="283039"/>
                </a:solidFill>
              </a:rPr>
              <a:t>Lorem ipsum </a:t>
            </a:r>
            <a:r>
              <a:rPr lang="en-GB" sz="3000" dirty="0" err="1">
                <a:solidFill>
                  <a:srgbClr val="283039"/>
                </a:solidFill>
              </a:rPr>
              <a:t>dolor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consectetur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adipiscing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nisl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tincidunt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nibh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dignissim</a:t>
            </a:r>
            <a:r>
              <a:rPr lang="en-GB" sz="3000" dirty="0">
                <a:solidFill>
                  <a:srgbClr val="283039"/>
                </a:solidFill>
              </a:rPr>
              <a:t> maximus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. Sed </a:t>
            </a:r>
            <a:r>
              <a:rPr lang="en-GB" sz="3000" dirty="0" err="1">
                <a:solidFill>
                  <a:srgbClr val="283039"/>
                </a:solidFill>
              </a:rPr>
              <a:t>enim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, pulvinar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bibendum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quam</a:t>
            </a:r>
            <a:r>
              <a:rPr lang="en-GB" sz="3000" dirty="0">
                <a:solidFill>
                  <a:srgbClr val="283039"/>
                </a:solidFill>
              </a:rPr>
              <a:t>. Integer </a:t>
            </a:r>
            <a:r>
              <a:rPr lang="en-GB" sz="3000" dirty="0" err="1">
                <a:solidFill>
                  <a:srgbClr val="283039"/>
                </a:solidFill>
              </a:rPr>
              <a:t>pretium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placerat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efficitur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Pellentesque</a:t>
            </a:r>
            <a:r>
              <a:rPr lang="en-GB" sz="3000" dirty="0">
                <a:solidFill>
                  <a:srgbClr val="283039"/>
                </a:solidFill>
              </a:rPr>
              <a:t> tempus cursus </a:t>
            </a:r>
            <a:r>
              <a:rPr lang="en-GB" sz="3000" dirty="0" err="1">
                <a:solidFill>
                  <a:srgbClr val="283039"/>
                </a:solidFill>
              </a:rPr>
              <a:t>ornare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Orci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natoque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penatibus</a:t>
            </a:r>
            <a:r>
              <a:rPr lang="en-GB" sz="3000" dirty="0">
                <a:solidFill>
                  <a:srgbClr val="283039"/>
                </a:solidFill>
              </a:rPr>
              <a:t> et </a:t>
            </a:r>
            <a:r>
              <a:rPr lang="en-GB" sz="3000" dirty="0" err="1">
                <a:solidFill>
                  <a:srgbClr val="283039"/>
                </a:solidFill>
              </a:rPr>
              <a:t>magnis</a:t>
            </a:r>
            <a:r>
              <a:rPr lang="en-GB" sz="3000" dirty="0">
                <a:solidFill>
                  <a:srgbClr val="283039"/>
                </a:solidFill>
              </a:rPr>
              <a:t> dis parturient </a:t>
            </a:r>
            <a:r>
              <a:rPr lang="en-GB" sz="3000" dirty="0" err="1">
                <a:solidFill>
                  <a:srgbClr val="283039"/>
                </a:solidFill>
              </a:rPr>
              <a:t>montes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nascetur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ridiculus</a:t>
            </a:r>
            <a:r>
              <a:rPr lang="en-GB" sz="3000" dirty="0">
                <a:solidFill>
                  <a:srgbClr val="283039"/>
                </a:solidFill>
              </a:rPr>
              <a:t> mus. </a:t>
            </a:r>
            <a:r>
              <a:rPr lang="en-GB" sz="3000" dirty="0" err="1">
                <a:solidFill>
                  <a:srgbClr val="283039"/>
                </a:solidFill>
              </a:rPr>
              <a:t>Etiam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arcu</a:t>
            </a:r>
            <a:r>
              <a:rPr lang="en-GB" sz="3000" dirty="0">
                <a:solidFill>
                  <a:srgbClr val="283039"/>
                </a:solidFill>
              </a:rPr>
              <a:t> nisi.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vel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elementum</a:t>
            </a:r>
            <a:r>
              <a:rPr lang="en-GB" sz="3000" dirty="0">
                <a:solidFill>
                  <a:srgbClr val="283039"/>
                </a:solidFill>
              </a:rPr>
              <a:t> eros. </a:t>
            </a:r>
            <a:r>
              <a:rPr lang="en-GB" sz="3000" dirty="0" err="1">
                <a:solidFill>
                  <a:srgbClr val="283039"/>
                </a:solidFill>
              </a:rPr>
              <a:t>Phasellus</a:t>
            </a:r>
            <a:r>
              <a:rPr lang="en-GB" sz="3000" dirty="0">
                <a:solidFill>
                  <a:srgbClr val="283039"/>
                </a:solidFill>
              </a:rPr>
              <a:t> et magna ac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. Aenean </a:t>
            </a:r>
            <a:r>
              <a:rPr lang="en-GB" sz="3000" dirty="0" err="1">
                <a:solidFill>
                  <a:srgbClr val="283039"/>
                </a:solidFill>
              </a:rPr>
              <a:t>quis</a:t>
            </a:r>
            <a:r>
              <a:rPr lang="en-GB" sz="3000" dirty="0">
                <a:solidFill>
                  <a:srgbClr val="283039"/>
                </a:solidFill>
              </a:rPr>
              <a:t> dictum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Aenean nec </a:t>
            </a:r>
            <a:r>
              <a:rPr lang="en-GB" sz="3000" dirty="0" err="1">
                <a:solidFill>
                  <a:srgbClr val="283039"/>
                </a:solidFill>
              </a:rPr>
              <a:t>diam</a:t>
            </a:r>
            <a:r>
              <a:rPr lang="en-GB" sz="3000" dirty="0">
                <a:solidFill>
                  <a:srgbClr val="283039"/>
                </a:solidFill>
              </a:rPr>
              <a:t> auctor, </a:t>
            </a:r>
            <a:r>
              <a:rPr lang="en-GB" sz="3000" dirty="0" err="1">
                <a:solidFill>
                  <a:srgbClr val="283039"/>
                </a:solidFill>
              </a:rPr>
              <a:t>dapibus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consequat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sapien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Curabitur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ut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massa</a:t>
            </a:r>
            <a:r>
              <a:rPr lang="en-GB" sz="3000" dirty="0">
                <a:solidFill>
                  <a:srgbClr val="283039"/>
                </a:solidFill>
              </a:rPr>
              <a:t> at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volutpat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felis</a:t>
            </a:r>
            <a:r>
              <a:rPr lang="en-GB" sz="3000" dirty="0">
                <a:solidFill>
                  <a:srgbClr val="283039"/>
                </a:solidFill>
              </a:rPr>
              <a:t>.</a:t>
            </a:r>
          </a:p>
        </p:txBody>
      </p:sp>
      <p:sp>
        <p:nvSpPr>
          <p:cNvPr id="137" name="Tijdelijke aanduiding voor tekst 5"/>
          <p:cNvSpPr txBox="1">
            <a:spLocks/>
          </p:cNvSpPr>
          <p:nvPr/>
        </p:nvSpPr>
        <p:spPr>
          <a:xfrm>
            <a:off x="15507555" y="10166906"/>
            <a:ext cx="7190470" cy="538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000" dirty="0">
                <a:solidFill>
                  <a:srgbClr val="283039"/>
                </a:solidFill>
              </a:rPr>
              <a:t>Lorem ipsum </a:t>
            </a:r>
            <a:r>
              <a:rPr lang="en-GB" sz="3000" dirty="0" err="1">
                <a:solidFill>
                  <a:srgbClr val="283039"/>
                </a:solidFill>
              </a:rPr>
              <a:t>dolor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consectetur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adipiscing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nisl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tincidunt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nibh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dignissim</a:t>
            </a:r>
            <a:r>
              <a:rPr lang="en-GB" sz="3000" dirty="0">
                <a:solidFill>
                  <a:srgbClr val="283039"/>
                </a:solidFill>
              </a:rPr>
              <a:t> maximus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. Sed </a:t>
            </a:r>
            <a:r>
              <a:rPr lang="en-GB" sz="3000" dirty="0" err="1">
                <a:solidFill>
                  <a:srgbClr val="283039"/>
                </a:solidFill>
              </a:rPr>
              <a:t>enim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, pulvinar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bibendum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quam</a:t>
            </a:r>
            <a:r>
              <a:rPr lang="en-GB" sz="3000" dirty="0">
                <a:solidFill>
                  <a:srgbClr val="283039"/>
                </a:solidFill>
              </a:rPr>
              <a:t>. Integer </a:t>
            </a:r>
            <a:r>
              <a:rPr lang="en-GB" sz="3000" dirty="0" err="1">
                <a:solidFill>
                  <a:srgbClr val="283039"/>
                </a:solidFill>
              </a:rPr>
              <a:t>pretium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placerat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efficitur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Pellentesque</a:t>
            </a:r>
            <a:r>
              <a:rPr lang="en-GB" sz="3000" dirty="0">
                <a:solidFill>
                  <a:srgbClr val="283039"/>
                </a:solidFill>
              </a:rPr>
              <a:t> tempus cursus </a:t>
            </a:r>
            <a:r>
              <a:rPr lang="en-GB" sz="3000" dirty="0" err="1">
                <a:solidFill>
                  <a:srgbClr val="283039"/>
                </a:solidFill>
              </a:rPr>
              <a:t>ornare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Orci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natoque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penatibus</a:t>
            </a:r>
            <a:r>
              <a:rPr lang="en-GB" sz="3000" dirty="0">
                <a:solidFill>
                  <a:srgbClr val="283039"/>
                </a:solidFill>
              </a:rPr>
              <a:t> et </a:t>
            </a:r>
            <a:r>
              <a:rPr lang="en-GB" sz="3000" dirty="0" err="1">
                <a:solidFill>
                  <a:srgbClr val="283039"/>
                </a:solidFill>
              </a:rPr>
              <a:t>magnis</a:t>
            </a:r>
            <a:r>
              <a:rPr lang="en-GB" sz="3000" dirty="0">
                <a:solidFill>
                  <a:srgbClr val="283039"/>
                </a:solidFill>
              </a:rPr>
              <a:t> dis parturient </a:t>
            </a:r>
            <a:r>
              <a:rPr lang="en-GB" sz="3000" dirty="0" err="1">
                <a:solidFill>
                  <a:srgbClr val="283039"/>
                </a:solidFill>
              </a:rPr>
              <a:t>montes</a:t>
            </a:r>
            <a:r>
              <a:rPr lang="en-GB" sz="3000" dirty="0">
                <a:solidFill>
                  <a:srgbClr val="283039"/>
                </a:solidFill>
              </a:rPr>
              <a:t>,</a:t>
            </a:r>
          </a:p>
        </p:txBody>
      </p:sp>
      <p:sp>
        <p:nvSpPr>
          <p:cNvPr id="138" name="Tijdelijke aanduiding voor tekst 6"/>
          <p:cNvSpPr txBox="1">
            <a:spLocks/>
          </p:cNvSpPr>
          <p:nvPr/>
        </p:nvSpPr>
        <p:spPr>
          <a:xfrm>
            <a:off x="1101031" y="16608164"/>
            <a:ext cx="13623925" cy="891605"/>
          </a:xfrm>
          <a:prstGeom prst="rect">
            <a:avLst/>
          </a:prstGeom>
          <a:gradFill>
            <a:gsLst>
              <a:gs pos="0">
                <a:schemeClr val="accent3"/>
              </a:gs>
              <a:gs pos="7000">
                <a:schemeClr val="bg1">
                  <a:alpha val="0"/>
                </a:schemeClr>
              </a:gs>
              <a:gs pos="6000">
                <a:schemeClr val="accent3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lIns="0" tIns="396000" rIns="0" b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300" b="1" dirty="0">
                <a:solidFill>
                  <a:srgbClr val="283039"/>
                </a:solidFill>
              </a:rPr>
              <a:t>Objective</a:t>
            </a:r>
          </a:p>
        </p:txBody>
      </p:sp>
      <p:sp>
        <p:nvSpPr>
          <p:cNvPr id="139" name="Tijdelijke aanduiding voor tekst 7"/>
          <p:cNvSpPr txBox="1">
            <a:spLocks/>
          </p:cNvSpPr>
          <p:nvPr/>
        </p:nvSpPr>
        <p:spPr>
          <a:xfrm>
            <a:off x="15567924" y="29012549"/>
            <a:ext cx="13608000" cy="891605"/>
          </a:xfrm>
          <a:prstGeom prst="rect">
            <a:avLst/>
          </a:prstGeom>
          <a:gradFill>
            <a:gsLst>
              <a:gs pos="0">
                <a:schemeClr val="accent3"/>
              </a:gs>
              <a:gs pos="7000">
                <a:schemeClr val="bg1">
                  <a:alpha val="0"/>
                </a:schemeClr>
              </a:gs>
              <a:gs pos="6000">
                <a:schemeClr val="accent3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lIns="0" tIns="396000" rIns="0" b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300" b="1" dirty="0">
                <a:solidFill>
                  <a:srgbClr val="283039"/>
                </a:solidFill>
              </a:rPr>
              <a:t>Conclusions and further research</a:t>
            </a:r>
          </a:p>
        </p:txBody>
      </p:sp>
      <p:sp>
        <p:nvSpPr>
          <p:cNvPr id="143" name="Tijdelijke aanduiding voor tekst 13"/>
          <p:cNvSpPr txBox="1">
            <a:spLocks/>
          </p:cNvSpPr>
          <p:nvPr/>
        </p:nvSpPr>
        <p:spPr>
          <a:xfrm>
            <a:off x="15551999" y="35186514"/>
            <a:ext cx="13608000" cy="891605"/>
          </a:xfrm>
          <a:prstGeom prst="rect">
            <a:avLst/>
          </a:prstGeom>
          <a:gradFill>
            <a:gsLst>
              <a:gs pos="0">
                <a:schemeClr val="accent3"/>
              </a:gs>
              <a:gs pos="7000">
                <a:schemeClr val="bg1">
                  <a:alpha val="0"/>
                </a:schemeClr>
              </a:gs>
              <a:gs pos="6000">
                <a:schemeClr val="accent3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lIns="0" tIns="396000" rIns="0" b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300" b="1" dirty="0">
                <a:solidFill>
                  <a:srgbClr val="283039"/>
                </a:solidFill>
              </a:rPr>
              <a:t>References</a:t>
            </a:r>
          </a:p>
        </p:txBody>
      </p:sp>
      <p:sp>
        <p:nvSpPr>
          <p:cNvPr id="144" name="Tijdelijke aanduiding voor tekst 17"/>
          <p:cNvSpPr txBox="1">
            <a:spLocks/>
          </p:cNvSpPr>
          <p:nvPr/>
        </p:nvSpPr>
        <p:spPr>
          <a:xfrm>
            <a:off x="1101031" y="17778679"/>
            <a:ext cx="13623925" cy="47925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4200"/>
              </a:lnSpc>
              <a:spcBef>
                <a:spcPts val="0"/>
              </a:spcBef>
              <a:buNone/>
            </a:pPr>
            <a:r>
              <a:rPr lang="en-GB" sz="3000" dirty="0">
                <a:solidFill>
                  <a:srgbClr val="283039"/>
                </a:solidFill>
              </a:rPr>
              <a:t>Lorem ipsum </a:t>
            </a:r>
            <a:r>
              <a:rPr lang="en-GB" sz="3000" dirty="0" err="1">
                <a:solidFill>
                  <a:srgbClr val="283039"/>
                </a:solidFill>
              </a:rPr>
              <a:t>dolor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consectetur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adipiscing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nisl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tincidunt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nibh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dignissim</a:t>
            </a:r>
            <a:r>
              <a:rPr lang="en-GB" sz="3000" dirty="0">
                <a:solidFill>
                  <a:srgbClr val="283039"/>
                </a:solidFill>
              </a:rPr>
              <a:t> maximus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. Sed </a:t>
            </a:r>
            <a:r>
              <a:rPr lang="en-GB" sz="3000" dirty="0" err="1">
                <a:solidFill>
                  <a:srgbClr val="283039"/>
                </a:solidFill>
              </a:rPr>
              <a:t>enim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, pulvinar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bibendum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quam</a:t>
            </a:r>
            <a:r>
              <a:rPr lang="en-GB" sz="3000" dirty="0">
                <a:solidFill>
                  <a:srgbClr val="283039"/>
                </a:solidFill>
              </a:rPr>
              <a:t>. Integer </a:t>
            </a:r>
            <a:r>
              <a:rPr lang="en-GB" sz="3000" dirty="0" err="1">
                <a:solidFill>
                  <a:srgbClr val="283039"/>
                </a:solidFill>
              </a:rPr>
              <a:t>pretium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placerat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efficitur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Pellentesque</a:t>
            </a:r>
            <a:r>
              <a:rPr lang="en-GB" sz="3000" dirty="0">
                <a:solidFill>
                  <a:srgbClr val="283039"/>
                </a:solidFill>
              </a:rPr>
              <a:t> tempus cursus </a:t>
            </a:r>
            <a:r>
              <a:rPr lang="en-GB" sz="3000" dirty="0" err="1">
                <a:solidFill>
                  <a:srgbClr val="283039"/>
                </a:solidFill>
              </a:rPr>
              <a:t>ornare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Orci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natoque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penatibus</a:t>
            </a:r>
            <a:r>
              <a:rPr lang="en-GB" sz="3000" dirty="0">
                <a:solidFill>
                  <a:srgbClr val="283039"/>
                </a:solidFill>
              </a:rPr>
              <a:t> et </a:t>
            </a:r>
            <a:r>
              <a:rPr lang="en-GB" sz="3000" dirty="0" err="1">
                <a:solidFill>
                  <a:srgbClr val="283039"/>
                </a:solidFill>
              </a:rPr>
              <a:t>magnis</a:t>
            </a:r>
            <a:r>
              <a:rPr lang="en-GB" sz="3000" dirty="0">
                <a:solidFill>
                  <a:srgbClr val="283039"/>
                </a:solidFill>
              </a:rPr>
              <a:t> dis parturient </a:t>
            </a:r>
            <a:r>
              <a:rPr lang="en-GB" sz="3000" dirty="0" err="1">
                <a:solidFill>
                  <a:srgbClr val="283039"/>
                </a:solidFill>
              </a:rPr>
              <a:t>montes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nascetur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ridiculus</a:t>
            </a:r>
            <a:r>
              <a:rPr lang="en-GB" sz="3000" dirty="0">
                <a:solidFill>
                  <a:srgbClr val="283039"/>
                </a:solidFill>
              </a:rPr>
              <a:t> mus. </a:t>
            </a:r>
            <a:r>
              <a:rPr lang="en-GB" sz="3000" dirty="0" err="1">
                <a:solidFill>
                  <a:srgbClr val="283039"/>
                </a:solidFill>
              </a:rPr>
              <a:t>Etiam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arcu</a:t>
            </a:r>
            <a:r>
              <a:rPr lang="en-GB" sz="3000" dirty="0">
                <a:solidFill>
                  <a:srgbClr val="283039"/>
                </a:solidFill>
              </a:rPr>
              <a:t> nisi.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vel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elementum</a:t>
            </a:r>
            <a:r>
              <a:rPr lang="en-GB" sz="3000" dirty="0">
                <a:solidFill>
                  <a:srgbClr val="283039"/>
                </a:solidFill>
              </a:rPr>
              <a:t> eros. </a:t>
            </a:r>
            <a:r>
              <a:rPr lang="en-GB" sz="3000" dirty="0" err="1">
                <a:solidFill>
                  <a:srgbClr val="283039"/>
                </a:solidFill>
              </a:rPr>
              <a:t>Phasellus</a:t>
            </a:r>
            <a:r>
              <a:rPr lang="en-GB" sz="3000" dirty="0">
                <a:solidFill>
                  <a:srgbClr val="283039"/>
                </a:solidFill>
              </a:rPr>
              <a:t> et magna ac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. Aenean </a:t>
            </a:r>
            <a:r>
              <a:rPr lang="en-GB" sz="3000" dirty="0" err="1">
                <a:solidFill>
                  <a:srgbClr val="283039"/>
                </a:solidFill>
              </a:rPr>
              <a:t>quis</a:t>
            </a:r>
            <a:r>
              <a:rPr lang="en-GB" sz="3000" dirty="0">
                <a:solidFill>
                  <a:srgbClr val="283039"/>
                </a:solidFill>
              </a:rPr>
              <a:t> dictum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Aenean nec </a:t>
            </a:r>
            <a:r>
              <a:rPr lang="en-GB" sz="3000" dirty="0" err="1">
                <a:solidFill>
                  <a:srgbClr val="283039"/>
                </a:solidFill>
              </a:rPr>
              <a:t>diam</a:t>
            </a:r>
            <a:r>
              <a:rPr lang="en-GB" sz="3000" dirty="0">
                <a:solidFill>
                  <a:srgbClr val="283039"/>
                </a:solidFill>
              </a:rPr>
              <a:t> auctor, </a:t>
            </a:r>
            <a:r>
              <a:rPr lang="en-GB" sz="3000" dirty="0" err="1">
                <a:solidFill>
                  <a:srgbClr val="283039"/>
                </a:solidFill>
              </a:rPr>
              <a:t>dapibus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consequat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sapien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Curabitur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ut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massa</a:t>
            </a:r>
            <a:r>
              <a:rPr lang="en-GB" sz="3000" dirty="0">
                <a:solidFill>
                  <a:srgbClr val="283039"/>
                </a:solidFill>
              </a:rPr>
              <a:t> at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volutpat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felis</a:t>
            </a:r>
            <a:r>
              <a:rPr lang="en-GB" sz="3000" dirty="0">
                <a:solidFill>
                  <a:srgbClr val="283039"/>
                </a:solidFill>
              </a:rPr>
              <a:t>.</a:t>
            </a:r>
            <a:endParaRPr lang="en-GB" sz="3000" i="1" dirty="0">
              <a:solidFill>
                <a:srgbClr val="283039"/>
              </a:solidFill>
            </a:endParaRPr>
          </a:p>
        </p:txBody>
      </p:sp>
      <p:sp>
        <p:nvSpPr>
          <p:cNvPr id="146" name="Tijdelijke aanduiding voor tekst 19"/>
          <p:cNvSpPr txBox="1">
            <a:spLocks/>
          </p:cNvSpPr>
          <p:nvPr/>
        </p:nvSpPr>
        <p:spPr>
          <a:xfrm>
            <a:off x="23343890" y="10076196"/>
            <a:ext cx="5765225" cy="686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2200" b="1" dirty="0">
                <a:solidFill>
                  <a:srgbClr val="283039"/>
                </a:solidFill>
              </a:rPr>
              <a:t>Fig. 2. </a:t>
            </a:r>
            <a:r>
              <a:rPr lang="en-GB" sz="2200" dirty="0">
                <a:solidFill>
                  <a:srgbClr val="283039"/>
                </a:solidFill>
              </a:rPr>
              <a:t>Lorem ipsum </a:t>
            </a:r>
            <a:r>
              <a:rPr lang="en-GB" sz="2200" dirty="0" err="1">
                <a:solidFill>
                  <a:srgbClr val="283039"/>
                </a:solidFill>
              </a:rPr>
              <a:t>dolor</a:t>
            </a:r>
            <a:r>
              <a:rPr lang="en-GB" sz="2200" dirty="0">
                <a:solidFill>
                  <a:srgbClr val="283039"/>
                </a:solidFill>
              </a:rPr>
              <a:t> sit </a:t>
            </a:r>
            <a:r>
              <a:rPr lang="en-GB" sz="2200" dirty="0" err="1">
                <a:solidFill>
                  <a:srgbClr val="283039"/>
                </a:solidFill>
              </a:rPr>
              <a:t>amet</a:t>
            </a:r>
            <a:r>
              <a:rPr lang="en-GB" sz="2200" dirty="0">
                <a:solidFill>
                  <a:srgbClr val="283039"/>
                </a:solidFill>
              </a:rPr>
              <a:t>, </a:t>
            </a:r>
            <a:r>
              <a:rPr lang="en-GB" sz="2200" dirty="0" err="1">
                <a:solidFill>
                  <a:srgbClr val="283039"/>
                </a:solidFill>
              </a:rPr>
              <a:t>consectetur</a:t>
            </a:r>
            <a:r>
              <a:rPr lang="en-GB" sz="2200" dirty="0">
                <a:solidFill>
                  <a:srgbClr val="283039"/>
                </a:solidFill>
              </a:rPr>
              <a:t> </a:t>
            </a:r>
            <a:r>
              <a:rPr lang="en-GB" sz="2200" dirty="0" err="1">
                <a:solidFill>
                  <a:srgbClr val="283039"/>
                </a:solidFill>
              </a:rPr>
              <a:t>adipiscing</a:t>
            </a:r>
            <a:r>
              <a:rPr lang="en-GB" sz="2200" dirty="0">
                <a:solidFill>
                  <a:srgbClr val="283039"/>
                </a:solidFill>
              </a:rPr>
              <a:t> </a:t>
            </a:r>
            <a:r>
              <a:rPr lang="en-GB" sz="2200" dirty="0" err="1">
                <a:solidFill>
                  <a:srgbClr val="283039"/>
                </a:solidFill>
              </a:rPr>
              <a:t>elit</a:t>
            </a:r>
            <a:r>
              <a:rPr lang="en-GB" sz="2200" dirty="0">
                <a:solidFill>
                  <a:srgbClr val="283039"/>
                </a:solidFill>
              </a:rPr>
              <a:t>. </a:t>
            </a:r>
          </a:p>
        </p:txBody>
      </p:sp>
      <p:sp>
        <p:nvSpPr>
          <p:cNvPr id="150" name="Tijdelijke aanduiding voor tekst 26"/>
          <p:cNvSpPr txBox="1">
            <a:spLocks/>
          </p:cNvSpPr>
          <p:nvPr/>
        </p:nvSpPr>
        <p:spPr>
          <a:xfrm>
            <a:off x="15541298" y="16748329"/>
            <a:ext cx="13608000" cy="694703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000" dirty="0">
                <a:solidFill>
                  <a:srgbClr val="283039"/>
                </a:solidFill>
              </a:rPr>
              <a:t>Lorem ipsum </a:t>
            </a:r>
            <a:r>
              <a:rPr lang="en-GB" sz="3000" dirty="0" err="1">
                <a:solidFill>
                  <a:srgbClr val="283039"/>
                </a:solidFill>
              </a:rPr>
              <a:t>dolor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consectetur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adipiscing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nisl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tincidunt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nibh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dignissim</a:t>
            </a:r>
            <a:r>
              <a:rPr lang="en-GB" sz="3000" dirty="0">
                <a:solidFill>
                  <a:srgbClr val="283039"/>
                </a:solidFill>
              </a:rPr>
              <a:t> maximus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. Sed </a:t>
            </a:r>
            <a:r>
              <a:rPr lang="en-GB" sz="3000" dirty="0" err="1">
                <a:solidFill>
                  <a:srgbClr val="283039"/>
                </a:solidFill>
              </a:rPr>
              <a:t>enim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, pulvinar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bibendum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quam</a:t>
            </a:r>
            <a:r>
              <a:rPr lang="en-GB" sz="3000" dirty="0">
                <a:solidFill>
                  <a:srgbClr val="283039"/>
                </a:solidFill>
              </a:rPr>
              <a:t>. Integer </a:t>
            </a:r>
            <a:r>
              <a:rPr lang="en-GB" sz="3000" dirty="0" err="1">
                <a:solidFill>
                  <a:srgbClr val="283039"/>
                </a:solidFill>
              </a:rPr>
              <a:t>pretium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placerat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efficitur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Pellentesque</a:t>
            </a:r>
            <a:r>
              <a:rPr lang="en-GB" sz="3000" dirty="0">
                <a:solidFill>
                  <a:srgbClr val="283039"/>
                </a:solidFill>
              </a:rPr>
              <a:t> tempus cursus </a:t>
            </a:r>
            <a:r>
              <a:rPr lang="en-GB" sz="3000" dirty="0" err="1">
                <a:solidFill>
                  <a:srgbClr val="283039"/>
                </a:solidFill>
              </a:rPr>
              <a:t>ornare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Orci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natoque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penatibus</a:t>
            </a:r>
            <a:r>
              <a:rPr lang="en-GB" sz="3000" dirty="0">
                <a:solidFill>
                  <a:srgbClr val="283039"/>
                </a:solidFill>
              </a:rPr>
              <a:t> et </a:t>
            </a:r>
            <a:r>
              <a:rPr lang="en-GB" sz="3000" dirty="0" err="1">
                <a:solidFill>
                  <a:srgbClr val="283039"/>
                </a:solidFill>
              </a:rPr>
              <a:t>magnis</a:t>
            </a:r>
            <a:r>
              <a:rPr lang="en-GB" sz="3000" dirty="0">
                <a:solidFill>
                  <a:srgbClr val="283039"/>
                </a:solidFill>
              </a:rPr>
              <a:t> dis parturient </a:t>
            </a:r>
            <a:r>
              <a:rPr lang="en-GB" sz="3000" dirty="0" err="1">
                <a:solidFill>
                  <a:srgbClr val="283039"/>
                </a:solidFill>
              </a:rPr>
              <a:t>montes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nascetur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ridiculus</a:t>
            </a:r>
            <a:r>
              <a:rPr lang="en-GB" sz="3000" dirty="0">
                <a:solidFill>
                  <a:srgbClr val="283039"/>
                </a:solidFill>
              </a:rPr>
              <a:t> mus. </a:t>
            </a:r>
            <a:r>
              <a:rPr lang="en-GB" sz="3000" dirty="0" err="1">
                <a:solidFill>
                  <a:srgbClr val="283039"/>
                </a:solidFill>
              </a:rPr>
              <a:t>Etiam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arcu</a:t>
            </a:r>
            <a:r>
              <a:rPr lang="en-GB" sz="3000" dirty="0">
                <a:solidFill>
                  <a:srgbClr val="283039"/>
                </a:solidFill>
              </a:rPr>
              <a:t> nisi.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vel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elementum</a:t>
            </a:r>
            <a:r>
              <a:rPr lang="en-GB" sz="3000" dirty="0">
                <a:solidFill>
                  <a:srgbClr val="283039"/>
                </a:solidFill>
              </a:rPr>
              <a:t> eros. </a:t>
            </a:r>
            <a:r>
              <a:rPr lang="en-GB" sz="3000" dirty="0" err="1">
                <a:solidFill>
                  <a:srgbClr val="283039"/>
                </a:solidFill>
              </a:rPr>
              <a:t>Phasellus</a:t>
            </a:r>
            <a:r>
              <a:rPr lang="en-GB" sz="3000" dirty="0">
                <a:solidFill>
                  <a:srgbClr val="283039"/>
                </a:solidFill>
              </a:rPr>
              <a:t> et magna ac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. Aenean </a:t>
            </a:r>
            <a:r>
              <a:rPr lang="en-GB" sz="3000" dirty="0" err="1">
                <a:solidFill>
                  <a:srgbClr val="283039"/>
                </a:solidFill>
              </a:rPr>
              <a:t>quis</a:t>
            </a:r>
            <a:r>
              <a:rPr lang="en-GB" sz="3000" dirty="0">
                <a:solidFill>
                  <a:srgbClr val="283039"/>
                </a:solidFill>
              </a:rPr>
              <a:t> dictum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Aenean nec </a:t>
            </a:r>
            <a:r>
              <a:rPr lang="en-GB" sz="3000" dirty="0" err="1">
                <a:solidFill>
                  <a:srgbClr val="283039"/>
                </a:solidFill>
              </a:rPr>
              <a:t>diam</a:t>
            </a:r>
            <a:r>
              <a:rPr lang="en-GB" sz="3000" dirty="0">
                <a:solidFill>
                  <a:srgbClr val="283039"/>
                </a:solidFill>
              </a:rPr>
              <a:t> auctor, </a:t>
            </a:r>
            <a:r>
              <a:rPr lang="en-GB" sz="3000" dirty="0" err="1">
                <a:solidFill>
                  <a:srgbClr val="283039"/>
                </a:solidFill>
              </a:rPr>
              <a:t>dapibus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consequat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sapien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Curabitur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ut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massa</a:t>
            </a:r>
            <a:r>
              <a:rPr lang="en-GB" sz="3000" dirty="0">
                <a:solidFill>
                  <a:srgbClr val="283039"/>
                </a:solidFill>
              </a:rPr>
              <a:t> at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volutpat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felis</a:t>
            </a:r>
            <a:r>
              <a:rPr lang="en-GB" sz="3000" dirty="0">
                <a:solidFill>
                  <a:srgbClr val="283039"/>
                </a:solidFill>
              </a:rPr>
              <a:t>.</a:t>
            </a:r>
          </a:p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endParaRPr lang="en-GB" sz="3000" dirty="0">
              <a:solidFill>
                <a:srgbClr val="283039"/>
              </a:solidFill>
            </a:endParaRPr>
          </a:p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000" dirty="0">
                <a:solidFill>
                  <a:srgbClr val="283039"/>
                </a:solidFill>
              </a:rPr>
              <a:t>Duis </a:t>
            </a:r>
            <a:r>
              <a:rPr lang="en-GB" sz="3000" dirty="0" err="1">
                <a:solidFill>
                  <a:srgbClr val="283039"/>
                </a:solidFill>
              </a:rPr>
              <a:t>ullamcorper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ullamcorper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leo</a:t>
            </a:r>
            <a:r>
              <a:rPr lang="en-GB" sz="3000" dirty="0">
                <a:solidFill>
                  <a:srgbClr val="283039"/>
                </a:solidFill>
              </a:rPr>
              <a:t> id auctor. Nunc nec </a:t>
            </a:r>
            <a:r>
              <a:rPr lang="en-GB" sz="3000" dirty="0" err="1">
                <a:solidFill>
                  <a:srgbClr val="283039"/>
                </a:solidFill>
              </a:rPr>
              <a:t>enim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lorem </a:t>
            </a:r>
            <a:r>
              <a:rPr lang="en-GB" sz="3000" dirty="0" err="1">
                <a:solidFill>
                  <a:srgbClr val="283039"/>
                </a:solidFill>
              </a:rPr>
              <a:t>euismod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efficitur</a:t>
            </a:r>
            <a:r>
              <a:rPr lang="en-GB" sz="3000" dirty="0">
                <a:solidFill>
                  <a:srgbClr val="283039"/>
                </a:solidFill>
              </a:rPr>
              <a:t>. Ut nec </a:t>
            </a:r>
            <a:r>
              <a:rPr lang="en-GB" sz="3000" dirty="0" err="1">
                <a:solidFill>
                  <a:srgbClr val="283039"/>
                </a:solidFill>
              </a:rPr>
              <a:t>hendrerit</a:t>
            </a:r>
            <a:r>
              <a:rPr lang="en-GB" sz="3000" dirty="0">
                <a:solidFill>
                  <a:srgbClr val="283039"/>
                </a:solidFill>
              </a:rPr>
              <a:t> eros, at </a:t>
            </a:r>
            <a:r>
              <a:rPr lang="en-GB" sz="3000" dirty="0" err="1">
                <a:solidFill>
                  <a:srgbClr val="283039"/>
                </a:solidFill>
              </a:rPr>
              <a:t>tincidunt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erat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Phasellus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feugiat</a:t>
            </a:r>
            <a:r>
              <a:rPr lang="en-GB" sz="3000" dirty="0">
                <a:solidFill>
                  <a:srgbClr val="283039"/>
                </a:solidFill>
              </a:rPr>
              <a:t> ipsum </a:t>
            </a:r>
            <a:r>
              <a:rPr lang="en-GB" sz="3000" dirty="0" err="1">
                <a:solidFill>
                  <a:srgbClr val="283039"/>
                </a:solidFill>
              </a:rPr>
              <a:t>blandit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ultrices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blandit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</a:p>
        </p:txBody>
      </p:sp>
      <p:sp>
        <p:nvSpPr>
          <p:cNvPr id="153" name="Tijdelijke aanduiding voor tekst 14"/>
          <p:cNvSpPr txBox="1">
            <a:spLocks/>
          </p:cNvSpPr>
          <p:nvPr/>
        </p:nvSpPr>
        <p:spPr>
          <a:xfrm>
            <a:off x="15551999" y="30176675"/>
            <a:ext cx="13608000" cy="484748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000" dirty="0">
                <a:solidFill>
                  <a:srgbClr val="283039"/>
                </a:solidFill>
              </a:rPr>
              <a:t>Lorem ipsum </a:t>
            </a:r>
            <a:r>
              <a:rPr lang="en-GB" sz="3000" dirty="0" err="1">
                <a:solidFill>
                  <a:srgbClr val="283039"/>
                </a:solidFill>
              </a:rPr>
              <a:t>dolor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consectetur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adipiscing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nisl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tincidunt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nibh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dignissim</a:t>
            </a:r>
            <a:r>
              <a:rPr lang="en-GB" sz="3000" dirty="0">
                <a:solidFill>
                  <a:srgbClr val="283039"/>
                </a:solidFill>
              </a:rPr>
              <a:t> maximus </a:t>
            </a:r>
            <a:r>
              <a:rPr lang="en-GB" sz="3000" dirty="0" err="1">
                <a:solidFill>
                  <a:srgbClr val="283039"/>
                </a:solidFill>
              </a:rPr>
              <a:t>eu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. Sed </a:t>
            </a:r>
            <a:r>
              <a:rPr lang="en-GB" sz="3000" dirty="0" err="1">
                <a:solidFill>
                  <a:srgbClr val="283039"/>
                </a:solidFill>
              </a:rPr>
              <a:t>enim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, pulvinar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sit </a:t>
            </a:r>
            <a:r>
              <a:rPr lang="en-GB" sz="3000" dirty="0" err="1">
                <a:solidFill>
                  <a:srgbClr val="283039"/>
                </a:solidFill>
              </a:rPr>
              <a:t>amet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bibendum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quam</a:t>
            </a:r>
            <a:r>
              <a:rPr lang="en-GB" sz="3000" dirty="0">
                <a:solidFill>
                  <a:srgbClr val="283039"/>
                </a:solidFill>
              </a:rPr>
              <a:t>. Integer </a:t>
            </a:r>
            <a:r>
              <a:rPr lang="en-GB" sz="3000" dirty="0" err="1">
                <a:solidFill>
                  <a:srgbClr val="283039"/>
                </a:solidFill>
              </a:rPr>
              <a:t>pretium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placerat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efficitur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Pellentesque</a:t>
            </a:r>
            <a:r>
              <a:rPr lang="en-GB" sz="3000" dirty="0">
                <a:solidFill>
                  <a:srgbClr val="283039"/>
                </a:solidFill>
              </a:rPr>
              <a:t> tempus cursus </a:t>
            </a:r>
            <a:r>
              <a:rPr lang="en-GB" sz="3000" dirty="0" err="1">
                <a:solidFill>
                  <a:srgbClr val="283039"/>
                </a:solidFill>
              </a:rPr>
              <a:t>ornare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Orci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natoque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penatibus</a:t>
            </a:r>
            <a:r>
              <a:rPr lang="en-GB" sz="3000" dirty="0">
                <a:solidFill>
                  <a:srgbClr val="283039"/>
                </a:solidFill>
              </a:rPr>
              <a:t> et </a:t>
            </a:r>
            <a:r>
              <a:rPr lang="en-GB" sz="3000" dirty="0" err="1">
                <a:solidFill>
                  <a:srgbClr val="283039"/>
                </a:solidFill>
              </a:rPr>
              <a:t>magnis</a:t>
            </a:r>
            <a:r>
              <a:rPr lang="en-GB" sz="3000" dirty="0">
                <a:solidFill>
                  <a:srgbClr val="283039"/>
                </a:solidFill>
              </a:rPr>
              <a:t> dis parturient </a:t>
            </a:r>
            <a:r>
              <a:rPr lang="en-GB" sz="3000" dirty="0" err="1">
                <a:solidFill>
                  <a:srgbClr val="283039"/>
                </a:solidFill>
              </a:rPr>
              <a:t>montes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nascetur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ridiculus</a:t>
            </a:r>
            <a:r>
              <a:rPr lang="en-GB" sz="3000" dirty="0">
                <a:solidFill>
                  <a:srgbClr val="283039"/>
                </a:solidFill>
              </a:rPr>
              <a:t> mus. </a:t>
            </a:r>
            <a:r>
              <a:rPr lang="en-GB" sz="3000" dirty="0" err="1">
                <a:solidFill>
                  <a:srgbClr val="283039"/>
                </a:solidFill>
              </a:rPr>
              <a:t>Etiam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arcu</a:t>
            </a:r>
            <a:r>
              <a:rPr lang="en-GB" sz="3000" dirty="0">
                <a:solidFill>
                  <a:srgbClr val="283039"/>
                </a:solidFill>
              </a:rPr>
              <a:t> nisi. </a:t>
            </a:r>
            <a:r>
              <a:rPr lang="en-GB" sz="3000" dirty="0" err="1">
                <a:solidFill>
                  <a:srgbClr val="283039"/>
                </a:solidFill>
              </a:rPr>
              <a:t>Vivamus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vel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elementum</a:t>
            </a:r>
            <a:r>
              <a:rPr lang="en-GB" sz="3000" dirty="0">
                <a:solidFill>
                  <a:srgbClr val="283039"/>
                </a:solidFill>
              </a:rPr>
              <a:t> eros. </a:t>
            </a:r>
            <a:r>
              <a:rPr lang="en-GB" sz="3000" dirty="0" err="1">
                <a:solidFill>
                  <a:srgbClr val="283039"/>
                </a:solidFill>
              </a:rPr>
              <a:t>Phasellus</a:t>
            </a:r>
            <a:r>
              <a:rPr lang="en-GB" sz="3000" dirty="0">
                <a:solidFill>
                  <a:srgbClr val="283039"/>
                </a:solidFill>
              </a:rPr>
              <a:t> et magna ac </a:t>
            </a:r>
            <a:r>
              <a:rPr lang="en-GB" sz="3000" dirty="0" err="1">
                <a:solidFill>
                  <a:srgbClr val="283039"/>
                </a:solidFill>
              </a:rPr>
              <a:t>risus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rhoncus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imperdiet</a:t>
            </a:r>
            <a:r>
              <a:rPr lang="en-GB" sz="3000" dirty="0">
                <a:solidFill>
                  <a:srgbClr val="283039"/>
                </a:solidFill>
              </a:rPr>
              <a:t>. Aenean </a:t>
            </a:r>
            <a:r>
              <a:rPr lang="en-GB" sz="3000" dirty="0" err="1">
                <a:solidFill>
                  <a:srgbClr val="283039"/>
                </a:solidFill>
              </a:rPr>
              <a:t>quis</a:t>
            </a:r>
            <a:r>
              <a:rPr lang="en-GB" sz="3000" dirty="0">
                <a:solidFill>
                  <a:srgbClr val="283039"/>
                </a:solidFill>
              </a:rPr>
              <a:t> dictum </a:t>
            </a:r>
            <a:r>
              <a:rPr lang="en-GB" sz="3000" dirty="0" err="1">
                <a:solidFill>
                  <a:srgbClr val="283039"/>
                </a:solidFill>
              </a:rPr>
              <a:t>elit</a:t>
            </a:r>
            <a:r>
              <a:rPr lang="en-GB" sz="3000" dirty="0">
                <a:solidFill>
                  <a:srgbClr val="283039"/>
                </a:solidFill>
              </a:rPr>
              <a:t>. Aenean nec </a:t>
            </a:r>
            <a:r>
              <a:rPr lang="en-GB" sz="3000" dirty="0" err="1">
                <a:solidFill>
                  <a:srgbClr val="283039"/>
                </a:solidFill>
              </a:rPr>
              <a:t>diam</a:t>
            </a:r>
            <a:r>
              <a:rPr lang="en-GB" sz="3000" dirty="0">
                <a:solidFill>
                  <a:srgbClr val="283039"/>
                </a:solidFill>
              </a:rPr>
              <a:t> auctor, </a:t>
            </a:r>
            <a:r>
              <a:rPr lang="en-GB" sz="3000" dirty="0" err="1">
                <a:solidFill>
                  <a:srgbClr val="283039"/>
                </a:solidFill>
              </a:rPr>
              <a:t>dapibus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erat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, </a:t>
            </a:r>
            <a:r>
              <a:rPr lang="en-GB" sz="3000" dirty="0" err="1">
                <a:solidFill>
                  <a:srgbClr val="283039"/>
                </a:solidFill>
              </a:rPr>
              <a:t>consequat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sapien</a:t>
            </a:r>
            <a:r>
              <a:rPr lang="en-GB" sz="3000" dirty="0">
                <a:solidFill>
                  <a:srgbClr val="283039"/>
                </a:solidFill>
              </a:rPr>
              <a:t>. </a:t>
            </a:r>
            <a:r>
              <a:rPr lang="en-GB" sz="3000" dirty="0" err="1">
                <a:solidFill>
                  <a:srgbClr val="283039"/>
                </a:solidFill>
              </a:rPr>
              <a:t>Curabitur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ut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massa</a:t>
            </a:r>
            <a:r>
              <a:rPr lang="en-GB" sz="3000" dirty="0">
                <a:solidFill>
                  <a:srgbClr val="283039"/>
                </a:solidFill>
              </a:rPr>
              <a:t> at </a:t>
            </a:r>
            <a:r>
              <a:rPr lang="en-GB" sz="3000" dirty="0" err="1">
                <a:solidFill>
                  <a:srgbClr val="283039"/>
                </a:solidFill>
              </a:rPr>
              <a:t>tellus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volutpat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varius</a:t>
            </a:r>
            <a:r>
              <a:rPr lang="en-GB" sz="3000" dirty="0">
                <a:solidFill>
                  <a:srgbClr val="283039"/>
                </a:solidFill>
              </a:rPr>
              <a:t> id </a:t>
            </a:r>
            <a:r>
              <a:rPr lang="en-GB" sz="3000" dirty="0" err="1">
                <a:solidFill>
                  <a:srgbClr val="283039"/>
                </a:solidFill>
              </a:rPr>
              <a:t>eget</a:t>
            </a:r>
            <a:r>
              <a:rPr lang="en-GB" sz="3000" dirty="0">
                <a:solidFill>
                  <a:srgbClr val="283039"/>
                </a:solidFill>
              </a:rPr>
              <a:t> </a:t>
            </a:r>
            <a:r>
              <a:rPr lang="en-GB" sz="3000" dirty="0" err="1">
                <a:solidFill>
                  <a:srgbClr val="283039"/>
                </a:solidFill>
              </a:rPr>
              <a:t>felis</a:t>
            </a:r>
            <a:r>
              <a:rPr lang="en-GB" sz="3000" dirty="0">
                <a:solidFill>
                  <a:srgbClr val="283039"/>
                </a:solidFill>
              </a:rPr>
              <a:t>.</a:t>
            </a:r>
          </a:p>
        </p:txBody>
      </p:sp>
      <p:cxnSp>
        <p:nvCxnSpPr>
          <p:cNvPr id="154" name="Rechte verbindingslijn 153"/>
          <p:cNvCxnSpPr/>
          <p:nvPr/>
        </p:nvCxnSpPr>
        <p:spPr>
          <a:xfrm>
            <a:off x="15470994" y="9994842"/>
            <a:ext cx="13608000" cy="0"/>
          </a:xfrm>
          <a:prstGeom prst="line">
            <a:avLst/>
          </a:prstGeom>
          <a:ln w="50800">
            <a:solidFill>
              <a:srgbClr val="9AB6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Grafico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49523"/>
              </p:ext>
            </p:extLst>
          </p:nvPr>
        </p:nvGraphicFramePr>
        <p:xfrm>
          <a:off x="22578271" y="10627892"/>
          <a:ext cx="7176709" cy="502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6" name="Tijdelijke aanduiding voor tekst 8"/>
          <p:cNvSpPr txBox="1">
            <a:spLocks/>
          </p:cNvSpPr>
          <p:nvPr/>
        </p:nvSpPr>
        <p:spPr>
          <a:xfrm>
            <a:off x="15551999" y="15717318"/>
            <a:ext cx="13623925" cy="891605"/>
          </a:xfrm>
          <a:prstGeom prst="rect">
            <a:avLst/>
          </a:prstGeom>
          <a:gradFill>
            <a:gsLst>
              <a:gs pos="0">
                <a:schemeClr val="accent3"/>
              </a:gs>
              <a:gs pos="7000">
                <a:schemeClr val="bg1">
                  <a:alpha val="0"/>
                </a:schemeClr>
              </a:gs>
              <a:gs pos="6000">
                <a:schemeClr val="accent3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lIns="0" tIns="396000" rIns="0" bIns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3300" b="1" dirty="0">
                <a:solidFill>
                  <a:srgbClr val="283039"/>
                </a:solidFill>
              </a:rPr>
              <a:t>Results</a:t>
            </a:r>
          </a:p>
        </p:txBody>
      </p:sp>
      <p:sp>
        <p:nvSpPr>
          <p:cNvPr id="62" name="Tijdelijke aanduiding voor tekst 19"/>
          <p:cNvSpPr txBox="1">
            <a:spLocks/>
          </p:cNvSpPr>
          <p:nvPr/>
        </p:nvSpPr>
        <p:spPr>
          <a:xfrm>
            <a:off x="15979537" y="24251811"/>
            <a:ext cx="11531473" cy="327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2200" b="1" dirty="0">
                <a:solidFill>
                  <a:srgbClr val="283039"/>
                </a:solidFill>
              </a:rPr>
              <a:t>Tab 1. </a:t>
            </a:r>
            <a:r>
              <a:rPr lang="en-GB" sz="2200" dirty="0">
                <a:solidFill>
                  <a:srgbClr val="283039"/>
                </a:solidFill>
              </a:rPr>
              <a:t> Lore </a:t>
            </a:r>
            <a:r>
              <a:rPr lang="en-GB" sz="2200" dirty="0" err="1">
                <a:solidFill>
                  <a:srgbClr val="283039"/>
                </a:solidFill>
              </a:rPr>
              <a:t>impsum</a:t>
            </a:r>
            <a:endParaRPr lang="en-GB" sz="2200" dirty="0">
              <a:solidFill>
                <a:srgbClr val="283039"/>
              </a:solidFill>
            </a:endParaRPr>
          </a:p>
        </p:txBody>
      </p:sp>
      <p:sp>
        <p:nvSpPr>
          <p:cNvPr id="63" name="Tijdelijke aanduiding voor tekst 24"/>
          <p:cNvSpPr txBox="1">
            <a:spLocks/>
          </p:cNvSpPr>
          <p:nvPr/>
        </p:nvSpPr>
        <p:spPr>
          <a:xfrm>
            <a:off x="15551998" y="36356137"/>
            <a:ext cx="13623925" cy="314483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42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1800" dirty="0">
                <a:solidFill>
                  <a:srgbClr val="283039"/>
                </a:solidFill>
              </a:rPr>
              <a:t>Lorem ipsum </a:t>
            </a:r>
            <a:r>
              <a:rPr lang="en-GB" sz="1800" dirty="0" err="1">
                <a:solidFill>
                  <a:srgbClr val="283039"/>
                </a:solidFill>
              </a:rPr>
              <a:t>dolor</a:t>
            </a:r>
            <a:r>
              <a:rPr lang="en-GB" sz="1800" dirty="0">
                <a:solidFill>
                  <a:srgbClr val="283039"/>
                </a:solidFill>
              </a:rPr>
              <a:t> sit </a:t>
            </a:r>
            <a:r>
              <a:rPr lang="en-GB" sz="1800" dirty="0" err="1">
                <a:solidFill>
                  <a:srgbClr val="283039"/>
                </a:solidFill>
              </a:rPr>
              <a:t>amet</a:t>
            </a:r>
            <a:r>
              <a:rPr lang="en-GB" sz="1800" dirty="0">
                <a:solidFill>
                  <a:srgbClr val="283039"/>
                </a:solidFill>
              </a:rPr>
              <a:t>, </a:t>
            </a:r>
            <a:r>
              <a:rPr lang="en-GB" sz="1800" dirty="0" err="1">
                <a:solidFill>
                  <a:srgbClr val="283039"/>
                </a:solidFill>
              </a:rPr>
              <a:t>consectetur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adipiscing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elit</a:t>
            </a:r>
            <a:r>
              <a:rPr lang="en-GB" sz="1800" dirty="0">
                <a:solidFill>
                  <a:srgbClr val="283039"/>
                </a:solidFill>
              </a:rPr>
              <a:t>. </a:t>
            </a:r>
            <a:r>
              <a:rPr lang="en-GB" sz="1800" dirty="0" err="1">
                <a:solidFill>
                  <a:srgbClr val="283039"/>
                </a:solidFill>
              </a:rPr>
              <a:t>Vivamus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eu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nisl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tincidunt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nibh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rhoncus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dignissim</a:t>
            </a:r>
            <a:r>
              <a:rPr lang="en-GB" sz="1800" dirty="0">
                <a:solidFill>
                  <a:srgbClr val="283039"/>
                </a:solidFill>
              </a:rPr>
              <a:t> maximus </a:t>
            </a:r>
            <a:r>
              <a:rPr lang="en-GB" sz="1800" dirty="0" err="1">
                <a:solidFill>
                  <a:srgbClr val="283039"/>
                </a:solidFill>
              </a:rPr>
              <a:t>eu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risus</a:t>
            </a:r>
            <a:r>
              <a:rPr lang="en-GB" sz="1800" dirty="0">
                <a:solidFill>
                  <a:srgbClr val="283039"/>
                </a:solidFill>
              </a:rPr>
              <a:t>. Sed </a:t>
            </a:r>
            <a:r>
              <a:rPr lang="en-GB" sz="1800" dirty="0" err="1">
                <a:solidFill>
                  <a:srgbClr val="283039"/>
                </a:solidFill>
              </a:rPr>
              <a:t>enim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risus</a:t>
            </a:r>
            <a:r>
              <a:rPr lang="en-GB" sz="1800" dirty="0">
                <a:solidFill>
                  <a:srgbClr val="283039"/>
                </a:solidFill>
              </a:rPr>
              <a:t>, pulvinar </a:t>
            </a:r>
            <a:r>
              <a:rPr lang="en-GB" sz="1800" dirty="0" err="1">
                <a:solidFill>
                  <a:srgbClr val="283039"/>
                </a:solidFill>
              </a:rPr>
              <a:t>eget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tellus</a:t>
            </a:r>
            <a:r>
              <a:rPr lang="en-GB" sz="1800" dirty="0">
                <a:solidFill>
                  <a:srgbClr val="283039"/>
                </a:solidFill>
              </a:rPr>
              <a:t> sit </a:t>
            </a:r>
            <a:r>
              <a:rPr lang="en-GB" sz="1800" dirty="0" err="1">
                <a:solidFill>
                  <a:srgbClr val="283039"/>
                </a:solidFill>
              </a:rPr>
              <a:t>amet</a:t>
            </a:r>
            <a:r>
              <a:rPr lang="en-GB" sz="1800" dirty="0">
                <a:solidFill>
                  <a:srgbClr val="283039"/>
                </a:solidFill>
              </a:rPr>
              <a:t>, </a:t>
            </a:r>
            <a:r>
              <a:rPr lang="en-GB" sz="1800" dirty="0" err="1">
                <a:solidFill>
                  <a:srgbClr val="283039"/>
                </a:solidFill>
              </a:rPr>
              <a:t>imperdiet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bibendum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quam</a:t>
            </a:r>
            <a:r>
              <a:rPr lang="en-GB" sz="1800" dirty="0">
                <a:solidFill>
                  <a:srgbClr val="283039"/>
                </a:solidFill>
              </a:rPr>
              <a:t>. Integer </a:t>
            </a:r>
            <a:r>
              <a:rPr lang="en-GB" sz="1800" dirty="0" err="1">
                <a:solidFill>
                  <a:srgbClr val="283039"/>
                </a:solidFill>
              </a:rPr>
              <a:t>pretium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placerat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efficitur</a:t>
            </a:r>
            <a:r>
              <a:rPr lang="en-GB" sz="1800" dirty="0">
                <a:solidFill>
                  <a:srgbClr val="283039"/>
                </a:solidFill>
              </a:rPr>
              <a:t>. </a:t>
            </a:r>
            <a:r>
              <a:rPr lang="en-GB" sz="1800" dirty="0" err="1">
                <a:solidFill>
                  <a:srgbClr val="283039"/>
                </a:solidFill>
              </a:rPr>
              <a:t>Pellentesque</a:t>
            </a:r>
            <a:r>
              <a:rPr lang="en-GB" sz="1800" dirty="0">
                <a:solidFill>
                  <a:srgbClr val="283039"/>
                </a:solidFill>
              </a:rPr>
              <a:t> tempus cursus </a:t>
            </a:r>
            <a:r>
              <a:rPr lang="en-GB" sz="1800" dirty="0" err="1">
                <a:solidFill>
                  <a:srgbClr val="283039"/>
                </a:solidFill>
              </a:rPr>
              <a:t>ornare</a:t>
            </a:r>
            <a:r>
              <a:rPr lang="en-GB" sz="1800" dirty="0">
                <a:solidFill>
                  <a:srgbClr val="283039"/>
                </a:solidFill>
              </a:rPr>
              <a:t>. </a:t>
            </a:r>
            <a:r>
              <a:rPr lang="en-GB" sz="1800" dirty="0" err="1">
                <a:solidFill>
                  <a:srgbClr val="283039"/>
                </a:solidFill>
              </a:rPr>
              <a:t>Orci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varius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natoque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penatibus</a:t>
            </a:r>
            <a:r>
              <a:rPr lang="en-GB" sz="1800" dirty="0">
                <a:solidFill>
                  <a:srgbClr val="283039"/>
                </a:solidFill>
              </a:rPr>
              <a:t> et </a:t>
            </a:r>
            <a:r>
              <a:rPr lang="en-GB" sz="1800" dirty="0" err="1">
                <a:solidFill>
                  <a:srgbClr val="283039"/>
                </a:solidFill>
              </a:rPr>
              <a:t>magnis</a:t>
            </a:r>
            <a:r>
              <a:rPr lang="en-GB" sz="1800" dirty="0">
                <a:solidFill>
                  <a:srgbClr val="283039"/>
                </a:solidFill>
              </a:rPr>
              <a:t> dis parturient </a:t>
            </a:r>
            <a:r>
              <a:rPr lang="en-GB" sz="1800" dirty="0" err="1">
                <a:solidFill>
                  <a:srgbClr val="283039"/>
                </a:solidFill>
              </a:rPr>
              <a:t>montes</a:t>
            </a:r>
            <a:r>
              <a:rPr lang="en-GB" sz="1800" dirty="0">
                <a:solidFill>
                  <a:srgbClr val="283039"/>
                </a:solidFill>
              </a:rPr>
              <a:t>, </a:t>
            </a:r>
            <a:r>
              <a:rPr lang="en-GB" sz="1800" dirty="0" err="1">
                <a:solidFill>
                  <a:srgbClr val="283039"/>
                </a:solidFill>
              </a:rPr>
              <a:t>nascetur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ridiculus</a:t>
            </a:r>
            <a:r>
              <a:rPr lang="en-GB" sz="1800" dirty="0">
                <a:solidFill>
                  <a:srgbClr val="283039"/>
                </a:solidFill>
              </a:rPr>
              <a:t> mus. </a:t>
            </a:r>
            <a:r>
              <a:rPr lang="en-GB" sz="1800" dirty="0" err="1">
                <a:solidFill>
                  <a:srgbClr val="283039"/>
                </a:solidFill>
              </a:rPr>
              <a:t>Etiam</a:t>
            </a:r>
            <a:r>
              <a:rPr lang="en-GB" sz="1800" dirty="0">
                <a:solidFill>
                  <a:srgbClr val="283039"/>
                </a:solidFill>
              </a:rPr>
              <a:t> id </a:t>
            </a:r>
            <a:r>
              <a:rPr lang="en-GB" sz="1800" dirty="0" err="1">
                <a:solidFill>
                  <a:srgbClr val="283039"/>
                </a:solidFill>
              </a:rPr>
              <a:t>arcu</a:t>
            </a:r>
            <a:r>
              <a:rPr lang="en-GB" sz="1800" dirty="0">
                <a:solidFill>
                  <a:srgbClr val="283039"/>
                </a:solidFill>
              </a:rPr>
              <a:t> nisi. </a:t>
            </a:r>
            <a:r>
              <a:rPr lang="en-GB" sz="1800" dirty="0" err="1">
                <a:solidFill>
                  <a:srgbClr val="283039"/>
                </a:solidFill>
              </a:rPr>
              <a:t>Vivamus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vel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elementum</a:t>
            </a:r>
            <a:r>
              <a:rPr lang="en-GB" sz="1800" dirty="0">
                <a:solidFill>
                  <a:srgbClr val="283039"/>
                </a:solidFill>
              </a:rPr>
              <a:t> eros. </a:t>
            </a:r>
            <a:r>
              <a:rPr lang="en-GB" sz="1800" dirty="0" err="1">
                <a:solidFill>
                  <a:srgbClr val="283039"/>
                </a:solidFill>
              </a:rPr>
              <a:t>Phasellus</a:t>
            </a:r>
            <a:r>
              <a:rPr lang="en-GB" sz="1800" dirty="0">
                <a:solidFill>
                  <a:srgbClr val="283039"/>
                </a:solidFill>
              </a:rPr>
              <a:t> et magna ac </a:t>
            </a:r>
            <a:r>
              <a:rPr lang="en-GB" sz="1800" dirty="0" err="1">
                <a:solidFill>
                  <a:srgbClr val="283039"/>
                </a:solidFill>
              </a:rPr>
              <a:t>risus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rhoncus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imperdiet</a:t>
            </a:r>
            <a:r>
              <a:rPr lang="en-GB" sz="1800" dirty="0">
                <a:solidFill>
                  <a:srgbClr val="283039"/>
                </a:solidFill>
              </a:rPr>
              <a:t>. Aenean </a:t>
            </a:r>
            <a:r>
              <a:rPr lang="en-GB" sz="1800" dirty="0" err="1">
                <a:solidFill>
                  <a:srgbClr val="283039"/>
                </a:solidFill>
              </a:rPr>
              <a:t>quis</a:t>
            </a:r>
            <a:r>
              <a:rPr lang="en-GB" sz="1800" dirty="0">
                <a:solidFill>
                  <a:srgbClr val="283039"/>
                </a:solidFill>
              </a:rPr>
              <a:t> dictum </a:t>
            </a:r>
            <a:r>
              <a:rPr lang="en-GB" sz="1800" dirty="0" err="1">
                <a:solidFill>
                  <a:srgbClr val="283039"/>
                </a:solidFill>
              </a:rPr>
              <a:t>elit</a:t>
            </a:r>
            <a:r>
              <a:rPr lang="en-GB" sz="1800" dirty="0">
                <a:solidFill>
                  <a:srgbClr val="283039"/>
                </a:solidFill>
              </a:rPr>
              <a:t>. Aenean nec </a:t>
            </a:r>
            <a:r>
              <a:rPr lang="en-GB" sz="1800" dirty="0" err="1">
                <a:solidFill>
                  <a:srgbClr val="283039"/>
                </a:solidFill>
              </a:rPr>
              <a:t>diam</a:t>
            </a:r>
            <a:r>
              <a:rPr lang="en-GB" sz="1800" dirty="0">
                <a:solidFill>
                  <a:srgbClr val="283039"/>
                </a:solidFill>
              </a:rPr>
              <a:t> auctor, </a:t>
            </a:r>
            <a:r>
              <a:rPr lang="en-GB" sz="1800" dirty="0" err="1">
                <a:solidFill>
                  <a:srgbClr val="283039"/>
                </a:solidFill>
              </a:rPr>
              <a:t>dapibus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erat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eget</a:t>
            </a:r>
            <a:r>
              <a:rPr lang="en-GB" sz="1800" dirty="0">
                <a:solidFill>
                  <a:srgbClr val="283039"/>
                </a:solidFill>
              </a:rPr>
              <a:t>, </a:t>
            </a:r>
            <a:r>
              <a:rPr lang="en-GB" sz="1800" dirty="0" err="1">
                <a:solidFill>
                  <a:srgbClr val="283039"/>
                </a:solidFill>
              </a:rPr>
              <a:t>consequat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sapien</a:t>
            </a:r>
            <a:r>
              <a:rPr lang="en-GB" sz="1800" dirty="0">
                <a:solidFill>
                  <a:srgbClr val="283039"/>
                </a:solidFill>
              </a:rPr>
              <a:t>. </a:t>
            </a:r>
            <a:r>
              <a:rPr lang="en-GB" sz="1800" dirty="0" err="1">
                <a:solidFill>
                  <a:srgbClr val="283039"/>
                </a:solidFill>
              </a:rPr>
              <a:t>Curabitur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ut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massa</a:t>
            </a:r>
            <a:r>
              <a:rPr lang="en-GB" sz="1800" dirty="0">
                <a:solidFill>
                  <a:srgbClr val="283039"/>
                </a:solidFill>
              </a:rPr>
              <a:t> at </a:t>
            </a:r>
            <a:r>
              <a:rPr lang="en-GB" sz="1800" dirty="0" err="1">
                <a:solidFill>
                  <a:srgbClr val="283039"/>
                </a:solidFill>
              </a:rPr>
              <a:t>tellus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volutpat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varius</a:t>
            </a:r>
            <a:r>
              <a:rPr lang="en-GB" sz="1800" dirty="0">
                <a:solidFill>
                  <a:srgbClr val="283039"/>
                </a:solidFill>
              </a:rPr>
              <a:t> id </a:t>
            </a:r>
            <a:r>
              <a:rPr lang="en-GB" sz="1800" dirty="0" err="1">
                <a:solidFill>
                  <a:srgbClr val="283039"/>
                </a:solidFill>
              </a:rPr>
              <a:t>eget</a:t>
            </a:r>
            <a:r>
              <a:rPr lang="en-GB" sz="1800" dirty="0">
                <a:solidFill>
                  <a:srgbClr val="283039"/>
                </a:solidFill>
              </a:rPr>
              <a:t> </a:t>
            </a:r>
            <a:r>
              <a:rPr lang="en-GB" sz="1800" dirty="0" err="1">
                <a:solidFill>
                  <a:srgbClr val="283039"/>
                </a:solidFill>
              </a:rPr>
              <a:t>felis</a:t>
            </a:r>
            <a:r>
              <a:rPr lang="en-GB" sz="1800" dirty="0">
                <a:solidFill>
                  <a:srgbClr val="283039"/>
                </a:solidFill>
              </a:rPr>
              <a:t>.</a:t>
            </a:r>
          </a:p>
        </p:txBody>
      </p:sp>
      <p:sp>
        <p:nvSpPr>
          <p:cNvPr id="69" name="Tekstvak 102"/>
          <p:cNvSpPr txBox="1"/>
          <p:nvPr/>
        </p:nvSpPr>
        <p:spPr>
          <a:xfrm>
            <a:off x="314261" y="41558447"/>
            <a:ext cx="29389884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1600" dirty="0">
                <a:solidFill>
                  <a:srgbClr val="283039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283039"/>
                </a:solidFill>
                <a:latin typeface="+mn-lt"/>
              </a:rPr>
              <a:t>VI </a:t>
            </a:r>
            <a:r>
              <a:rPr lang="en-US" sz="2400" b="1" dirty="0" err="1">
                <a:solidFill>
                  <a:srgbClr val="283039"/>
                </a:solidFill>
                <a:latin typeface="+mn-lt"/>
              </a:rPr>
              <a:t>Convegno</a:t>
            </a:r>
            <a:r>
              <a:rPr lang="en-US" sz="2400" b="1" dirty="0">
                <a:solidFill>
                  <a:srgbClr val="283039"/>
                </a:solidFill>
                <a:latin typeface="+mn-lt"/>
              </a:rPr>
              <a:t> AISSA #under 40 –7 </a:t>
            </a:r>
            <a:r>
              <a:rPr lang="en-US" sz="2400" b="1" dirty="0" err="1">
                <a:solidFill>
                  <a:srgbClr val="283039"/>
                </a:solidFill>
                <a:latin typeface="+mn-lt"/>
              </a:rPr>
              <a:t>Giugno</a:t>
            </a:r>
            <a:r>
              <a:rPr lang="en-US" sz="2400" b="1" dirty="0">
                <a:solidFill>
                  <a:srgbClr val="283039"/>
                </a:solidFill>
                <a:latin typeface="+mn-lt"/>
              </a:rPr>
              <a:t> 2025 , Portici (NA)</a:t>
            </a:r>
          </a:p>
        </p:txBody>
      </p:sp>
      <p:pic>
        <p:nvPicPr>
          <p:cNvPr id="5" name="Immagine 4" descr="Immagine che contiene erba, aria aperta, trattore, agricoltura&#10;&#10;Descrizione generata automaticamente">
            <a:extLst>
              <a:ext uri="{FF2B5EF4-FFF2-40B4-BE49-F238E27FC236}">
                <a16:creationId xmlns:a16="http://schemas.microsoft.com/office/drawing/2014/main" id="{5A8A6BF6-B799-D4A0-CE9A-650C3ADBE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43266" y="35349123"/>
            <a:ext cx="7080124" cy="39783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AE129E-5FC6-6C38-22DB-C0DE0857096B}"/>
              </a:ext>
            </a:extLst>
          </p:cNvPr>
          <p:cNvSpPr txBox="1"/>
          <p:nvPr/>
        </p:nvSpPr>
        <p:spPr>
          <a:xfrm>
            <a:off x="3343266" y="39095624"/>
            <a:ext cx="7080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>
                <a:solidFill>
                  <a:srgbClr val="283039"/>
                </a:solidFill>
                <a:hlinkClick r:id="rId5" tooltip="https://www.wired.it/economia/business/2021/07/26/agricoltura-italia-fondi-pac-europa-pnrr-ricerc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Questa foto</a:t>
            </a:r>
            <a:r>
              <a:rPr lang="it-IT" sz="900">
                <a:solidFill>
                  <a:srgbClr val="283039"/>
                </a:solidFill>
              </a:rPr>
              <a:t> di Autore sconosciuto è concesso in licenza da </a:t>
            </a:r>
            <a:r>
              <a:rPr lang="it-IT" sz="900">
                <a:solidFill>
                  <a:srgbClr val="283039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it-IT" sz="900">
              <a:solidFill>
                <a:srgbClr val="283039"/>
              </a:solidFill>
            </a:endParaRPr>
          </a:p>
        </p:txBody>
      </p:sp>
      <p:sp>
        <p:nvSpPr>
          <p:cNvPr id="9" name="Tijdelijke aanduiding voor tekst 19">
            <a:extLst>
              <a:ext uri="{FF2B5EF4-FFF2-40B4-BE49-F238E27FC236}">
                <a16:creationId xmlns:a16="http://schemas.microsoft.com/office/drawing/2014/main" id="{9FDB2460-45B8-35F5-7E49-11D4E38E3BBB}"/>
              </a:ext>
            </a:extLst>
          </p:cNvPr>
          <p:cNvSpPr txBox="1">
            <a:spLocks/>
          </p:cNvSpPr>
          <p:nvPr/>
        </p:nvSpPr>
        <p:spPr>
          <a:xfrm>
            <a:off x="2147255" y="34289799"/>
            <a:ext cx="11531473" cy="3590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GB" sz="2200" b="1" dirty="0">
                <a:solidFill>
                  <a:srgbClr val="283039"/>
                </a:solidFill>
              </a:rPr>
              <a:t>Figure 1. </a:t>
            </a:r>
            <a:r>
              <a:rPr lang="en-GB" sz="2400" dirty="0">
                <a:solidFill>
                  <a:srgbClr val="283039"/>
                </a:solidFill>
              </a:rPr>
              <a:t>Lorem ipsum </a:t>
            </a:r>
            <a:r>
              <a:rPr lang="en-GB" sz="2400" dirty="0" err="1">
                <a:solidFill>
                  <a:srgbClr val="283039"/>
                </a:solidFill>
              </a:rPr>
              <a:t>dolor</a:t>
            </a:r>
            <a:r>
              <a:rPr lang="en-GB" sz="2400" dirty="0">
                <a:solidFill>
                  <a:srgbClr val="283039"/>
                </a:solidFill>
              </a:rPr>
              <a:t> sit </a:t>
            </a:r>
            <a:r>
              <a:rPr lang="en-GB" sz="2400" dirty="0" err="1">
                <a:solidFill>
                  <a:srgbClr val="283039"/>
                </a:solidFill>
              </a:rPr>
              <a:t>amet</a:t>
            </a:r>
            <a:r>
              <a:rPr lang="en-GB" sz="2400" dirty="0">
                <a:solidFill>
                  <a:srgbClr val="283039"/>
                </a:solidFill>
              </a:rPr>
              <a:t>, </a:t>
            </a:r>
            <a:endParaRPr lang="en-GB" sz="2200" dirty="0">
              <a:solidFill>
                <a:srgbClr val="283039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909500-BE38-2222-EB7E-C0808BF797F6}"/>
              </a:ext>
            </a:extLst>
          </p:cNvPr>
          <p:cNvSpPr txBox="1"/>
          <p:nvPr/>
        </p:nvSpPr>
        <p:spPr>
          <a:xfrm>
            <a:off x="13320423" y="8102011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283039"/>
                </a:solidFill>
              </a:rPr>
              <a:t>LOGO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D3C070-18B3-0EE7-6F1E-E630858C206C}"/>
              </a:ext>
            </a:extLst>
          </p:cNvPr>
          <p:cNvSpPr txBox="1"/>
          <p:nvPr/>
        </p:nvSpPr>
        <p:spPr>
          <a:xfrm>
            <a:off x="19245792" y="8099819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283039"/>
                </a:solidFill>
              </a:rPr>
              <a:t>LOGO 2</a:t>
            </a:r>
          </a:p>
        </p:txBody>
      </p:sp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C70C1D8F-3CB9-2FD0-434C-7D54DC929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51737"/>
              </p:ext>
            </p:extLst>
          </p:nvPr>
        </p:nvGraphicFramePr>
        <p:xfrm>
          <a:off x="16216590" y="25097946"/>
          <a:ext cx="6058404" cy="3267132"/>
        </p:xfrm>
        <a:graphic>
          <a:graphicData uri="http://schemas.openxmlformats.org/drawingml/2006/table">
            <a:tbl>
              <a:tblPr/>
              <a:tblGrid>
                <a:gridCol w="1009734">
                  <a:extLst>
                    <a:ext uri="{9D8B030D-6E8A-4147-A177-3AD203B41FA5}">
                      <a16:colId xmlns:a16="http://schemas.microsoft.com/office/drawing/2014/main" val="473911317"/>
                    </a:ext>
                  </a:extLst>
                </a:gridCol>
                <a:gridCol w="1009734">
                  <a:extLst>
                    <a:ext uri="{9D8B030D-6E8A-4147-A177-3AD203B41FA5}">
                      <a16:colId xmlns:a16="http://schemas.microsoft.com/office/drawing/2014/main" val="3971433971"/>
                    </a:ext>
                  </a:extLst>
                </a:gridCol>
                <a:gridCol w="1009734">
                  <a:extLst>
                    <a:ext uri="{9D8B030D-6E8A-4147-A177-3AD203B41FA5}">
                      <a16:colId xmlns:a16="http://schemas.microsoft.com/office/drawing/2014/main" val="1896283107"/>
                    </a:ext>
                  </a:extLst>
                </a:gridCol>
                <a:gridCol w="1009734">
                  <a:extLst>
                    <a:ext uri="{9D8B030D-6E8A-4147-A177-3AD203B41FA5}">
                      <a16:colId xmlns:a16="http://schemas.microsoft.com/office/drawing/2014/main" val="1717573395"/>
                    </a:ext>
                  </a:extLst>
                </a:gridCol>
                <a:gridCol w="1009734">
                  <a:extLst>
                    <a:ext uri="{9D8B030D-6E8A-4147-A177-3AD203B41FA5}">
                      <a16:colId xmlns:a16="http://schemas.microsoft.com/office/drawing/2014/main" val="1308347423"/>
                    </a:ext>
                  </a:extLst>
                </a:gridCol>
                <a:gridCol w="1009734">
                  <a:extLst>
                    <a:ext uri="{9D8B030D-6E8A-4147-A177-3AD203B41FA5}">
                      <a16:colId xmlns:a16="http://schemas.microsoft.com/office/drawing/2014/main" val="2323929979"/>
                    </a:ext>
                  </a:extLst>
                </a:gridCol>
              </a:tblGrid>
              <a:tr h="27226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Title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B6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25430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1238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579557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88766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471653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47634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65946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385223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340244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031043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23051"/>
                  </a:ext>
                </a:extLst>
              </a:tr>
              <a:tr h="272261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i="0" u="none" strike="noStrike" dirty="0">
                          <a:solidFill>
                            <a:srgbClr val="283039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51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67392"/>
                  </a:ext>
                </a:extLst>
              </a:tr>
            </a:tbl>
          </a:graphicData>
        </a:graphic>
      </p:graphicFrame>
      <p:pic>
        <p:nvPicPr>
          <p:cNvPr id="24" name="Immagine 23" descr="Immagine che contiene Carattere, testo, Elementi grafici, logo&#10;&#10;Descrizione generata automaticamente">
            <a:extLst>
              <a:ext uri="{FF2B5EF4-FFF2-40B4-BE49-F238E27FC236}">
                <a16:creationId xmlns:a16="http://schemas.microsoft.com/office/drawing/2014/main" id="{EC4E1411-B1CB-4B93-B32A-948F7813E5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381" y="20732750"/>
            <a:ext cx="1536700" cy="1308100"/>
          </a:xfrm>
          <a:prstGeom prst="rect">
            <a:avLst/>
          </a:prstGeom>
        </p:spPr>
      </p:pic>
      <p:pic>
        <p:nvPicPr>
          <p:cNvPr id="26" name="Immagine 25" descr="Immagine che contiene Carattere, testo, Elementi grafici, logo&#10;&#10;Descrizione generata automaticamente">
            <a:extLst>
              <a:ext uri="{FF2B5EF4-FFF2-40B4-BE49-F238E27FC236}">
                <a16:creationId xmlns:a16="http://schemas.microsoft.com/office/drawing/2014/main" id="{06530A68-FBA6-8389-5DF7-4158277E92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2" y="7811772"/>
            <a:ext cx="1932824" cy="1645296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0A665A92-AE6C-3AF8-CCAC-E6D23FEF9C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96" y="7842370"/>
            <a:ext cx="2194777" cy="1631516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063EC4A1-1710-A2F0-5773-5FE95CCB24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54" y="8070661"/>
            <a:ext cx="3416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86041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Impostazioni personalizzate 2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005172"/>
      </a:accent1>
      <a:accent2>
        <a:srgbClr val="34B233"/>
      </a:accent2>
      <a:accent3>
        <a:srgbClr val="D5D2CA"/>
      </a:accent3>
      <a:accent4>
        <a:srgbClr val="948A85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 poste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4617</TotalTime>
  <Words>960</Words>
  <Application>Microsoft Macintosh PowerPoint</Application>
  <PresentationFormat>Personalizzato</PresentationFormat>
  <Paragraphs>99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 Narrow</vt:lpstr>
      <vt:lpstr>Arial</vt:lpstr>
      <vt:lpstr>Calibri</vt:lpstr>
      <vt:lpstr>Aangepast ontwerp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CARLA CAVALLO</cp:lastModifiedBy>
  <cp:revision>537</cp:revision>
  <cp:lastPrinted>2015-12-01T09:08:06Z</cp:lastPrinted>
  <dcterms:created xsi:type="dcterms:W3CDTF">2011-09-29T08:30:03Z</dcterms:created>
  <dcterms:modified xsi:type="dcterms:W3CDTF">2024-12-12T14:37:22Z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WP_WUR_UK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2024-12-12T14:29:13Z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f2e36572-8e02-4c82-99cf-a4ae08b1107b</vt:lpwstr>
  </property>
  <property fmtid="{D5CDD505-2E9C-101B-9397-08002B2CF9AE}" pid="9" name="MSIP_Label_2ad0b24d-6422-44b0-b3de-abb3a9e8c81a_ContentBits">
    <vt:lpwstr>0</vt:lpwstr>
  </property>
</Properties>
</file>