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>
        <p:scale>
          <a:sx n="33" d="100"/>
          <a:sy n="33" d="100"/>
        </p:scale>
        <p:origin x="981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30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8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55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18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82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82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1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42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81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88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84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04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9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77FE7-5D0F-CA4A-9643-990447432BE4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F7939-0632-3D4F-8294-D0F6BEC4C3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25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45FA4-6D36-68C3-3BA4-BD1F5578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83" y="2734300"/>
            <a:ext cx="21734978" cy="860404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Title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1178BA3D-C730-5F5F-99BC-ED9602AEC384}"/>
              </a:ext>
            </a:extLst>
          </p:cNvPr>
          <p:cNvCxnSpPr>
            <a:cxnSpLocks/>
          </p:cNvCxnSpPr>
          <p:nvPr/>
        </p:nvCxnSpPr>
        <p:spPr>
          <a:xfrm>
            <a:off x="538364" y="4014034"/>
            <a:ext cx="24118905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A30F27E5-35D7-117F-3560-0251BE7A9C2C}"/>
              </a:ext>
            </a:extLst>
          </p:cNvPr>
          <p:cNvSpPr txBox="1">
            <a:spLocks/>
          </p:cNvSpPr>
          <p:nvPr/>
        </p:nvSpPr>
        <p:spPr>
          <a:xfrm>
            <a:off x="1728683" y="4478894"/>
            <a:ext cx="21734978" cy="860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25199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12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900" b="1" dirty="0" err="1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Surname</a:t>
            </a:r>
            <a:r>
              <a:rPr lang="it-IT" sz="19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N.</a:t>
            </a:r>
            <a:r>
              <a:rPr lang="it-IT" sz="1900" b="1" baseline="30000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1</a:t>
            </a:r>
            <a:r>
              <a:rPr lang="it-IT" sz="19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, </a:t>
            </a:r>
            <a:r>
              <a:rPr lang="it-IT" sz="1900" b="1" dirty="0" err="1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Surname</a:t>
            </a:r>
            <a:r>
              <a:rPr lang="it-IT" sz="19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N.</a:t>
            </a:r>
            <a:r>
              <a:rPr lang="it-IT" sz="1900" b="1" baseline="30000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1</a:t>
            </a:r>
          </a:p>
          <a:p>
            <a:pPr algn="ctr"/>
            <a:endParaRPr lang="it-IT" sz="1900" b="1" dirty="0"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algn="ctr"/>
            <a:r>
              <a:rPr lang="it-IT" sz="1900" baseline="30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it-IT" sz="1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Affiliation</a:t>
            </a:r>
            <a:r>
              <a:rPr lang="it-IT" sz="1900" b="1" baseline="30000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718B9E5-333E-2348-CAAE-49CE164A597D}"/>
              </a:ext>
            </a:extLst>
          </p:cNvPr>
          <p:cNvCxnSpPr>
            <a:cxnSpLocks/>
          </p:cNvCxnSpPr>
          <p:nvPr/>
        </p:nvCxnSpPr>
        <p:spPr>
          <a:xfrm>
            <a:off x="538364" y="6030473"/>
            <a:ext cx="24118905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CD4C5A8F-B2CB-6E12-E75E-86834EAF2A4A}"/>
              </a:ext>
            </a:extLst>
          </p:cNvPr>
          <p:cNvSpPr txBox="1">
            <a:spLocks/>
          </p:cNvSpPr>
          <p:nvPr/>
        </p:nvSpPr>
        <p:spPr>
          <a:xfrm>
            <a:off x="538364" y="5389637"/>
            <a:ext cx="21734978" cy="640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25199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12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Introduction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BC7781D7-F9DD-A687-8FB6-7ECAB46919F2}"/>
              </a:ext>
            </a:extLst>
          </p:cNvPr>
          <p:cNvGrpSpPr/>
          <p:nvPr/>
        </p:nvGrpSpPr>
        <p:grpSpPr>
          <a:xfrm>
            <a:off x="422249" y="-63408"/>
            <a:ext cx="24077334" cy="2578608"/>
            <a:chOff x="538364" y="9348535"/>
            <a:chExt cx="24077334" cy="2578608"/>
          </a:xfrm>
        </p:grpSpPr>
        <p:pic>
          <p:nvPicPr>
            <p:cNvPr id="6" name="Immagine 5" descr="Immagine che contiene testo, cartone animato, frutto, illustrazione&#10;&#10;Descrizione generata automaticamente">
              <a:extLst>
                <a:ext uri="{FF2B5EF4-FFF2-40B4-BE49-F238E27FC236}">
                  <a16:creationId xmlns:a16="http://schemas.microsoft.com/office/drawing/2014/main" id="{17C5D55C-A56F-281F-F704-C5B15D747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7547" y="9781732"/>
              <a:ext cx="2116777" cy="1578972"/>
            </a:xfrm>
            <a:prstGeom prst="rect">
              <a:avLst/>
            </a:prstGeom>
          </p:spPr>
        </p:pic>
        <p:pic>
          <p:nvPicPr>
            <p:cNvPr id="13" name="Immagine 12" descr="Immagine che contiene testo, Carattere, simbolo, design&#10;&#10;Descrizione generata automaticamente">
              <a:extLst>
                <a:ext uri="{FF2B5EF4-FFF2-40B4-BE49-F238E27FC236}">
                  <a16:creationId xmlns:a16="http://schemas.microsoft.com/office/drawing/2014/main" id="{ACC3847A-3D2F-9C1B-C836-42067BCDC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0586" y="9668015"/>
              <a:ext cx="4075112" cy="1759090"/>
            </a:xfrm>
            <a:prstGeom prst="rect">
              <a:avLst/>
            </a:prstGeom>
          </p:spPr>
        </p:pic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0ECF63A-8239-A189-3C67-1BB3EBD29B98}"/>
                </a:ext>
              </a:extLst>
            </p:cNvPr>
            <p:cNvGrpSpPr/>
            <p:nvPr/>
          </p:nvGrpSpPr>
          <p:grpSpPr>
            <a:xfrm>
              <a:off x="538364" y="9348535"/>
              <a:ext cx="10359571" cy="2578608"/>
              <a:chOff x="6223000" y="9412174"/>
              <a:chExt cx="10359571" cy="2578608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C435C5B0-2F91-F266-33B4-FF4ACAA71EA3}"/>
                  </a:ext>
                </a:extLst>
              </p:cNvPr>
              <p:cNvSpPr/>
              <p:nvPr/>
            </p:nvSpPr>
            <p:spPr>
              <a:xfrm>
                <a:off x="6248400" y="10015083"/>
                <a:ext cx="10334171" cy="1444172"/>
              </a:xfrm>
              <a:prstGeom prst="rect">
                <a:avLst/>
              </a:prstGeom>
              <a:solidFill>
                <a:srgbClr val="FF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7" name="Immagine 16" descr="Immagine che contiene testo, Carattere, bianco, schermata&#10;&#10;Descrizione generata automaticamente">
                <a:extLst>
                  <a:ext uri="{FF2B5EF4-FFF2-40B4-BE49-F238E27FC236}">
                    <a16:creationId xmlns:a16="http://schemas.microsoft.com/office/drawing/2014/main" id="{0DA294D6-B8AA-2361-5279-CEE95A263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23000" y="9412174"/>
                <a:ext cx="9838944" cy="2578608"/>
              </a:xfrm>
              <a:prstGeom prst="rect">
                <a:avLst/>
              </a:prstGeom>
            </p:spPr>
          </p:pic>
        </p:grpSp>
        <p:pic>
          <p:nvPicPr>
            <p:cNvPr id="21" name="Immagine 20" descr="Immagine che contiene Carattere, Elementi grafici, grafica, logo&#10;&#10;Descrizione generata automaticamente">
              <a:extLst>
                <a:ext uri="{FF2B5EF4-FFF2-40B4-BE49-F238E27FC236}">
                  <a16:creationId xmlns:a16="http://schemas.microsoft.com/office/drawing/2014/main" id="{C26AD67B-06A3-C1E1-5147-3A03E13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30821" y="9906808"/>
              <a:ext cx="3775802" cy="1441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915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</Words>
  <Application>Microsoft Office PowerPoint</Application>
  <PresentationFormat>Personalizzato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Open Sans</vt:lpstr>
      <vt:lpstr>Open Sans SemiBold</vt:lpstr>
      <vt:lpstr>Tema di Office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Lorenzo Morelli</dc:creator>
  <cp:lastModifiedBy>giovanni.mastrolonardo</cp:lastModifiedBy>
  <cp:revision>3</cp:revision>
  <dcterms:created xsi:type="dcterms:W3CDTF">2024-05-10T14:02:24Z</dcterms:created>
  <dcterms:modified xsi:type="dcterms:W3CDTF">2024-05-10T17:30:22Z</dcterms:modified>
</cp:coreProperties>
</file>