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7" r:id="rId5"/>
    <p:sldId id="259" r:id="rId6"/>
    <p:sldId id="262" r:id="rId7"/>
    <p:sldId id="263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94EE"/>
    <a:srgbClr val="F0B100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76278-B09B-4076-A6C8-029DEC2D9D9E}" type="datetimeFigureOut">
              <a:rPr lang="pt-BR" smtClean="0"/>
              <a:t>08/09/2016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1B5BA-7477-476C-BFF7-3F420147864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4183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76278-B09B-4076-A6C8-029DEC2D9D9E}" type="datetimeFigureOut">
              <a:rPr lang="pt-BR" smtClean="0"/>
              <a:t>08/09/2016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1B5BA-7477-476C-BFF7-3F420147864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8052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76278-B09B-4076-A6C8-029DEC2D9D9E}" type="datetimeFigureOut">
              <a:rPr lang="pt-BR" smtClean="0"/>
              <a:t>08/09/2016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1B5BA-7477-476C-BFF7-3F420147864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4007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76278-B09B-4076-A6C8-029DEC2D9D9E}" type="datetimeFigureOut">
              <a:rPr lang="pt-BR" smtClean="0"/>
              <a:t>08/09/2016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1B5BA-7477-476C-BFF7-3F420147864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5673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76278-B09B-4076-A6C8-029DEC2D9D9E}" type="datetimeFigureOut">
              <a:rPr lang="pt-BR" smtClean="0"/>
              <a:t>08/09/2016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1B5BA-7477-476C-BFF7-3F420147864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5608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76278-B09B-4076-A6C8-029DEC2D9D9E}" type="datetimeFigureOut">
              <a:rPr lang="pt-BR" smtClean="0"/>
              <a:t>08/09/2016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1B5BA-7477-476C-BFF7-3F420147864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7838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76278-B09B-4076-A6C8-029DEC2D9D9E}" type="datetimeFigureOut">
              <a:rPr lang="pt-BR" smtClean="0"/>
              <a:t>08/09/2016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1B5BA-7477-476C-BFF7-3F420147864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902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76278-B09B-4076-A6C8-029DEC2D9D9E}" type="datetimeFigureOut">
              <a:rPr lang="pt-BR" smtClean="0"/>
              <a:t>08/09/2016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1B5BA-7477-476C-BFF7-3F420147864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6781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76278-B09B-4076-A6C8-029DEC2D9D9E}" type="datetimeFigureOut">
              <a:rPr lang="pt-BR" smtClean="0"/>
              <a:t>08/09/2016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1B5BA-7477-476C-BFF7-3F420147864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2747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76278-B09B-4076-A6C8-029DEC2D9D9E}" type="datetimeFigureOut">
              <a:rPr lang="pt-BR" smtClean="0"/>
              <a:t>08/09/2016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1B5BA-7477-476C-BFF7-3F420147864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1048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76278-B09B-4076-A6C8-029DEC2D9D9E}" type="datetimeFigureOut">
              <a:rPr lang="pt-BR" smtClean="0"/>
              <a:t>08/09/2016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1B5BA-7477-476C-BFF7-3F420147864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7634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76278-B09B-4076-A6C8-029DEC2D9D9E}" type="datetimeFigureOut">
              <a:rPr lang="pt-BR" smtClean="0"/>
              <a:t>08/09/2016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1B5BA-7477-476C-BFF7-3F420147864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1421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17843922/layout-like-cards-in-android" TargetMode="External"/><Relationship Id="rId7" Type="http://schemas.openxmlformats.org/officeDocument/2006/relationships/hyperlink" Target="http://blog.grafixartist.com/material-design-tabs-with-android-design-support-library/" TargetMode="External"/><Relationship Id="rId2" Type="http://schemas.openxmlformats.org/officeDocument/2006/relationships/hyperlink" Target="http://developer.android.com/intl/pt-br/training/material/lists-card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eveloper.android.com/intl/pt-br/training/implementing-navigation/lateral.html" TargetMode="External"/><Relationship Id="rId5" Type="http://schemas.openxmlformats.org/officeDocument/2006/relationships/hyperlink" Target="http://ryanharter.com/blog/2013/01/31/how-to-make-an-android-card-list/" TargetMode="External"/><Relationship Id="rId4" Type="http://schemas.openxmlformats.org/officeDocument/2006/relationships/hyperlink" Target="http://javapapers.com/android/android-cards-list-view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4271376" y="2868461"/>
            <a:ext cx="3269294" cy="2354894"/>
          </a:xfrm>
          <a:prstGeom prst="roundRect">
            <a:avLst/>
          </a:prstGeom>
          <a:solidFill>
            <a:srgbClr val="0294E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4371584" y="3185922"/>
            <a:ext cx="3419605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500" b="1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orbel" panose="020B0503020204020204" pitchFamily="34" charset="0"/>
                <a:cs typeface="CordiaUPC" panose="020B0304020202020204" pitchFamily="34" charset="-34"/>
              </a:rPr>
              <a:t>VIKI</a:t>
            </a:r>
            <a:endParaRPr lang="pt-BR" sz="12500" b="1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Corbel" panose="020B0503020204020204" pitchFamily="34" charset="0"/>
              <a:cs typeface="CordiaUPC" panose="020B0304020202020204" pitchFamily="34" charset="-34"/>
            </a:endParaRPr>
          </a:p>
        </p:txBody>
      </p:sp>
      <p:sp>
        <p:nvSpPr>
          <p:cNvPr id="7" name="Triângulo isósceles 6"/>
          <p:cNvSpPr/>
          <p:nvPr/>
        </p:nvSpPr>
        <p:spPr>
          <a:xfrm>
            <a:off x="3645072" y="1728592"/>
            <a:ext cx="4559476" cy="1866378"/>
          </a:xfrm>
          <a:prstGeom prst="triangle">
            <a:avLst/>
          </a:prstGeom>
          <a:solidFill>
            <a:srgbClr val="0294EE"/>
          </a:solidFill>
          <a:ln>
            <a:solidFill>
              <a:schemeClr val="accent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10935222" y="601249"/>
            <a:ext cx="1087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Azul</a:t>
            </a:r>
          </a:p>
          <a:p>
            <a:r>
              <a:rPr lang="pt-BR" dirty="0" smtClean="0"/>
              <a:t>FF0094F7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0935222" y="1405426"/>
            <a:ext cx="1109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Amarelo</a:t>
            </a:r>
          </a:p>
          <a:p>
            <a:r>
              <a:rPr lang="pt-BR" dirty="0"/>
              <a:t>FFEBB221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755726" y="6289856"/>
            <a:ext cx="6076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https://www.google.com/design/spec/components/cards.html</a:t>
            </a:r>
          </a:p>
        </p:txBody>
      </p:sp>
    </p:spTree>
    <p:extLst>
      <p:ext uri="{BB962C8B-B14F-4D97-AF65-F5344CB8AC3E}">
        <p14:creationId xmlns:p14="http://schemas.microsoft.com/office/powerpoint/2010/main" val="1250905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>
                <a:hlinkClick r:id="rId2"/>
              </a:rPr>
              <a:t>http://</a:t>
            </a:r>
            <a:r>
              <a:rPr lang="pt-BR" dirty="0" smtClean="0">
                <a:hlinkClick r:id="rId2"/>
              </a:rPr>
              <a:t>developer.android.com/intl/pt-br/training/material/lists-cards.html</a:t>
            </a:r>
            <a:endParaRPr lang="pt-BR" dirty="0" smtClean="0"/>
          </a:p>
          <a:p>
            <a:r>
              <a:rPr lang="pt-BR" dirty="0">
                <a:hlinkClick r:id="rId3"/>
              </a:rPr>
              <a:t>http://</a:t>
            </a:r>
            <a:r>
              <a:rPr lang="pt-BR" dirty="0" smtClean="0">
                <a:hlinkClick r:id="rId3"/>
              </a:rPr>
              <a:t>stackoverflow.com/questions/17843922/layout-like-cards-in-android</a:t>
            </a:r>
            <a:endParaRPr lang="pt-BR" dirty="0" smtClean="0"/>
          </a:p>
          <a:p>
            <a:r>
              <a:rPr lang="pt-BR" dirty="0">
                <a:hlinkClick r:id="rId4"/>
              </a:rPr>
              <a:t>http://javapapers.com/android/android-cards-list-view</a:t>
            </a:r>
            <a:r>
              <a:rPr lang="pt-BR" dirty="0" smtClean="0">
                <a:hlinkClick r:id="rId4"/>
              </a:rPr>
              <a:t>/</a:t>
            </a:r>
            <a:endParaRPr lang="pt-BR" dirty="0" smtClean="0"/>
          </a:p>
          <a:p>
            <a:r>
              <a:rPr lang="pt-BR" dirty="0">
                <a:hlinkClick r:id="rId5"/>
              </a:rPr>
              <a:t>http://ryanharter.com/blog/2013/01/31/how-to-make-an-android-card-list</a:t>
            </a:r>
            <a:r>
              <a:rPr lang="pt-BR" dirty="0" smtClean="0">
                <a:hlinkClick r:id="rId5"/>
              </a:rPr>
              <a:t>/</a:t>
            </a:r>
            <a:endParaRPr lang="pt-BR" dirty="0" smtClean="0"/>
          </a:p>
          <a:p>
            <a:r>
              <a:rPr lang="pt-BR" dirty="0">
                <a:hlinkClick r:id="rId6"/>
              </a:rPr>
              <a:t>http://</a:t>
            </a:r>
            <a:r>
              <a:rPr lang="pt-BR" dirty="0" smtClean="0">
                <a:hlinkClick r:id="rId6"/>
              </a:rPr>
              <a:t>developer.android.com/intl/pt-br/training/implementing-navigation/lateral.html</a:t>
            </a:r>
            <a:endParaRPr lang="pt-BR" dirty="0" smtClean="0"/>
          </a:p>
          <a:p>
            <a:r>
              <a:rPr lang="pt-BR" dirty="0">
                <a:hlinkClick r:id="rId7"/>
              </a:rPr>
              <a:t>http://</a:t>
            </a:r>
            <a:r>
              <a:rPr lang="pt-BR">
                <a:hlinkClick r:id="rId7"/>
              </a:rPr>
              <a:t>blog.grafixartist.com/material-design-tabs-with-android-design-support-library</a:t>
            </a:r>
            <a:r>
              <a:rPr lang="pt-BR" smtClean="0">
                <a:hlinkClick r:id="rId7"/>
              </a:rPr>
              <a:t>/</a:t>
            </a:r>
            <a:endParaRPr lang="pt-BR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8521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4271376" y="2868461"/>
            <a:ext cx="3269294" cy="2354894"/>
          </a:xfrm>
          <a:prstGeom prst="roundRect">
            <a:avLst/>
          </a:prstGeom>
          <a:solidFill>
            <a:srgbClr val="F0B1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4371584" y="3185922"/>
            <a:ext cx="3419605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500" b="1" dirty="0" smtClean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orbel" panose="020B0503020204020204" pitchFamily="34" charset="0"/>
                <a:cs typeface="CordiaUPC" panose="020B0304020202020204" pitchFamily="34" charset="-34"/>
              </a:rPr>
              <a:t>VIKI</a:t>
            </a:r>
            <a:endParaRPr lang="pt-BR" sz="12500" b="1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Corbel" panose="020B0503020204020204" pitchFamily="34" charset="0"/>
              <a:cs typeface="CordiaUPC" panose="020B0304020202020204" pitchFamily="34" charset="-34"/>
            </a:endParaRPr>
          </a:p>
        </p:txBody>
      </p:sp>
      <p:sp>
        <p:nvSpPr>
          <p:cNvPr id="7" name="Triângulo isósceles 6"/>
          <p:cNvSpPr/>
          <p:nvPr/>
        </p:nvSpPr>
        <p:spPr>
          <a:xfrm>
            <a:off x="3645072" y="1728592"/>
            <a:ext cx="4559476" cy="1866378"/>
          </a:xfrm>
          <a:prstGeom prst="triangle">
            <a:avLst/>
          </a:prstGeom>
          <a:solidFill>
            <a:srgbClr val="F0B100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365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94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4271376" y="2868461"/>
            <a:ext cx="3269294" cy="2354894"/>
          </a:xfrm>
          <a:prstGeom prst="roundRect">
            <a:avLst/>
          </a:prstGeom>
          <a:solidFill>
            <a:srgbClr val="F0F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4371584" y="3185922"/>
            <a:ext cx="3419605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500" b="1" dirty="0" smtClean="0">
                <a:solidFill>
                  <a:srgbClr val="0294E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orbel" panose="020B0503020204020204" pitchFamily="34" charset="0"/>
                <a:cs typeface="CordiaUPC" panose="020B0304020202020204" pitchFamily="34" charset="-34"/>
              </a:rPr>
              <a:t>VIKI</a:t>
            </a:r>
            <a:endParaRPr lang="pt-BR" sz="12500" b="1" dirty="0">
              <a:solidFill>
                <a:srgbClr val="0294E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Corbel" panose="020B0503020204020204" pitchFamily="34" charset="0"/>
              <a:cs typeface="CordiaUPC" panose="020B0304020202020204" pitchFamily="34" charset="-34"/>
            </a:endParaRPr>
          </a:p>
        </p:txBody>
      </p:sp>
      <p:sp>
        <p:nvSpPr>
          <p:cNvPr id="8" name="Triângulo isósceles 7"/>
          <p:cNvSpPr/>
          <p:nvPr/>
        </p:nvSpPr>
        <p:spPr>
          <a:xfrm>
            <a:off x="3645072" y="1728592"/>
            <a:ext cx="4559476" cy="1866378"/>
          </a:xfrm>
          <a:prstGeom prst="triangle">
            <a:avLst/>
          </a:prstGeom>
          <a:solidFill>
            <a:srgbClr val="F0F0F0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8115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B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4271376" y="2868461"/>
            <a:ext cx="3269294" cy="2354894"/>
          </a:xfrm>
          <a:prstGeom prst="roundRect">
            <a:avLst/>
          </a:prstGeom>
          <a:solidFill>
            <a:srgbClr val="F0F0F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riângulo isósceles 4"/>
          <p:cNvSpPr/>
          <p:nvPr/>
        </p:nvSpPr>
        <p:spPr>
          <a:xfrm>
            <a:off x="3645072" y="1728592"/>
            <a:ext cx="4559476" cy="1866378"/>
          </a:xfrm>
          <a:prstGeom prst="triangle">
            <a:avLst/>
          </a:prstGeom>
          <a:solidFill>
            <a:srgbClr val="F0F0F0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4371584" y="3185922"/>
            <a:ext cx="3419605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500" b="1" dirty="0" smtClean="0">
                <a:solidFill>
                  <a:srgbClr val="F0B100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Corbel" panose="020B0503020204020204" pitchFamily="34" charset="0"/>
                <a:cs typeface="CordiaUPC" panose="020B0304020202020204" pitchFamily="34" charset="-34"/>
              </a:rPr>
              <a:t>VIKI</a:t>
            </a:r>
            <a:endParaRPr lang="pt-BR" sz="12500" b="1" dirty="0">
              <a:solidFill>
                <a:srgbClr val="F0B100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Corbel" panose="020B0503020204020204" pitchFamily="34" charset="0"/>
              <a:cs typeface="CordiaUPC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838828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388509" y="1624215"/>
            <a:ext cx="3346363" cy="4608490"/>
          </a:xfrm>
          <a:prstGeom prst="roundRect">
            <a:avLst/>
          </a:prstGeom>
          <a:noFill/>
          <a:ln w="285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8175937" y="3263140"/>
            <a:ext cx="2588654" cy="691077"/>
          </a:xfrm>
          <a:prstGeom prst="rect">
            <a:avLst/>
          </a:prstGeom>
          <a:solidFill>
            <a:srgbClr val="0294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Aplicativo Android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4401068" y="4298188"/>
            <a:ext cx="2678806" cy="686916"/>
          </a:xfrm>
          <a:prstGeom prst="rect">
            <a:avLst/>
          </a:prstGeom>
          <a:solidFill>
            <a:srgbClr val="0294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Servidor Banco de Dados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4400816" y="2944430"/>
            <a:ext cx="2678806" cy="691078"/>
          </a:xfrm>
          <a:prstGeom prst="rect">
            <a:avLst/>
          </a:prstGeom>
          <a:solidFill>
            <a:srgbClr val="0294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Servidor de Serviço</a:t>
            </a:r>
            <a:endParaRPr lang="pt-BR" sz="2400" dirty="0"/>
          </a:p>
        </p:txBody>
      </p:sp>
      <p:sp>
        <p:nvSpPr>
          <p:cNvPr id="16" name="Retângulo 15"/>
          <p:cNvSpPr/>
          <p:nvPr/>
        </p:nvSpPr>
        <p:spPr>
          <a:xfrm>
            <a:off x="619099" y="4292552"/>
            <a:ext cx="1928768" cy="1134329"/>
          </a:xfrm>
          <a:prstGeom prst="rect">
            <a:avLst/>
          </a:prstGeom>
          <a:solidFill>
            <a:srgbClr val="0294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Sensor de Corrente de Eletricidade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1600038" y="3454159"/>
            <a:ext cx="1895658" cy="716345"/>
          </a:xfrm>
          <a:prstGeom prst="rect">
            <a:avLst/>
          </a:prstGeom>
          <a:solidFill>
            <a:srgbClr val="0294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Sensor de Movimento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719477" y="2418747"/>
            <a:ext cx="2684426" cy="739953"/>
          </a:xfrm>
          <a:prstGeom prst="rect">
            <a:avLst/>
          </a:prstGeom>
          <a:solidFill>
            <a:srgbClr val="0294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Placa </a:t>
            </a:r>
            <a:r>
              <a:rPr lang="pt-BR" sz="2400" dirty="0" err="1" smtClean="0"/>
              <a:t>Arduino</a:t>
            </a:r>
            <a:r>
              <a:rPr lang="pt-BR" sz="2400" dirty="0" smtClean="0"/>
              <a:t> Uno R3</a:t>
            </a:r>
            <a:endParaRPr lang="pt-BR" sz="24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8781774" y="5426880"/>
            <a:ext cx="1376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Aplicação</a:t>
            </a:r>
            <a:endParaRPr lang="pt-BR" sz="24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1156345" y="5436365"/>
            <a:ext cx="1787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 smtClean="0"/>
              <a:t>Smart</a:t>
            </a:r>
            <a:r>
              <a:rPr lang="pt-BR" sz="2400" dirty="0" smtClean="0"/>
              <a:t> </a:t>
            </a:r>
            <a:r>
              <a:rPr lang="pt-BR" sz="2400" dirty="0" err="1" smtClean="0"/>
              <a:t>House</a:t>
            </a:r>
            <a:endParaRPr lang="pt-BR" sz="2400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4273242" y="5426881"/>
            <a:ext cx="2934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Servidores em Nuvem</a:t>
            </a:r>
            <a:endParaRPr lang="pt-BR" sz="2400" dirty="0"/>
          </a:p>
        </p:txBody>
      </p:sp>
      <p:sp>
        <p:nvSpPr>
          <p:cNvPr id="21" name="Retângulo de cantos arredondados 20"/>
          <p:cNvSpPr/>
          <p:nvPr/>
        </p:nvSpPr>
        <p:spPr>
          <a:xfrm>
            <a:off x="4067290" y="1594834"/>
            <a:ext cx="3346363" cy="4608490"/>
          </a:xfrm>
          <a:prstGeom prst="roundRect">
            <a:avLst/>
          </a:prstGeom>
          <a:noFill/>
          <a:ln w="285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de cantos arredondados 21"/>
          <p:cNvSpPr/>
          <p:nvPr/>
        </p:nvSpPr>
        <p:spPr>
          <a:xfrm>
            <a:off x="7797083" y="1594834"/>
            <a:ext cx="3346363" cy="4608490"/>
          </a:xfrm>
          <a:prstGeom prst="roundRect">
            <a:avLst/>
          </a:prstGeom>
          <a:noFill/>
          <a:ln w="285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4" name="Conector de seta reta 23"/>
          <p:cNvCxnSpPr/>
          <p:nvPr/>
        </p:nvCxnSpPr>
        <p:spPr>
          <a:xfrm flipH="1">
            <a:off x="965915" y="3158700"/>
            <a:ext cx="394947" cy="1133852"/>
          </a:xfrm>
          <a:prstGeom prst="straightConnector1">
            <a:avLst/>
          </a:prstGeom>
          <a:ln w="57150">
            <a:solidFill>
              <a:srgbClr val="F0B1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stCxn id="18" idx="3"/>
            <a:endCxn id="15" idx="1"/>
          </p:cNvCxnSpPr>
          <p:nvPr/>
        </p:nvCxnSpPr>
        <p:spPr>
          <a:xfrm>
            <a:off x="3403903" y="2788724"/>
            <a:ext cx="996913" cy="501245"/>
          </a:xfrm>
          <a:prstGeom prst="straightConnector1">
            <a:avLst/>
          </a:prstGeom>
          <a:ln w="57150">
            <a:solidFill>
              <a:srgbClr val="F0B1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stCxn id="15" idx="3"/>
            <a:endCxn id="13" idx="1"/>
          </p:cNvCxnSpPr>
          <p:nvPr/>
        </p:nvCxnSpPr>
        <p:spPr>
          <a:xfrm>
            <a:off x="7079622" y="3289969"/>
            <a:ext cx="1096315" cy="318710"/>
          </a:xfrm>
          <a:prstGeom prst="straightConnector1">
            <a:avLst/>
          </a:prstGeom>
          <a:ln w="57150">
            <a:solidFill>
              <a:srgbClr val="F0B1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>
            <a:stCxn id="15" idx="2"/>
            <a:endCxn id="14" idx="0"/>
          </p:cNvCxnSpPr>
          <p:nvPr/>
        </p:nvCxnSpPr>
        <p:spPr>
          <a:xfrm>
            <a:off x="5740219" y="3635508"/>
            <a:ext cx="252" cy="662680"/>
          </a:xfrm>
          <a:prstGeom prst="straightConnector1">
            <a:avLst/>
          </a:prstGeom>
          <a:ln w="57150">
            <a:solidFill>
              <a:srgbClr val="F0B1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>
            <a:stCxn id="17" idx="0"/>
          </p:cNvCxnSpPr>
          <p:nvPr/>
        </p:nvCxnSpPr>
        <p:spPr>
          <a:xfrm flipV="1">
            <a:off x="2547867" y="3158700"/>
            <a:ext cx="0" cy="295459"/>
          </a:xfrm>
          <a:prstGeom prst="straightConnector1">
            <a:avLst/>
          </a:prstGeom>
          <a:ln w="57150">
            <a:solidFill>
              <a:srgbClr val="F0B1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475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2617344" y="2973146"/>
            <a:ext cx="2588654" cy="691077"/>
          </a:xfrm>
          <a:prstGeom prst="rect">
            <a:avLst/>
          </a:prstGeom>
          <a:solidFill>
            <a:srgbClr val="0294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Aplicativo Android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6302060" y="2972813"/>
            <a:ext cx="2678806" cy="691078"/>
          </a:xfrm>
          <a:prstGeom prst="rect">
            <a:avLst/>
          </a:prstGeom>
          <a:solidFill>
            <a:srgbClr val="0294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Serviço</a:t>
            </a:r>
            <a:endParaRPr lang="pt-BR" sz="24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7213301" y="5027635"/>
            <a:ext cx="856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 smtClean="0"/>
              <a:t>APIs</a:t>
            </a:r>
            <a:r>
              <a:rPr lang="pt-BR" sz="2400" dirty="0" smtClean="0"/>
              <a:t>  </a:t>
            </a:r>
            <a:endParaRPr lang="pt-BR" sz="2400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3223181" y="5027634"/>
            <a:ext cx="1376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Aplicação</a:t>
            </a:r>
            <a:endParaRPr lang="pt-BR" sz="2400" dirty="0"/>
          </a:p>
        </p:txBody>
      </p:sp>
      <p:sp>
        <p:nvSpPr>
          <p:cNvPr id="21" name="Retângulo de cantos arredondados 20"/>
          <p:cNvSpPr/>
          <p:nvPr/>
        </p:nvSpPr>
        <p:spPr>
          <a:xfrm>
            <a:off x="2238490" y="1195589"/>
            <a:ext cx="3346363" cy="4608490"/>
          </a:xfrm>
          <a:prstGeom prst="roundRect">
            <a:avLst/>
          </a:prstGeom>
          <a:noFill/>
          <a:ln w="285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de cantos arredondados 21"/>
          <p:cNvSpPr/>
          <p:nvPr/>
        </p:nvSpPr>
        <p:spPr>
          <a:xfrm>
            <a:off x="5968283" y="1195589"/>
            <a:ext cx="3346363" cy="4608490"/>
          </a:xfrm>
          <a:prstGeom prst="roundRect">
            <a:avLst/>
          </a:prstGeom>
          <a:noFill/>
          <a:ln w="285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9" name="Conector de seta reta 28"/>
          <p:cNvCxnSpPr>
            <a:stCxn id="15" idx="1"/>
            <a:endCxn id="13" idx="3"/>
          </p:cNvCxnSpPr>
          <p:nvPr/>
        </p:nvCxnSpPr>
        <p:spPr>
          <a:xfrm flipH="1">
            <a:off x="5205998" y="3318352"/>
            <a:ext cx="1096062" cy="333"/>
          </a:xfrm>
          <a:prstGeom prst="straightConnector1">
            <a:avLst/>
          </a:prstGeom>
          <a:ln w="57150">
            <a:solidFill>
              <a:srgbClr val="F0B1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9776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64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Corbel</vt:lpstr>
      <vt:lpstr>CordiaUPC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Maite Cristine Dominas</dc:creator>
  <cp:lastModifiedBy>FIAP</cp:lastModifiedBy>
  <cp:revision>13</cp:revision>
  <dcterms:created xsi:type="dcterms:W3CDTF">2016-05-03T18:12:15Z</dcterms:created>
  <dcterms:modified xsi:type="dcterms:W3CDTF">2016-09-08T14:12:35Z</dcterms:modified>
</cp:coreProperties>
</file>