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Pe6w5C" TargetMode="External"/><Relationship Id="rId2" Type="http://schemas.openxmlformats.org/officeDocument/2006/relationships/hyperlink" Target="https://www.yelp.com/dataset/challen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.ly/2v3elBN" TargetMode="External"/><Relationship Id="rId4" Type="http://schemas.openxmlformats.org/officeDocument/2006/relationships/hyperlink" Target="https://bit.ly/2VGOQ4J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DA53-8486-4A51-9F5E-204187A3A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2"/>
            <a:ext cx="8825658" cy="2677647"/>
          </a:xfrm>
        </p:spPr>
        <p:txBody>
          <a:bodyPr/>
          <a:lstStyle/>
          <a:p>
            <a:r>
              <a:rPr lang="hr-HR" dirty="0"/>
              <a:t>KATEGORIZIRANJE FOTOGRAFIJA</a:t>
            </a:r>
            <a:br>
              <a:rPr lang="hr-HR" dirty="0"/>
            </a:br>
            <a:br>
              <a:rPr lang="hr-HR" dirty="0"/>
            </a:br>
            <a:r>
              <a:rPr lang="hr-HR" sz="2000" dirty="0"/>
              <a:t>Maria Crnjak, Antonija Pantar, Luka Jurić-Grgić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3A5DC-4764-40FF-8F37-1943003513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789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1B00-A138-42E0-9EAD-5EAD592A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0DEA6-70E3-40A5-809F-4BD7B7792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b="1" dirty="0"/>
              <a:t>Dataset – </a:t>
            </a:r>
            <a:r>
              <a:rPr lang="hr-HR" dirty="0"/>
              <a:t>Yelp</a:t>
            </a:r>
          </a:p>
          <a:p>
            <a:pPr lvl="3">
              <a:lnSpc>
                <a:spcPct val="150000"/>
              </a:lnSpc>
            </a:pPr>
            <a:r>
              <a:rPr lang="hr-HR" sz="1600" dirty="0"/>
              <a:t>200 000 fotografija ( hrana, piće, restorani..)</a:t>
            </a:r>
          </a:p>
          <a:p>
            <a:pPr lvl="3">
              <a:lnSpc>
                <a:spcPct val="150000"/>
              </a:lnSpc>
            </a:pPr>
            <a:r>
              <a:rPr lang="hr-HR" sz="1600" dirty="0"/>
              <a:t>5 kategorija – Inside, Outside, Food, Drink i Menu.</a:t>
            </a:r>
          </a:p>
          <a:p>
            <a:pPr>
              <a:lnSpc>
                <a:spcPct val="150000"/>
              </a:lnSpc>
            </a:pPr>
            <a:r>
              <a:rPr lang="hr-HR" b="1" dirty="0"/>
              <a:t>Cilj projekta: </a:t>
            </a:r>
          </a:p>
          <a:p>
            <a:pPr lvl="1">
              <a:lnSpc>
                <a:spcPct val="150000"/>
              </a:lnSpc>
            </a:pPr>
            <a:r>
              <a:rPr lang="pl-PL" dirty="0"/>
              <a:t>napraviti program koji što </a:t>
            </a:r>
            <a:r>
              <a:rPr lang="hr-HR" dirty="0"/>
              <a:t>točnije prepoznaje prikazuje li slika restoran izvana, iznutra, hranu, piće ili meni restorana.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83902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4A87-D228-4FF2-8BE2-88EE8F14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PRETHODNA ISTRAŽIVANJA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2E82E-EDE1-428F-82E0-BF20C7545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1600" dirty="0"/>
              <a:t>Ovaj je dataset bio predmet brojnih istraživanja, a neka od njih su:</a:t>
            </a:r>
          </a:p>
          <a:p>
            <a:pPr lvl="1">
              <a:lnSpc>
                <a:spcPct val="150000"/>
              </a:lnSpc>
            </a:pPr>
            <a:r>
              <a:rPr lang="hr-HR" b="1" dirty="0"/>
              <a:t>2018. </a:t>
            </a:r>
            <a:r>
              <a:rPr lang="hr-HR" dirty="0"/>
              <a:t>– „</a:t>
            </a:r>
            <a:r>
              <a:rPr lang="en-US" dirty="0"/>
              <a:t>Generalized Latent Variable Recovery for Generative Adversarial </a:t>
            </a:r>
            <a:r>
              <a:rPr lang="hr-HR" dirty="0"/>
              <a:t>			  </a:t>
            </a:r>
            <a:r>
              <a:rPr lang="en-US" dirty="0"/>
              <a:t>Networks</a:t>
            </a:r>
            <a:r>
              <a:rPr lang="hr-HR" dirty="0"/>
              <a:t>” ( Nicholas Egan, Jeffrey Zhang i Kevin Shen ). Generator koji      		  transformira latentne vektore u realistične slike.</a:t>
            </a:r>
          </a:p>
          <a:p>
            <a:pPr lvl="1">
              <a:lnSpc>
                <a:spcPct val="150000"/>
              </a:lnSpc>
            </a:pPr>
            <a:r>
              <a:rPr lang="hr-HR" b="1" dirty="0"/>
              <a:t>2017. </a:t>
            </a:r>
            <a:r>
              <a:rPr lang="hr-HR" dirty="0"/>
              <a:t>– „</a:t>
            </a:r>
            <a:r>
              <a:rPr lang="en-US" dirty="0"/>
              <a:t>Understanding Hidden Memories of Recurrent Neural Networks</a:t>
            </a:r>
            <a:r>
              <a:rPr lang="hr-HR" dirty="0"/>
              <a:t>” (</a:t>
            </a:r>
            <a:r>
              <a:rPr lang="en-US" dirty="0"/>
              <a:t>Hong </a:t>
            </a:r>
            <a:r>
              <a:rPr lang="hr-HR" dirty="0"/>
              <a:t>		   </a:t>
            </a:r>
            <a:r>
              <a:rPr lang="en-US" dirty="0"/>
              <a:t>Kong University of Science and Technology.</a:t>
            </a:r>
            <a:r>
              <a:rPr lang="hr-HR" dirty="0"/>
              <a:t>). Modeli učenja koji su vrlo 		   učinkoviti u modeliranju podataka o slijedu, kao što su tekst i govor.</a:t>
            </a:r>
          </a:p>
          <a:p>
            <a:pPr lvl="1">
              <a:lnSpc>
                <a:spcPct val="150000"/>
              </a:lnSpc>
            </a:pPr>
            <a:r>
              <a:rPr lang="hr-HR" b="1" dirty="0"/>
              <a:t>2017. </a:t>
            </a:r>
            <a:r>
              <a:rPr lang="hr-HR" dirty="0"/>
              <a:t>– „Hotdog app” – Aplikacija koja prepoznaje hot dog-ove.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4793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6803-BA1C-4995-AE28-82D322B1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PLAN ISTRAŽIVANJA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27E0-8032-46F0-8907-F75709122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sz="1600" dirty="0"/>
              <a:t>Programski jezik: Python</a:t>
            </a:r>
          </a:p>
          <a:p>
            <a:pPr>
              <a:lnSpc>
                <a:spcPct val="150000"/>
              </a:lnSpc>
            </a:pPr>
            <a:r>
              <a:rPr lang="hr-HR" sz="1600" dirty="0"/>
              <a:t>Kako bismo mogli testirati naše podatke, podijelili smo Dataset na 2 dijela:</a:t>
            </a:r>
          </a:p>
          <a:p>
            <a:pPr lvl="1">
              <a:lnSpc>
                <a:spcPct val="150000"/>
              </a:lnSpc>
            </a:pPr>
            <a:r>
              <a:rPr lang="hr-HR" dirty="0"/>
              <a:t>Train set ( 75% ) i test set ( 25% )</a:t>
            </a:r>
          </a:p>
          <a:p>
            <a:pPr lvl="1">
              <a:lnSpc>
                <a:spcPct val="150000"/>
              </a:lnSpc>
            </a:pPr>
            <a:r>
              <a:rPr lang="hr-HR" dirty="0"/>
              <a:t>Train set ćemo koristiti kako bismo naučili program kakve se slike nalaze u kojoj kategoriji, a zatim ćemo testirati program uz pomoć test seta.</a:t>
            </a:r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2181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9D7C-CCF7-409E-A38F-0C777303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LITERATURA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6628F-E950-4892-AC4E-6D74CC79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dirty="0"/>
              <a:t>[1] </a:t>
            </a:r>
            <a:r>
              <a:rPr lang="hr-HR" dirty="0">
                <a:hlinkClick r:id="rId2"/>
              </a:rPr>
              <a:t>https://www.yelp.com/dataset/challenge</a:t>
            </a:r>
            <a:r>
              <a:rPr lang="hr-HR" dirty="0"/>
              <a:t> ( 14.4.2019.)</a:t>
            </a:r>
          </a:p>
          <a:p>
            <a:pPr>
              <a:lnSpc>
                <a:spcPct val="150000"/>
              </a:lnSpc>
            </a:pPr>
            <a:r>
              <a:rPr lang="hr-HR" dirty="0"/>
              <a:t>[2] </a:t>
            </a:r>
            <a:r>
              <a:rPr lang="hr-HR" dirty="0">
                <a:hlinkClick r:id="rId3"/>
              </a:rPr>
              <a:t>https://bit.ly/2Pe6w5C</a:t>
            </a:r>
            <a:r>
              <a:rPr lang="hr-HR" dirty="0"/>
              <a:t> ( 14.4.2019.)</a:t>
            </a:r>
          </a:p>
          <a:p>
            <a:pPr>
              <a:lnSpc>
                <a:spcPct val="150000"/>
              </a:lnSpc>
            </a:pPr>
            <a:r>
              <a:rPr lang="hr-HR" dirty="0"/>
              <a:t>[3] </a:t>
            </a:r>
            <a:r>
              <a:rPr lang="hr-HR" dirty="0">
                <a:hlinkClick r:id="rId4"/>
              </a:rPr>
              <a:t>https://bit.ly/2VGOQ4J</a:t>
            </a:r>
            <a:r>
              <a:rPr lang="hr-HR" dirty="0"/>
              <a:t> ( 14.4.2019.)</a:t>
            </a:r>
          </a:p>
          <a:p>
            <a:pPr>
              <a:lnSpc>
                <a:spcPct val="150000"/>
              </a:lnSpc>
            </a:pPr>
            <a:r>
              <a:rPr lang="hr-HR" dirty="0"/>
              <a:t>[4] </a:t>
            </a:r>
            <a:r>
              <a:rPr lang="hr-HR" dirty="0">
                <a:hlinkClick r:id="rId5"/>
              </a:rPr>
              <a:t>https://bit.ly/2v3elBN</a:t>
            </a:r>
            <a:r>
              <a:rPr lang="hr-HR" dirty="0"/>
              <a:t> ( 14.4.2019.)</a:t>
            </a:r>
          </a:p>
        </p:txBody>
      </p:sp>
    </p:spTree>
    <p:extLst>
      <p:ext uri="{BB962C8B-B14F-4D97-AF65-F5344CB8AC3E}">
        <p14:creationId xmlns:p14="http://schemas.microsoft.com/office/powerpoint/2010/main" val="2712223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116</TotalTime>
  <Words>198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KATEGORIZIRANJE FOTOGRAFIJA  Maria Crnjak, Antonija Pantar, Luka Jurić-Grgić</vt:lpstr>
      <vt:lpstr>OPIS PROBLEMA</vt:lpstr>
      <vt:lpstr>PRETHODNA ISTRAŽIVANJA</vt:lpstr>
      <vt:lpstr>PLAN ISTRAŽIVANJA</vt:lpstr>
      <vt:lpstr>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Klara Pezelj</dc:creator>
  <cp:lastModifiedBy>Klara Pezelj</cp:lastModifiedBy>
  <cp:revision>45</cp:revision>
  <dcterms:created xsi:type="dcterms:W3CDTF">2019-04-14T15:03:51Z</dcterms:created>
  <dcterms:modified xsi:type="dcterms:W3CDTF">2019-04-27T10:42:49Z</dcterms:modified>
</cp:coreProperties>
</file>