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1"/>
  </p:notesMasterIdLst>
  <p:handoutMasterIdLst>
    <p:handoutMasterId r:id="rId12"/>
  </p:handoutMasterIdLst>
  <p:sldIdLst>
    <p:sldId id="256" r:id="rId2"/>
    <p:sldId id="259" r:id="rId3"/>
    <p:sldId id="276" r:id="rId4"/>
    <p:sldId id="277" r:id="rId5"/>
    <p:sldId id="278" r:id="rId6"/>
    <p:sldId id="281" r:id="rId7"/>
    <p:sldId id="274" r:id="rId8"/>
    <p:sldId id="280" r:id="rId9"/>
    <p:sldId id="279"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6B0C19D-D4C9-B845-94DF-BCE25B4D1B1B}">
          <p14:sldIdLst>
            <p14:sldId id="256"/>
          </p14:sldIdLst>
        </p14:section>
        <p14:section name="Objective" id="{24C20470-B2B7-4C49-9DA8-E2C4F24720F6}">
          <p14:sldIdLst>
            <p14:sldId id="259"/>
            <p14:sldId id="276"/>
            <p14:sldId id="277"/>
            <p14:sldId id="278"/>
            <p14:sldId id="281"/>
            <p14:sldId id="274"/>
            <p14:sldId id="280"/>
            <p14:sldId id="279"/>
          </p14:sldIdLst>
        </p14:section>
        <p14:section name="Investment Goals" id="{94CCDC7E-09D0-B24A-9A35-6B6DF2A2A31E}">
          <p14:sldIdLst/>
        </p14:section>
        <p14:section name="The Bucket Approach" id="{6CB26812-8F76-9145-AF4E-B595F19BAE9F}">
          <p14:sldIdLst/>
        </p14:section>
        <p14:section name="Supporting Data and Conclusion" id="{023F8002-7568-C54E-8ED6-D49B88518F8B}">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Kriege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68" autoAdjust="0"/>
  </p:normalViewPr>
  <p:slideViewPr>
    <p:cSldViewPr>
      <p:cViewPr varScale="1">
        <p:scale>
          <a:sx n="70" d="100"/>
          <a:sy n="70" d="100"/>
        </p:scale>
        <p:origin x="-2208" y="-96"/>
      </p:cViewPr>
      <p:guideLst>
        <p:guide orient="horz" pos="2681"/>
        <p:guide orient="horz" pos="1204"/>
        <p:guide pos="2880"/>
        <p:guide pos="384"/>
      </p:guideLst>
    </p:cSldViewPr>
  </p:slideViewPr>
  <p:notesTextViewPr>
    <p:cViewPr>
      <p:scale>
        <a:sx n="1" d="1"/>
        <a:sy n="1" d="1"/>
      </p:scale>
      <p:origin x="0" y="0"/>
    </p:cViewPr>
  </p:notesTextViewPr>
  <p:notesViewPr>
    <p:cSldViewPr>
      <p:cViewPr varScale="1">
        <p:scale>
          <a:sx n="58" d="100"/>
          <a:sy n="58" d="100"/>
        </p:scale>
        <p:origin x="-2669" y="-7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2DE66F-B047-4D84-9AAB-3ECCE9C256C6}"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US"/>
        </a:p>
      </dgm:t>
    </dgm:pt>
    <dgm:pt modelId="{0579C3AC-8BD0-4678-97DC-EA3322D69CDA}">
      <dgm:prSet phldrT="[Text]"/>
      <dgm:spPr/>
      <dgm:t>
        <a:bodyPr/>
        <a:lstStyle/>
        <a:p>
          <a:r>
            <a:rPr lang="en-US" dirty="0" smtClean="0"/>
            <a:t>You</a:t>
          </a:r>
          <a:endParaRPr lang="en-US" dirty="0"/>
        </a:p>
      </dgm:t>
    </dgm:pt>
    <dgm:pt modelId="{3CC1872C-54F8-41CF-8B13-12FBE5804C9F}" type="parTrans" cxnId="{9C5947A5-2FC3-42A0-B56F-6B6BCB58CAA5}">
      <dgm:prSet/>
      <dgm:spPr/>
      <dgm:t>
        <a:bodyPr/>
        <a:lstStyle/>
        <a:p>
          <a:endParaRPr lang="en-US"/>
        </a:p>
      </dgm:t>
    </dgm:pt>
    <dgm:pt modelId="{114B9CCA-545F-46EF-8238-356ED0C11E66}" type="sibTrans" cxnId="{9C5947A5-2FC3-42A0-B56F-6B6BCB58CAA5}">
      <dgm:prSet/>
      <dgm:spPr/>
      <dgm:t>
        <a:bodyPr/>
        <a:lstStyle/>
        <a:p>
          <a:endParaRPr lang="en-US"/>
        </a:p>
      </dgm:t>
    </dgm:pt>
    <dgm:pt modelId="{38B94A4C-72CF-4147-8BC2-B0355485F88C}">
      <dgm:prSet phldrT="[Text]"/>
      <dgm:spPr/>
      <dgm:t>
        <a:bodyPr/>
        <a:lstStyle/>
        <a:p>
          <a:r>
            <a:rPr lang="en-US" dirty="0" smtClean="0"/>
            <a:t>Accountant</a:t>
          </a:r>
          <a:endParaRPr lang="en-US" dirty="0"/>
        </a:p>
      </dgm:t>
    </dgm:pt>
    <dgm:pt modelId="{5931E466-A64A-4B76-AB6E-8E7EFDA23A0A}" type="parTrans" cxnId="{0A954FB4-AA60-45F3-A403-4804840E8CD9}">
      <dgm:prSet/>
      <dgm:spPr/>
      <dgm:t>
        <a:bodyPr/>
        <a:lstStyle/>
        <a:p>
          <a:endParaRPr lang="en-US"/>
        </a:p>
      </dgm:t>
    </dgm:pt>
    <dgm:pt modelId="{7CCFCFAB-3E85-41BF-82B1-78A4C8AF433F}" type="sibTrans" cxnId="{0A954FB4-AA60-45F3-A403-4804840E8CD9}">
      <dgm:prSet/>
      <dgm:spPr/>
      <dgm:t>
        <a:bodyPr/>
        <a:lstStyle/>
        <a:p>
          <a:endParaRPr lang="en-US"/>
        </a:p>
      </dgm:t>
    </dgm:pt>
    <dgm:pt modelId="{D9E11E1A-F3A3-4533-9A13-4DFE58D078D6}">
      <dgm:prSet phldrT="[Text]"/>
      <dgm:spPr/>
      <dgm:t>
        <a:bodyPr/>
        <a:lstStyle/>
        <a:p>
          <a:r>
            <a:rPr lang="en-US" dirty="0" smtClean="0"/>
            <a:t>Lawyer </a:t>
          </a:r>
          <a:endParaRPr lang="en-US" dirty="0"/>
        </a:p>
      </dgm:t>
    </dgm:pt>
    <dgm:pt modelId="{99D39036-F55A-4844-9ADF-3B24CAAFA03D}" type="parTrans" cxnId="{6EE29B8A-ECB7-491F-8CFD-51B52B8464D3}">
      <dgm:prSet/>
      <dgm:spPr/>
      <dgm:t>
        <a:bodyPr/>
        <a:lstStyle/>
        <a:p>
          <a:endParaRPr lang="en-US"/>
        </a:p>
      </dgm:t>
    </dgm:pt>
    <dgm:pt modelId="{9C37EDF4-E9DA-40C2-9802-F0F14425B981}" type="sibTrans" cxnId="{6EE29B8A-ECB7-491F-8CFD-51B52B8464D3}">
      <dgm:prSet/>
      <dgm:spPr/>
      <dgm:t>
        <a:bodyPr/>
        <a:lstStyle/>
        <a:p>
          <a:endParaRPr lang="en-US"/>
        </a:p>
      </dgm:t>
    </dgm:pt>
    <dgm:pt modelId="{2636C358-7EA2-4401-9D82-D5FA8871327C}">
      <dgm:prSet phldrT="[Text]"/>
      <dgm:spPr/>
      <dgm:t>
        <a:bodyPr/>
        <a:lstStyle/>
        <a:p>
          <a:r>
            <a:rPr lang="en-US" dirty="0" smtClean="0"/>
            <a:t>Banker</a:t>
          </a:r>
          <a:endParaRPr lang="en-US" dirty="0"/>
        </a:p>
      </dgm:t>
    </dgm:pt>
    <dgm:pt modelId="{3283746A-03C7-4383-A6C3-1BE49ECCD03A}" type="parTrans" cxnId="{99270F1B-F0D2-4FE9-8760-D64176C95311}">
      <dgm:prSet/>
      <dgm:spPr/>
      <dgm:t>
        <a:bodyPr/>
        <a:lstStyle/>
        <a:p>
          <a:endParaRPr lang="en-US"/>
        </a:p>
      </dgm:t>
    </dgm:pt>
    <dgm:pt modelId="{19F1D5A0-F914-4D0D-9099-5D1184B3F81B}" type="sibTrans" cxnId="{99270F1B-F0D2-4FE9-8760-D64176C95311}">
      <dgm:prSet/>
      <dgm:spPr/>
      <dgm:t>
        <a:bodyPr/>
        <a:lstStyle/>
        <a:p>
          <a:endParaRPr lang="en-US"/>
        </a:p>
      </dgm:t>
    </dgm:pt>
    <dgm:pt modelId="{64E22047-B171-4512-9BD5-44DC03C98B55}">
      <dgm:prSet phldrT="[Text]"/>
      <dgm:spPr/>
      <dgm:t>
        <a:bodyPr/>
        <a:lstStyle/>
        <a:p>
          <a:r>
            <a:rPr lang="en-US" dirty="0" smtClean="0"/>
            <a:t>Bucket Approach</a:t>
          </a:r>
          <a:endParaRPr lang="en-US" dirty="0"/>
        </a:p>
      </dgm:t>
    </dgm:pt>
    <dgm:pt modelId="{499412A4-7071-4911-9422-A3835FCFDA74}" type="parTrans" cxnId="{3E2837D2-2E6D-4D14-BAB4-5E3104500045}">
      <dgm:prSet/>
      <dgm:spPr/>
      <dgm:t>
        <a:bodyPr/>
        <a:lstStyle/>
        <a:p>
          <a:endParaRPr lang="en-US"/>
        </a:p>
      </dgm:t>
    </dgm:pt>
    <dgm:pt modelId="{7D2D02BA-C3BE-4E35-B871-0ADCF309937C}" type="sibTrans" cxnId="{3E2837D2-2E6D-4D14-BAB4-5E3104500045}">
      <dgm:prSet/>
      <dgm:spPr/>
      <dgm:t>
        <a:bodyPr/>
        <a:lstStyle/>
        <a:p>
          <a:endParaRPr lang="en-US"/>
        </a:p>
      </dgm:t>
    </dgm:pt>
    <dgm:pt modelId="{797D1D35-8231-47C9-B98C-81CA328143E6}">
      <dgm:prSet phldrT="[Text]"/>
      <dgm:spPr/>
      <dgm:t>
        <a:bodyPr/>
        <a:lstStyle/>
        <a:p>
          <a:r>
            <a:rPr lang="en-US" dirty="0" smtClean="0"/>
            <a:t>Investment Advisor</a:t>
          </a:r>
          <a:endParaRPr lang="en-US" dirty="0"/>
        </a:p>
      </dgm:t>
    </dgm:pt>
    <dgm:pt modelId="{41EA3973-FB26-403E-A6CA-8192197EBC46}" type="parTrans" cxnId="{039B0DFD-CAC1-4029-950E-1830EB55418D}">
      <dgm:prSet/>
      <dgm:spPr/>
      <dgm:t>
        <a:bodyPr/>
        <a:lstStyle/>
        <a:p>
          <a:endParaRPr lang="en-US"/>
        </a:p>
      </dgm:t>
    </dgm:pt>
    <dgm:pt modelId="{93B16310-0C31-4B50-9E40-595CE3855E30}" type="sibTrans" cxnId="{039B0DFD-CAC1-4029-950E-1830EB55418D}">
      <dgm:prSet/>
      <dgm:spPr/>
      <dgm:t>
        <a:bodyPr/>
        <a:lstStyle/>
        <a:p>
          <a:endParaRPr lang="en-US"/>
        </a:p>
      </dgm:t>
    </dgm:pt>
    <dgm:pt modelId="{8C931B7C-F71A-42DE-A5A3-1E3A2D920963}">
      <dgm:prSet phldrT="[Text]"/>
      <dgm:spPr/>
      <dgm:t>
        <a:bodyPr/>
        <a:lstStyle/>
        <a:p>
          <a:r>
            <a:rPr lang="en-US" dirty="0" smtClean="0"/>
            <a:t>Broker / Dealer</a:t>
          </a:r>
          <a:endParaRPr lang="en-US" dirty="0"/>
        </a:p>
      </dgm:t>
    </dgm:pt>
    <dgm:pt modelId="{EB96F611-BF33-4BC0-A50E-323C972A3C9F}" type="parTrans" cxnId="{E4A96320-BDB4-4096-B026-37B713501963}">
      <dgm:prSet/>
      <dgm:spPr/>
      <dgm:t>
        <a:bodyPr/>
        <a:lstStyle/>
        <a:p>
          <a:endParaRPr lang="en-US"/>
        </a:p>
      </dgm:t>
    </dgm:pt>
    <dgm:pt modelId="{4AC0A796-FD55-41B5-8C25-A5EDA8ACEAB7}" type="sibTrans" cxnId="{E4A96320-BDB4-4096-B026-37B713501963}">
      <dgm:prSet/>
      <dgm:spPr/>
      <dgm:t>
        <a:bodyPr/>
        <a:lstStyle/>
        <a:p>
          <a:endParaRPr lang="en-US"/>
        </a:p>
      </dgm:t>
    </dgm:pt>
    <dgm:pt modelId="{57C4FBFE-F027-40F4-8575-8D65E70591F8}" type="pres">
      <dgm:prSet presAssocID="{912DE66F-B047-4D84-9AAB-3ECCE9C256C6}" presName="Name0" presStyleCnt="0">
        <dgm:presLayoutVars>
          <dgm:chMax val="1"/>
          <dgm:dir/>
          <dgm:animLvl val="ctr"/>
          <dgm:resizeHandles val="exact"/>
        </dgm:presLayoutVars>
      </dgm:prSet>
      <dgm:spPr/>
      <dgm:t>
        <a:bodyPr/>
        <a:lstStyle/>
        <a:p>
          <a:endParaRPr lang="en-US"/>
        </a:p>
      </dgm:t>
    </dgm:pt>
    <dgm:pt modelId="{DFEFA4FD-5486-402D-BE61-D6176C860C17}" type="pres">
      <dgm:prSet presAssocID="{0579C3AC-8BD0-4678-97DC-EA3322D69CDA}" presName="centerShape" presStyleLbl="node0" presStyleIdx="0" presStyleCnt="1"/>
      <dgm:spPr/>
      <dgm:t>
        <a:bodyPr/>
        <a:lstStyle/>
        <a:p>
          <a:endParaRPr lang="en-US"/>
        </a:p>
      </dgm:t>
    </dgm:pt>
    <dgm:pt modelId="{F9B7B33E-0D93-462E-BEBD-75DC7C4A2B96}" type="pres">
      <dgm:prSet presAssocID="{38B94A4C-72CF-4147-8BC2-B0355485F88C}" presName="node" presStyleLbl="node1" presStyleIdx="0" presStyleCnt="6">
        <dgm:presLayoutVars>
          <dgm:bulletEnabled val="1"/>
        </dgm:presLayoutVars>
      </dgm:prSet>
      <dgm:spPr/>
      <dgm:t>
        <a:bodyPr/>
        <a:lstStyle/>
        <a:p>
          <a:endParaRPr lang="en-US"/>
        </a:p>
      </dgm:t>
    </dgm:pt>
    <dgm:pt modelId="{EE40F5EB-6535-4A80-BA9D-E2937D2A2A7C}" type="pres">
      <dgm:prSet presAssocID="{38B94A4C-72CF-4147-8BC2-B0355485F88C}" presName="dummy" presStyleCnt="0"/>
      <dgm:spPr/>
    </dgm:pt>
    <dgm:pt modelId="{4257FD86-AF53-4713-8D5B-8AA0F2DB214D}" type="pres">
      <dgm:prSet presAssocID="{7CCFCFAB-3E85-41BF-82B1-78A4C8AF433F}" presName="sibTrans" presStyleLbl="sibTrans2D1" presStyleIdx="0" presStyleCnt="6"/>
      <dgm:spPr/>
      <dgm:t>
        <a:bodyPr/>
        <a:lstStyle/>
        <a:p>
          <a:endParaRPr lang="en-US"/>
        </a:p>
      </dgm:t>
    </dgm:pt>
    <dgm:pt modelId="{A450DDAB-937F-43FF-B395-FF8F03D8DA42}" type="pres">
      <dgm:prSet presAssocID="{D9E11E1A-F3A3-4533-9A13-4DFE58D078D6}" presName="node" presStyleLbl="node1" presStyleIdx="1" presStyleCnt="6">
        <dgm:presLayoutVars>
          <dgm:bulletEnabled val="1"/>
        </dgm:presLayoutVars>
      </dgm:prSet>
      <dgm:spPr/>
      <dgm:t>
        <a:bodyPr/>
        <a:lstStyle/>
        <a:p>
          <a:endParaRPr lang="en-US"/>
        </a:p>
      </dgm:t>
    </dgm:pt>
    <dgm:pt modelId="{B1AAAA27-94FB-4B75-ACA7-B70367BA9D24}" type="pres">
      <dgm:prSet presAssocID="{D9E11E1A-F3A3-4533-9A13-4DFE58D078D6}" presName="dummy" presStyleCnt="0"/>
      <dgm:spPr/>
    </dgm:pt>
    <dgm:pt modelId="{29C3111C-5734-4F2F-9D59-8EEFD836FF7A}" type="pres">
      <dgm:prSet presAssocID="{9C37EDF4-E9DA-40C2-9802-F0F14425B981}" presName="sibTrans" presStyleLbl="sibTrans2D1" presStyleIdx="1" presStyleCnt="6"/>
      <dgm:spPr/>
      <dgm:t>
        <a:bodyPr/>
        <a:lstStyle/>
        <a:p>
          <a:endParaRPr lang="en-US"/>
        </a:p>
      </dgm:t>
    </dgm:pt>
    <dgm:pt modelId="{2A9C968A-73F0-48CC-9CBF-27F95D00F30B}" type="pres">
      <dgm:prSet presAssocID="{2636C358-7EA2-4401-9D82-D5FA8871327C}" presName="node" presStyleLbl="node1" presStyleIdx="2" presStyleCnt="6">
        <dgm:presLayoutVars>
          <dgm:bulletEnabled val="1"/>
        </dgm:presLayoutVars>
      </dgm:prSet>
      <dgm:spPr/>
      <dgm:t>
        <a:bodyPr/>
        <a:lstStyle/>
        <a:p>
          <a:endParaRPr lang="en-US"/>
        </a:p>
      </dgm:t>
    </dgm:pt>
    <dgm:pt modelId="{20251BA9-A7DC-4007-AB03-496F82D7343B}" type="pres">
      <dgm:prSet presAssocID="{2636C358-7EA2-4401-9D82-D5FA8871327C}" presName="dummy" presStyleCnt="0"/>
      <dgm:spPr/>
    </dgm:pt>
    <dgm:pt modelId="{E11A165B-68B5-4AFD-9CF1-36833BC09627}" type="pres">
      <dgm:prSet presAssocID="{19F1D5A0-F914-4D0D-9099-5D1184B3F81B}" presName="sibTrans" presStyleLbl="sibTrans2D1" presStyleIdx="2" presStyleCnt="6"/>
      <dgm:spPr/>
      <dgm:t>
        <a:bodyPr/>
        <a:lstStyle/>
        <a:p>
          <a:endParaRPr lang="en-US"/>
        </a:p>
      </dgm:t>
    </dgm:pt>
    <dgm:pt modelId="{62AB108F-3273-49DB-B5EE-E15AF20B946E}" type="pres">
      <dgm:prSet presAssocID="{64E22047-B171-4512-9BD5-44DC03C98B55}" presName="node" presStyleLbl="node1" presStyleIdx="3" presStyleCnt="6">
        <dgm:presLayoutVars>
          <dgm:bulletEnabled val="1"/>
        </dgm:presLayoutVars>
      </dgm:prSet>
      <dgm:spPr/>
      <dgm:t>
        <a:bodyPr/>
        <a:lstStyle/>
        <a:p>
          <a:endParaRPr lang="en-US"/>
        </a:p>
      </dgm:t>
    </dgm:pt>
    <dgm:pt modelId="{132D7A4C-C186-4DDD-8830-93E7C38C994D}" type="pres">
      <dgm:prSet presAssocID="{64E22047-B171-4512-9BD5-44DC03C98B55}" presName="dummy" presStyleCnt="0"/>
      <dgm:spPr/>
    </dgm:pt>
    <dgm:pt modelId="{563C6200-9D24-4492-9570-54651D5FDA4A}" type="pres">
      <dgm:prSet presAssocID="{7D2D02BA-C3BE-4E35-B871-0ADCF309937C}" presName="sibTrans" presStyleLbl="sibTrans2D1" presStyleIdx="3" presStyleCnt="6"/>
      <dgm:spPr/>
      <dgm:t>
        <a:bodyPr/>
        <a:lstStyle/>
        <a:p>
          <a:endParaRPr lang="en-US"/>
        </a:p>
      </dgm:t>
    </dgm:pt>
    <dgm:pt modelId="{D2DFB718-AA87-44DD-A952-74D837B8AAA7}" type="pres">
      <dgm:prSet presAssocID="{797D1D35-8231-47C9-B98C-81CA328143E6}" presName="node" presStyleLbl="node1" presStyleIdx="4" presStyleCnt="6">
        <dgm:presLayoutVars>
          <dgm:bulletEnabled val="1"/>
        </dgm:presLayoutVars>
      </dgm:prSet>
      <dgm:spPr/>
      <dgm:t>
        <a:bodyPr/>
        <a:lstStyle/>
        <a:p>
          <a:endParaRPr lang="en-US"/>
        </a:p>
      </dgm:t>
    </dgm:pt>
    <dgm:pt modelId="{5F906A2F-6D93-4182-A704-9AAB5CE781AE}" type="pres">
      <dgm:prSet presAssocID="{797D1D35-8231-47C9-B98C-81CA328143E6}" presName="dummy" presStyleCnt="0"/>
      <dgm:spPr/>
    </dgm:pt>
    <dgm:pt modelId="{51A792C3-1E36-42F5-B9B8-CFDEB6FAC16C}" type="pres">
      <dgm:prSet presAssocID="{93B16310-0C31-4B50-9E40-595CE3855E30}" presName="sibTrans" presStyleLbl="sibTrans2D1" presStyleIdx="4" presStyleCnt="6"/>
      <dgm:spPr/>
      <dgm:t>
        <a:bodyPr/>
        <a:lstStyle/>
        <a:p>
          <a:endParaRPr lang="en-US"/>
        </a:p>
      </dgm:t>
    </dgm:pt>
    <dgm:pt modelId="{113310DF-34EC-4D1B-94D1-9B96A5346844}" type="pres">
      <dgm:prSet presAssocID="{8C931B7C-F71A-42DE-A5A3-1E3A2D920963}" presName="node" presStyleLbl="node1" presStyleIdx="5" presStyleCnt="6">
        <dgm:presLayoutVars>
          <dgm:bulletEnabled val="1"/>
        </dgm:presLayoutVars>
      </dgm:prSet>
      <dgm:spPr/>
      <dgm:t>
        <a:bodyPr/>
        <a:lstStyle/>
        <a:p>
          <a:endParaRPr lang="en-US"/>
        </a:p>
      </dgm:t>
    </dgm:pt>
    <dgm:pt modelId="{958423B9-7E82-49D6-946D-14500015F42E}" type="pres">
      <dgm:prSet presAssocID="{8C931B7C-F71A-42DE-A5A3-1E3A2D920963}" presName="dummy" presStyleCnt="0"/>
      <dgm:spPr/>
    </dgm:pt>
    <dgm:pt modelId="{CD0797C6-4763-4A3B-AF37-868035816342}" type="pres">
      <dgm:prSet presAssocID="{4AC0A796-FD55-41B5-8C25-A5EDA8ACEAB7}" presName="sibTrans" presStyleLbl="sibTrans2D1" presStyleIdx="5" presStyleCnt="6"/>
      <dgm:spPr/>
      <dgm:t>
        <a:bodyPr/>
        <a:lstStyle/>
        <a:p>
          <a:endParaRPr lang="en-US"/>
        </a:p>
      </dgm:t>
    </dgm:pt>
  </dgm:ptLst>
  <dgm:cxnLst>
    <dgm:cxn modelId="{FD3A9B78-01E3-4572-B4F6-7438E67F8C4D}" type="presOf" srcId="{0579C3AC-8BD0-4678-97DC-EA3322D69CDA}" destId="{DFEFA4FD-5486-402D-BE61-D6176C860C17}" srcOrd="0" destOrd="0" presId="urn:microsoft.com/office/officeart/2005/8/layout/radial6"/>
    <dgm:cxn modelId="{CF061B40-D4AF-43A3-BF4D-8A97FD6AC4F2}" type="presOf" srcId="{38B94A4C-72CF-4147-8BC2-B0355485F88C}" destId="{F9B7B33E-0D93-462E-BEBD-75DC7C4A2B96}" srcOrd="0" destOrd="0" presId="urn:microsoft.com/office/officeart/2005/8/layout/radial6"/>
    <dgm:cxn modelId="{99270F1B-F0D2-4FE9-8760-D64176C95311}" srcId="{0579C3AC-8BD0-4678-97DC-EA3322D69CDA}" destId="{2636C358-7EA2-4401-9D82-D5FA8871327C}" srcOrd="2" destOrd="0" parTransId="{3283746A-03C7-4383-A6C3-1BE49ECCD03A}" sibTransId="{19F1D5A0-F914-4D0D-9099-5D1184B3F81B}"/>
    <dgm:cxn modelId="{803880F2-D9A0-4AF8-AD9D-9B8BDFF65300}" type="presOf" srcId="{912DE66F-B047-4D84-9AAB-3ECCE9C256C6}" destId="{57C4FBFE-F027-40F4-8575-8D65E70591F8}" srcOrd="0" destOrd="0" presId="urn:microsoft.com/office/officeart/2005/8/layout/radial6"/>
    <dgm:cxn modelId="{E4A96320-BDB4-4096-B026-37B713501963}" srcId="{0579C3AC-8BD0-4678-97DC-EA3322D69CDA}" destId="{8C931B7C-F71A-42DE-A5A3-1E3A2D920963}" srcOrd="5" destOrd="0" parTransId="{EB96F611-BF33-4BC0-A50E-323C972A3C9F}" sibTransId="{4AC0A796-FD55-41B5-8C25-A5EDA8ACEAB7}"/>
    <dgm:cxn modelId="{039B0DFD-CAC1-4029-950E-1830EB55418D}" srcId="{0579C3AC-8BD0-4678-97DC-EA3322D69CDA}" destId="{797D1D35-8231-47C9-B98C-81CA328143E6}" srcOrd="4" destOrd="0" parTransId="{41EA3973-FB26-403E-A6CA-8192197EBC46}" sibTransId="{93B16310-0C31-4B50-9E40-595CE3855E30}"/>
    <dgm:cxn modelId="{557404F8-5060-479B-9297-0EA7B8F6CBB6}" type="presOf" srcId="{7D2D02BA-C3BE-4E35-B871-0ADCF309937C}" destId="{563C6200-9D24-4492-9570-54651D5FDA4A}" srcOrd="0" destOrd="0" presId="urn:microsoft.com/office/officeart/2005/8/layout/radial6"/>
    <dgm:cxn modelId="{8A93075E-E00B-4A6B-810B-694190375BBE}" type="presOf" srcId="{2636C358-7EA2-4401-9D82-D5FA8871327C}" destId="{2A9C968A-73F0-48CC-9CBF-27F95D00F30B}" srcOrd="0" destOrd="0" presId="urn:microsoft.com/office/officeart/2005/8/layout/radial6"/>
    <dgm:cxn modelId="{89B73BED-BF2F-4E1D-BDF2-416C205AE9AA}" type="presOf" srcId="{93B16310-0C31-4B50-9E40-595CE3855E30}" destId="{51A792C3-1E36-42F5-B9B8-CFDEB6FAC16C}" srcOrd="0" destOrd="0" presId="urn:microsoft.com/office/officeart/2005/8/layout/radial6"/>
    <dgm:cxn modelId="{9C5947A5-2FC3-42A0-B56F-6B6BCB58CAA5}" srcId="{912DE66F-B047-4D84-9AAB-3ECCE9C256C6}" destId="{0579C3AC-8BD0-4678-97DC-EA3322D69CDA}" srcOrd="0" destOrd="0" parTransId="{3CC1872C-54F8-41CF-8B13-12FBE5804C9F}" sibTransId="{114B9CCA-545F-46EF-8238-356ED0C11E66}"/>
    <dgm:cxn modelId="{6EE29B8A-ECB7-491F-8CFD-51B52B8464D3}" srcId="{0579C3AC-8BD0-4678-97DC-EA3322D69CDA}" destId="{D9E11E1A-F3A3-4533-9A13-4DFE58D078D6}" srcOrd="1" destOrd="0" parTransId="{99D39036-F55A-4844-9ADF-3B24CAAFA03D}" sibTransId="{9C37EDF4-E9DA-40C2-9802-F0F14425B981}"/>
    <dgm:cxn modelId="{07ABF563-150C-4E5C-AFF4-A37927432ADD}" type="presOf" srcId="{797D1D35-8231-47C9-B98C-81CA328143E6}" destId="{D2DFB718-AA87-44DD-A952-74D837B8AAA7}" srcOrd="0" destOrd="0" presId="urn:microsoft.com/office/officeart/2005/8/layout/radial6"/>
    <dgm:cxn modelId="{3CB3785B-7C84-47D5-8601-C615BAAB9010}" type="presOf" srcId="{8C931B7C-F71A-42DE-A5A3-1E3A2D920963}" destId="{113310DF-34EC-4D1B-94D1-9B96A5346844}" srcOrd="0" destOrd="0" presId="urn:microsoft.com/office/officeart/2005/8/layout/radial6"/>
    <dgm:cxn modelId="{0A954FB4-AA60-45F3-A403-4804840E8CD9}" srcId="{0579C3AC-8BD0-4678-97DC-EA3322D69CDA}" destId="{38B94A4C-72CF-4147-8BC2-B0355485F88C}" srcOrd="0" destOrd="0" parTransId="{5931E466-A64A-4B76-AB6E-8E7EFDA23A0A}" sibTransId="{7CCFCFAB-3E85-41BF-82B1-78A4C8AF433F}"/>
    <dgm:cxn modelId="{B5D84DE8-8538-416E-BA75-61B51CD2877F}" type="presOf" srcId="{64E22047-B171-4512-9BD5-44DC03C98B55}" destId="{62AB108F-3273-49DB-B5EE-E15AF20B946E}" srcOrd="0" destOrd="0" presId="urn:microsoft.com/office/officeart/2005/8/layout/radial6"/>
    <dgm:cxn modelId="{3D2770B5-319D-40CE-B5A1-EB155FE6357E}" type="presOf" srcId="{19F1D5A0-F914-4D0D-9099-5D1184B3F81B}" destId="{E11A165B-68B5-4AFD-9CF1-36833BC09627}" srcOrd="0" destOrd="0" presId="urn:microsoft.com/office/officeart/2005/8/layout/radial6"/>
    <dgm:cxn modelId="{60E3DF39-BB49-42E9-84BE-B3CD552BD941}" type="presOf" srcId="{4AC0A796-FD55-41B5-8C25-A5EDA8ACEAB7}" destId="{CD0797C6-4763-4A3B-AF37-868035816342}" srcOrd="0" destOrd="0" presId="urn:microsoft.com/office/officeart/2005/8/layout/radial6"/>
    <dgm:cxn modelId="{8D9C9A8B-3988-435F-93B8-1E7508D3CA3A}" type="presOf" srcId="{9C37EDF4-E9DA-40C2-9802-F0F14425B981}" destId="{29C3111C-5734-4F2F-9D59-8EEFD836FF7A}" srcOrd="0" destOrd="0" presId="urn:microsoft.com/office/officeart/2005/8/layout/radial6"/>
    <dgm:cxn modelId="{3E2837D2-2E6D-4D14-BAB4-5E3104500045}" srcId="{0579C3AC-8BD0-4678-97DC-EA3322D69CDA}" destId="{64E22047-B171-4512-9BD5-44DC03C98B55}" srcOrd="3" destOrd="0" parTransId="{499412A4-7071-4911-9422-A3835FCFDA74}" sibTransId="{7D2D02BA-C3BE-4E35-B871-0ADCF309937C}"/>
    <dgm:cxn modelId="{ABA8006A-B84B-4C7B-BA8C-8F1CB50446E3}" type="presOf" srcId="{D9E11E1A-F3A3-4533-9A13-4DFE58D078D6}" destId="{A450DDAB-937F-43FF-B395-FF8F03D8DA42}" srcOrd="0" destOrd="0" presId="urn:microsoft.com/office/officeart/2005/8/layout/radial6"/>
    <dgm:cxn modelId="{B789CD06-6B35-4278-B7CE-1F136B0C2BE9}" type="presOf" srcId="{7CCFCFAB-3E85-41BF-82B1-78A4C8AF433F}" destId="{4257FD86-AF53-4713-8D5B-8AA0F2DB214D}" srcOrd="0" destOrd="0" presId="urn:microsoft.com/office/officeart/2005/8/layout/radial6"/>
    <dgm:cxn modelId="{B63212F9-7B1D-46A7-A777-7A4A2DFAC5B6}" type="presParOf" srcId="{57C4FBFE-F027-40F4-8575-8D65E70591F8}" destId="{DFEFA4FD-5486-402D-BE61-D6176C860C17}" srcOrd="0" destOrd="0" presId="urn:microsoft.com/office/officeart/2005/8/layout/radial6"/>
    <dgm:cxn modelId="{67F9FE37-2223-42B9-86B8-4A2CE74CC765}" type="presParOf" srcId="{57C4FBFE-F027-40F4-8575-8D65E70591F8}" destId="{F9B7B33E-0D93-462E-BEBD-75DC7C4A2B96}" srcOrd="1" destOrd="0" presId="urn:microsoft.com/office/officeart/2005/8/layout/radial6"/>
    <dgm:cxn modelId="{2DD123C5-1AD0-4DC2-85D4-62846743FAC3}" type="presParOf" srcId="{57C4FBFE-F027-40F4-8575-8D65E70591F8}" destId="{EE40F5EB-6535-4A80-BA9D-E2937D2A2A7C}" srcOrd="2" destOrd="0" presId="urn:microsoft.com/office/officeart/2005/8/layout/radial6"/>
    <dgm:cxn modelId="{11FB9A7B-6160-4EC8-A60E-828AD8FF7BBA}" type="presParOf" srcId="{57C4FBFE-F027-40F4-8575-8D65E70591F8}" destId="{4257FD86-AF53-4713-8D5B-8AA0F2DB214D}" srcOrd="3" destOrd="0" presId="urn:microsoft.com/office/officeart/2005/8/layout/radial6"/>
    <dgm:cxn modelId="{136D1492-F61C-407D-B091-FC055AFE0BA7}" type="presParOf" srcId="{57C4FBFE-F027-40F4-8575-8D65E70591F8}" destId="{A450DDAB-937F-43FF-B395-FF8F03D8DA42}" srcOrd="4" destOrd="0" presId="urn:microsoft.com/office/officeart/2005/8/layout/radial6"/>
    <dgm:cxn modelId="{3806BB27-D443-4649-BBA6-73317C8BC7C3}" type="presParOf" srcId="{57C4FBFE-F027-40F4-8575-8D65E70591F8}" destId="{B1AAAA27-94FB-4B75-ACA7-B70367BA9D24}" srcOrd="5" destOrd="0" presId="urn:microsoft.com/office/officeart/2005/8/layout/radial6"/>
    <dgm:cxn modelId="{D42B1019-CA98-4816-BD4F-7B25E626847A}" type="presParOf" srcId="{57C4FBFE-F027-40F4-8575-8D65E70591F8}" destId="{29C3111C-5734-4F2F-9D59-8EEFD836FF7A}" srcOrd="6" destOrd="0" presId="urn:microsoft.com/office/officeart/2005/8/layout/radial6"/>
    <dgm:cxn modelId="{A183A999-E910-4187-8277-24DAF4B640B0}" type="presParOf" srcId="{57C4FBFE-F027-40F4-8575-8D65E70591F8}" destId="{2A9C968A-73F0-48CC-9CBF-27F95D00F30B}" srcOrd="7" destOrd="0" presId="urn:microsoft.com/office/officeart/2005/8/layout/radial6"/>
    <dgm:cxn modelId="{B4BC0D7E-42AA-43D9-AF81-2EB72BF6E582}" type="presParOf" srcId="{57C4FBFE-F027-40F4-8575-8D65E70591F8}" destId="{20251BA9-A7DC-4007-AB03-496F82D7343B}" srcOrd="8" destOrd="0" presId="urn:microsoft.com/office/officeart/2005/8/layout/radial6"/>
    <dgm:cxn modelId="{F93A112E-E878-4C10-BE48-7D7568D3788F}" type="presParOf" srcId="{57C4FBFE-F027-40F4-8575-8D65E70591F8}" destId="{E11A165B-68B5-4AFD-9CF1-36833BC09627}" srcOrd="9" destOrd="0" presId="urn:microsoft.com/office/officeart/2005/8/layout/radial6"/>
    <dgm:cxn modelId="{4D9C66B7-B00C-49FF-A661-682C1B4F45DC}" type="presParOf" srcId="{57C4FBFE-F027-40F4-8575-8D65E70591F8}" destId="{62AB108F-3273-49DB-B5EE-E15AF20B946E}" srcOrd="10" destOrd="0" presId="urn:microsoft.com/office/officeart/2005/8/layout/radial6"/>
    <dgm:cxn modelId="{2402070E-6100-449B-843C-E624D8E13C31}" type="presParOf" srcId="{57C4FBFE-F027-40F4-8575-8D65E70591F8}" destId="{132D7A4C-C186-4DDD-8830-93E7C38C994D}" srcOrd="11" destOrd="0" presId="urn:microsoft.com/office/officeart/2005/8/layout/radial6"/>
    <dgm:cxn modelId="{CC553FFC-D1DB-4E79-A3C5-8C36E2A584FA}" type="presParOf" srcId="{57C4FBFE-F027-40F4-8575-8D65E70591F8}" destId="{563C6200-9D24-4492-9570-54651D5FDA4A}" srcOrd="12" destOrd="0" presId="urn:microsoft.com/office/officeart/2005/8/layout/radial6"/>
    <dgm:cxn modelId="{94EBC11F-0AB0-4371-9ED3-DF0C5AF97758}" type="presParOf" srcId="{57C4FBFE-F027-40F4-8575-8D65E70591F8}" destId="{D2DFB718-AA87-44DD-A952-74D837B8AAA7}" srcOrd="13" destOrd="0" presId="urn:microsoft.com/office/officeart/2005/8/layout/radial6"/>
    <dgm:cxn modelId="{D4874084-EFA1-4E02-B427-01A6E6520AF1}" type="presParOf" srcId="{57C4FBFE-F027-40F4-8575-8D65E70591F8}" destId="{5F906A2F-6D93-4182-A704-9AAB5CE781AE}" srcOrd="14" destOrd="0" presId="urn:microsoft.com/office/officeart/2005/8/layout/radial6"/>
    <dgm:cxn modelId="{1183D88F-FA18-4985-8867-BE818ACFD5A7}" type="presParOf" srcId="{57C4FBFE-F027-40F4-8575-8D65E70591F8}" destId="{51A792C3-1E36-42F5-B9B8-CFDEB6FAC16C}" srcOrd="15" destOrd="0" presId="urn:microsoft.com/office/officeart/2005/8/layout/radial6"/>
    <dgm:cxn modelId="{1E522433-DCE4-458E-B806-14D3C28CFFD5}" type="presParOf" srcId="{57C4FBFE-F027-40F4-8575-8D65E70591F8}" destId="{113310DF-34EC-4D1B-94D1-9B96A5346844}" srcOrd="16" destOrd="0" presId="urn:microsoft.com/office/officeart/2005/8/layout/radial6"/>
    <dgm:cxn modelId="{23C90866-CDC8-4A18-8D16-A3DD01F176EC}" type="presParOf" srcId="{57C4FBFE-F027-40F4-8575-8D65E70591F8}" destId="{958423B9-7E82-49D6-946D-14500015F42E}" srcOrd="17" destOrd="0" presId="urn:microsoft.com/office/officeart/2005/8/layout/radial6"/>
    <dgm:cxn modelId="{D39E94A5-A37E-423C-B8BE-5B977DD45FBF}" type="presParOf" srcId="{57C4FBFE-F027-40F4-8575-8D65E70591F8}" destId="{CD0797C6-4763-4A3B-AF37-868035816342}"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DE66F-B047-4D84-9AAB-3ECCE9C256C6}"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US"/>
        </a:p>
      </dgm:t>
    </dgm:pt>
    <dgm:pt modelId="{0579C3AC-8BD0-4678-97DC-EA3322D69CDA}">
      <dgm:prSet phldrT="[Text]"/>
      <dgm:spPr/>
      <dgm:t>
        <a:bodyPr/>
        <a:lstStyle/>
        <a:p>
          <a:r>
            <a:rPr lang="en-US" dirty="0" smtClean="0"/>
            <a:t>You</a:t>
          </a:r>
          <a:endParaRPr lang="en-US" dirty="0"/>
        </a:p>
      </dgm:t>
    </dgm:pt>
    <dgm:pt modelId="{3CC1872C-54F8-41CF-8B13-12FBE5804C9F}" type="parTrans" cxnId="{9C5947A5-2FC3-42A0-B56F-6B6BCB58CAA5}">
      <dgm:prSet/>
      <dgm:spPr/>
      <dgm:t>
        <a:bodyPr/>
        <a:lstStyle/>
        <a:p>
          <a:endParaRPr lang="en-US"/>
        </a:p>
      </dgm:t>
    </dgm:pt>
    <dgm:pt modelId="{114B9CCA-545F-46EF-8238-356ED0C11E66}" type="sibTrans" cxnId="{9C5947A5-2FC3-42A0-B56F-6B6BCB58CAA5}">
      <dgm:prSet/>
      <dgm:spPr/>
      <dgm:t>
        <a:bodyPr/>
        <a:lstStyle/>
        <a:p>
          <a:endParaRPr lang="en-US"/>
        </a:p>
      </dgm:t>
    </dgm:pt>
    <dgm:pt modelId="{38B94A4C-72CF-4147-8BC2-B0355485F88C}">
      <dgm:prSet phldrT="[Text]"/>
      <dgm:spPr/>
      <dgm:t>
        <a:bodyPr/>
        <a:lstStyle/>
        <a:p>
          <a:r>
            <a:rPr lang="en-US" dirty="0" smtClean="0"/>
            <a:t>Accountant</a:t>
          </a:r>
          <a:endParaRPr lang="en-US" dirty="0"/>
        </a:p>
      </dgm:t>
    </dgm:pt>
    <dgm:pt modelId="{5931E466-A64A-4B76-AB6E-8E7EFDA23A0A}" type="parTrans" cxnId="{0A954FB4-AA60-45F3-A403-4804840E8CD9}">
      <dgm:prSet/>
      <dgm:spPr/>
      <dgm:t>
        <a:bodyPr/>
        <a:lstStyle/>
        <a:p>
          <a:endParaRPr lang="en-US"/>
        </a:p>
      </dgm:t>
    </dgm:pt>
    <dgm:pt modelId="{7CCFCFAB-3E85-41BF-82B1-78A4C8AF433F}" type="sibTrans" cxnId="{0A954FB4-AA60-45F3-A403-4804840E8CD9}">
      <dgm:prSet/>
      <dgm:spPr/>
      <dgm:t>
        <a:bodyPr/>
        <a:lstStyle/>
        <a:p>
          <a:endParaRPr lang="en-US"/>
        </a:p>
      </dgm:t>
    </dgm:pt>
    <dgm:pt modelId="{D9E11E1A-F3A3-4533-9A13-4DFE58D078D6}">
      <dgm:prSet phldrT="[Text]"/>
      <dgm:spPr/>
      <dgm:t>
        <a:bodyPr/>
        <a:lstStyle/>
        <a:p>
          <a:r>
            <a:rPr lang="en-US" dirty="0" smtClean="0"/>
            <a:t>Lawyer </a:t>
          </a:r>
          <a:endParaRPr lang="en-US" dirty="0"/>
        </a:p>
      </dgm:t>
    </dgm:pt>
    <dgm:pt modelId="{99D39036-F55A-4844-9ADF-3B24CAAFA03D}" type="parTrans" cxnId="{6EE29B8A-ECB7-491F-8CFD-51B52B8464D3}">
      <dgm:prSet/>
      <dgm:spPr/>
      <dgm:t>
        <a:bodyPr/>
        <a:lstStyle/>
        <a:p>
          <a:endParaRPr lang="en-US"/>
        </a:p>
      </dgm:t>
    </dgm:pt>
    <dgm:pt modelId="{9C37EDF4-E9DA-40C2-9802-F0F14425B981}" type="sibTrans" cxnId="{6EE29B8A-ECB7-491F-8CFD-51B52B8464D3}">
      <dgm:prSet/>
      <dgm:spPr/>
      <dgm:t>
        <a:bodyPr/>
        <a:lstStyle/>
        <a:p>
          <a:endParaRPr lang="en-US"/>
        </a:p>
      </dgm:t>
    </dgm:pt>
    <dgm:pt modelId="{2636C358-7EA2-4401-9D82-D5FA8871327C}">
      <dgm:prSet phldrT="[Text]"/>
      <dgm:spPr/>
      <dgm:t>
        <a:bodyPr/>
        <a:lstStyle/>
        <a:p>
          <a:r>
            <a:rPr lang="en-US" dirty="0" smtClean="0"/>
            <a:t>Banker</a:t>
          </a:r>
          <a:endParaRPr lang="en-US" dirty="0"/>
        </a:p>
      </dgm:t>
    </dgm:pt>
    <dgm:pt modelId="{3283746A-03C7-4383-A6C3-1BE49ECCD03A}" type="parTrans" cxnId="{99270F1B-F0D2-4FE9-8760-D64176C95311}">
      <dgm:prSet/>
      <dgm:spPr/>
      <dgm:t>
        <a:bodyPr/>
        <a:lstStyle/>
        <a:p>
          <a:endParaRPr lang="en-US"/>
        </a:p>
      </dgm:t>
    </dgm:pt>
    <dgm:pt modelId="{19F1D5A0-F914-4D0D-9099-5D1184B3F81B}" type="sibTrans" cxnId="{99270F1B-F0D2-4FE9-8760-D64176C95311}">
      <dgm:prSet/>
      <dgm:spPr/>
      <dgm:t>
        <a:bodyPr/>
        <a:lstStyle/>
        <a:p>
          <a:endParaRPr lang="en-US"/>
        </a:p>
      </dgm:t>
    </dgm:pt>
    <dgm:pt modelId="{64E22047-B171-4512-9BD5-44DC03C98B55}">
      <dgm:prSet phldrT="[Text]"/>
      <dgm:spPr/>
      <dgm:t>
        <a:bodyPr/>
        <a:lstStyle/>
        <a:p>
          <a:r>
            <a:rPr lang="en-US" dirty="0" smtClean="0"/>
            <a:t>Bucket Approach</a:t>
          </a:r>
          <a:endParaRPr lang="en-US" dirty="0"/>
        </a:p>
      </dgm:t>
    </dgm:pt>
    <dgm:pt modelId="{499412A4-7071-4911-9422-A3835FCFDA74}" type="parTrans" cxnId="{3E2837D2-2E6D-4D14-BAB4-5E3104500045}">
      <dgm:prSet/>
      <dgm:spPr/>
      <dgm:t>
        <a:bodyPr/>
        <a:lstStyle/>
        <a:p>
          <a:endParaRPr lang="en-US"/>
        </a:p>
      </dgm:t>
    </dgm:pt>
    <dgm:pt modelId="{7D2D02BA-C3BE-4E35-B871-0ADCF309937C}" type="sibTrans" cxnId="{3E2837D2-2E6D-4D14-BAB4-5E3104500045}">
      <dgm:prSet/>
      <dgm:spPr/>
      <dgm:t>
        <a:bodyPr/>
        <a:lstStyle/>
        <a:p>
          <a:endParaRPr lang="en-US"/>
        </a:p>
      </dgm:t>
    </dgm:pt>
    <dgm:pt modelId="{797D1D35-8231-47C9-B98C-81CA328143E6}">
      <dgm:prSet phldrT="[Text]"/>
      <dgm:spPr/>
      <dgm:t>
        <a:bodyPr/>
        <a:lstStyle/>
        <a:p>
          <a:r>
            <a:rPr lang="en-US" dirty="0" smtClean="0"/>
            <a:t>Investment Advisor</a:t>
          </a:r>
          <a:endParaRPr lang="en-US" dirty="0"/>
        </a:p>
      </dgm:t>
    </dgm:pt>
    <dgm:pt modelId="{41EA3973-FB26-403E-A6CA-8192197EBC46}" type="parTrans" cxnId="{039B0DFD-CAC1-4029-950E-1830EB55418D}">
      <dgm:prSet/>
      <dgm:spPr/>
      <dgm:t>
        <a:bodyPr/>
        <a:lstStyle/>
        <a:p>
          <a:endParaRPr lang="en-US"/>
        </a:p>
      </dgm:t>
    </dgm:pt>
    <dgm:pt modelId="{93B16310-0C31-4B50-9E40-595CE3855E30}" type="sibTrans" cxnId="{039B0DFD-CAC1-4029-950E-1830EB55418D}">
      <dgm:prSet/>
      <dgm:spPr/>
      <dgm:t>
        <a:bodyPr/>
        <a:lstStyle/>
        <a:p>
          <a:endParaRPr lang="en-US"/>
        </a:p>
      </dgm:t>
    </dgm:pt>
    <dgm:pt modelId="{8C931B7C-F71A-42DE-A5A3-1E3A2D920963}">
      <dgm:prSet phldrT="[Text]"/>
      <dgm:spPr/>
      <dgm:t>
        <a:bodyPr/>
        <a:lstStyle/>
        <a:p>
          <a:r>
            <a:rPr lang="en-US" dirty="0" smtClean="0"/>
            <a:t>Broker / Dealer</a:t>
          </a:r>
          <a:endParaRPr lang="en-US" dirty="0"/>
        </a:p>
      </dgm:t>
    </dgm:pt>
    <dgm:pt modelId="{EB96F611-BF33-4BC0-A50E-323C972A3C9F}" type="parTrans" cxnId="{E4A96320-BDB4-4096-B026-37B713501963}">
      <dgm:prSet/>
      <dgm:spPr/>
      <dgm:t>
        <a:bodyPr/>
        <a:lstStyle/>
        <a:p>
          <a:endParaRPr lang="en-US"/>
        </a:p>
      </dgm:t>
    </dgm:pt>
    <dgm:pt modelId="{4AC0A796-FD55-41B5-8C25-A5EDA8ACEAB7}" type="sibTrans" cxnId="{E4A96320-BDB4-4096-B026-37B713501963}">
      <dgm:prSet/>
      <dgm:spPr/>
      <dgm:t>
        <a:bodyPr/>
        <a:lstStyle/>
        <a:p>
          <a:endParaRPr lang="en-US"/>
        </a:p>
      </dgm:t>
    </dgm:pt>
    <dgm:pt modelId="{57C4FBFE-F027-40F4-8575-8D65E70591F8}" type="pres">
      <dgm:prSet presAssocID="{912DE66F-B047-4D84-9AAB-3ECCE9C256C6}" presName="Name0" presStyleCnt="0">
        <dgm:presLayoutVars>
          <dgm:chMax val="1"/>
          <dgm:dir/>
          <dgm:animLvl val="ctr"/>
          <dgm:resizeHandles val="exact"/>
        </dgm:presLayoutVars>
      </dgm:prSet>
      <dgm:spPr/>
      <dgm:t>
        <a:bodyPr/>
        <a:lstStyle/>
        <a:p>
          <a:endParaRPr lang="en-US"/>
        </a:p>
      </dgm:t>
    </dgm:pt>
    <dgm:pt modelId="{DFEFA4FD-5486-402D-BE61-D6176C860C17}" type="pres">
      <dgm:prSet presAssocID="{0579C3AC-8BD0-4678-97DC-EA3322D69CDA}" presName="centerShape" presStyleLbl="node0" presStyleIdx="0" presStyleCnt="1"/>
      <dgm:spPr/>
      <dgm:t>
        <a:bodyPr/>
        <a:lstStyle/>
        <a:p>
          <a:endParaRPr lang="en-US"/>
        </a:p>
      </dgm:t>
    </dgm:pt>
    <dgm:pt modelId="{F9B7B33E-0D93-462E-BEBD-75DC7C4A2B96}" type="pres">
      <dgm:prSet presAssocID="{38B94A4C-72CF-4147-8BC2-B0355485F88C}" presName="node" presStyleLbl="node1" presStyleIdx="0" presStyleCnt="6">
        <dgm:presLayoutVars>
          <dgm:bulletEnabled val="1"/>
        </dgm:presLayoutVars>
      </dgm:prSet>
      <dgm:spPr/>
      <dgm:t>
        <a:bodyPr/>
        <a:lstStyle/>
        <a:p>
          <a:endParaRPr lang="en-US"/>
        </a:p>
      </dgm:t>
    </dgm:pt>
    <dgm:pt modelId="{EE40F5EB-6535-4A80-BA9D-E2937D2A2A7C}" type="pres">
      <dgm:prSet presAssocID="{38B94A4C-72CF-4147-8BC2-B0355485F88C}" presName="dummy" presStyleCnt="0"/>
      <dgm:spPr/>
    </dgm:pt>
    <dgm:pt modelId="{4257FD86-AF53-4713-8D5B-8AA0F2DB214D}" type="pres">
      <dgm:prSet presAssocID="{7CCFCFAB-3E85-41BF-82B1-78A4C8AF433F}" presName="sibTrans" presStyleLbl="sibTrans2D1" presStyleIdx="0" presStyleCnt="6"/>
      <dgm:spPr/>
      <dgm:t>
        <a:bodyPr/>
        <a:lstStyle/>
        <a:p>
          <a:endParaRPr lang="en-US"/>
        </a:p>
      </dgm:t>
    </dgm:pt>
    <dgm:pt modelId="{A450DDAB-937F-43FF-B395-FF8F03D8DA42}" type="pres">
      <dgm:prSet presAssocID="{D9E11E1A-F3A3-4533-9A13-4DFE58D078D6}" presName="node" presStyleLbl="node1" presStyleIdx="1" presStyleCnt="6">
        <dgm:presLayoutVars>
          <dgm:bulletEnabled val="1"/>
        </dgm:presLayoutVars>
      </dgm:prSet>
      <dgm:spPr/>
      <dgm:t>
        <a:bodyPr/>
        <a:lstStyle/>
        <a:p>
          <a:endParaRPr lang="en-US"/>
        </a:p>
      </dgm:t>
    </dgm:pt>
    <dgm:pt modelId="{B1AAAA27-94FB-4B75-ACA7-B70367BA9D24}" type="pres">
      <dgm:prSet presAssocID="{D9E11E1A-F3A3-4533-9A13-4DFE58D078D6}" presName="dummy" presStyleCnt="0"/>
      <dgm:spPr/>
    </dgm:pt>
    <dgm:pt modelId="{29C3111C-5734-4F2F-9D59-8EEFD836FF7A}" type="pres">
      <dgm:prSet presAssocID="{9C37EDF4-E9DA-40C2-9802-F0F14425B981}" presName="sibTrans" presStyleLbl="sibTrans2D1" presStyleIdx="1" presStyleCnt="6"/>
      <dgm:spPr/>
      <dgm:t>
        <a:bodyPr/>
        <a:lstStyle/>
        <a:p>
          <a:endParaRPr lang="en-US"/>
        </a:p>
      </dgm:t>
    </dgm:pt>
    <dgm:pt modelId="{2A9C968A-73F0-48CC-9CBF-27F95D00F30B}" type="pres">
      <dgm:prSet presAssocID="{2636C358-7EA2-4401-9D82-D5FA8871327C}" presName="node" presStyleLbl="node1" presStyleIdx="2" presStyleCnt="6">
        <dgm:presLayoutVars>
          <dgm:bulletEnabled val="1"/>
        </dgm:presLayoutVars>
      </dgm:prSet>
      <dgm:spPr/>
      <dgm:t>
        <a:bodyPr/>
        <a:lstStyle/>
        <a:p>
          <a:endParaRPr lang="en-US"/>
        </a:p>
      </dgm:t>
    </dgm:pt>
    <dgm:pt modelId="{20251BA9-A7DC-4007-AB03-496F82D7343B}" type="pres">
      <dgm:prSet presAssocID="{2636C358-7EA2-4401-9D82-D5FA8871327C}" presName="dummy" presStyleCnt="0"/>
      <dgm:spPr/>
    </dgm:pt>
    <dgm:pt modelId="{E11A165B-68B5-4AFD-9CF1-36833BC09627}" type="pres">
      <dgm:prSet presAssocID="{19F1D5A0-F914-4D0D-9099-5D1184B3F81B}" presName="sibTrans" presStyleLbl="sibTrans2D1" presStyleIdx="2" presStyleCnt="6"/>
      <dgm:spPr/>
      <dgm:t>
        <a:bodyPr/>
        <a:lstStyle/>
        <a:p>
          <a:endParaRPr lang="en-US"/>
        </a:p>
      </dgm:t>
    </dgm:pt>
    <dgm:pt modelId="{62AB108F-3273-49DB-B5EE-E15AF20B946E}" type="pres">
      <dgm:prSet presAssocID="{64E22047-B171-4512-9BD5-44DC03C98B55}" presName="node" presStyleLbl="node1" presStyleIdx="3" presStyleCnt="6">
        <dgm:presLayoutVars>
          <dgm:bulletEnabled val="1"/>
        </dgm:presLayoutVars>
      </dgm:prSet>
      <dgm:spPr/>
      <dgm:t>
        <a:bodyPr/>
        <a:lstStyle/>
        <a:p>
          <a:endParaRPr lang="en-US"/>
        </a:p>
      </dgm:t>
    </dgm:pt>
    <dgm:pt modelId="{132D7A4C-C186-4DDD-8830-93E7C38C994D}" type="pres">
      <dgm:prSet presAssocID="{64E22047-B171-4512-9BD5-44DC03C98B55}" presName="dummy" presStyleCnt="0"/>
      <dgm:spPr/>
    </dgm:pt>
    <dgm:pt modelId="{563C6200-9D24-4492-9570-54651D5FDA4A}" type="pres">
      <dgm:prSet presAssocID="{7D2D02BA-C3BE-4E35-B871-0ADCF309937C}" presName="sibTrans" presStyleLbl="sibTrans2D1" presStyleIdx="3" presStyleCnt="6"/>
      <dgm:spPr/>
      <dgm:t>
        <a:bodyPr/>
        <a:lstStyle/>
        <a:p>
          <a:endParaRPr lang="en-US"/>
        </a:p>
      </dgm:t>
    </dgm:pt>
    <dgm:pt modelId="{D2DFB718-AA87-44DD-A952-74D837B8AAA7}" type="pres">
      <dgm:prSet presAssocID="{797D1D35-8231-47C9-B98C-81CA328143E6}" presName="node" presStyleLbl="node1" presStyleIdx="4" presStyleCnt="6">
        <dgm:presLayoutVars>
          <dgm:bulletEnabled val="1"/>
        </dgm:presLayoutVars>
      </dgm:prSet>
      <dgm:spPr/>
      <dgm:t>
        <a:bodyPr/>
        <a:lstStyle/>
        <a:p>
          <a:endParaRPr lang="en-US"/>
        </a:p>
      </dgm:t>
    </dgm:pt>
    <dgm:pt modelId="{5F906A2F-6D93-4182-A704-9AAB5CE781AE}" type="pres">
      <dgm:prSet presAssocID="{797D1D35-8231-47C9-B98C-81CA328143E6}" presName="dummy" presStyleCnt="0"/>
      <dgm:spPr/>
    </dgm:pt>
    <dgm:pt modelId="{51A792C3-1E36-42F5-B9B8-CFDEB6FAC16C}" type="pres">
      <dgm:prSet presAssocID="{93B16310-0C31-4B50-9E40-595CE3855E30}" presName="sibTrans" presStyleLbl="sibTrans2D1" presStyleIdx="4" presStyleCnt="6"/>
      <dgm:spPr/>
      <dgm:t>
        <a:bodyPr/>
        <a:lstStyle/>
        <a:p>
          <a:endParaRPr lang="en-US"/>
        </a:p>
      </dgm:t>
    </dgm:pt>
    <dgm:pt modelId="{113310DF-34EC-4D1B-94D1-9B96A5346844}" type="pres">
      <dgm:prSet presAssocID="{8C931B7C-F71A-42DE-A5A3-1E3A2D920963}" presName="node" presStyleLbl="node1" presStyleIdx="5" presStyleCnt="6">
        <dgm:presLayoutVars>
          <dgm:bulletEnabled val="1"/>
        </dgm:presLayoutVars>
      </dgm:prSet>
      <dgm:spPr/>
      <dgm:t>
        <a:bodyPr/>
        <a:lstStyle/>
        <a:p>
          <a:endParaRPr lang="en-US"/>
        </a:p>
      </dgm:t>
    </dgm:pt>
    <dgm:pt modelId="{958423B9-7E82-49D6-946D-14500015F42E}" type="pres">
      <dgm:prSet presAssocID="{8C931B7C-F71A-42DE-A5A3-1E3A2D920963}" presName="dummy" presStyleCnt="0"/>
      <dgm:spPr/>
    </dgm:pt>
    <dgm:pt modelId="{CD0797C6-4763-4A3B-AF37-868035816342}" type="pres">
      <dgm:prSet presAssocID="{4AC0A796-FD55-41B5-8C25-A5EDA8ACEAB7}" presName="sibTrans" presStyleLbl="sibTrans2D1" presStyleIdx="5" presStyleCnt="6"/>
      <dgm:spPr/>
      <dgm:t>
        <a:bodyPr/>
        <a:lstStyle/>
        <a:p>
          <a:endParaRPr lang="en-US"/>
        </a:p>
      </dgm:t>
    </dgm:pt>
  </dgm:ptLst>
  <dgm:cxnLst>
    <dgm:cxn modelId="{E4A96320-BDB4-4096-B026-37B713501963}" srcId="{0579C3AC-8BD0-4678-97DC-EA3322D69CDA}" destId="{8C931B7C-F71A-42DE-A5A3-1E3A2D920963}" srcOrd="5" destOrd="0" parTransId="{EB96F611-BF33-4BC0-A50E-323C972A3C9F}" sibTransId="{4AC0A796-FD55-41B5-8C25-A5EDA8ACEAB7}"/>
    <dgm:cxn modelId="{99270F1B-F0D2-4FE9-8760-D64176C95311}" srcId="{0579C3AC-8BD0-4678-97DC-EA3322D69CDA}" destId="{2636C358-7EA2-4401-9D82-D5FA8871327C}" srcOrd="2" destOrd="0" parTransId="{3283746A-03C7-4383-A6C3-1BE49ECCD03A}" sibTransId="{19F1D5A0-F914-4D0D-9099-5D1184B3F81B}"/>
    <dgm:cxn modelId="{53FCF28F-E7FC-264A-87E2-CE9F9A8589EF}" type="presOf" srcId="{19F1D5A0-F914-4D0D-9099-5D1184B3F81B}" destId="{E11A165B-68B5-4AFD-9CF1-36833BC09627}" srcOrd="0" destOrd="0" presId="urn:microsoft.com/office/officeart/2005/8/layout/radial6"/>
    <dgm:cxn modelId="{0A954FB4-AA60-45F3-A403-4804840E8CD9}" srcId="{0579C3AC-8BD0-4678-97DC-EA3322D69CDA}" destId="{38B94A4C-72CF-4147-8BC2-B0355485F88C}" srcOrd="0" destOrd="0" parTransId="{5931E466-A64A-4B76-AB6E-8E7EFDA23A0A}" sibTransId="{7CCFCFAB-3E85-41BF-82B1-78A4C8AF433F}"/>
    <dgm:cxn modelId="{039B0DFD-CAC1-4029-950E-1830EB55418D}" srcId="{0579C3AC-8BD0-4678-97DC-EA3322D69CDA}" destId="{797D1D35-8231-47C9-B98C-81CA328143E6}" srcOrd="4" destOrd="0" parTransId="{41EA3973-FB26-403E-A6CA-8192197EBC46}" sibTransId="{93B16310-0C31-4B50-9E40-595CE3855E30}"/>
    <dgm:cxn modelId="{59624E63-8103-4045-873D-465F6656BA34}" type="presOf" srcId="{8C931B7C-F71A-42DE-A5A3-1E3A2D920963}" destId="{113310DF-34EC-4D1B-94D1-9B96A5346844}" srcOrd="0" destOrd="0" presId="urn:microsoft.com/office/officeart/2005/8/layout/radial6"/>
    <dgm:cxn modelId="{9C5947A5-2FC3-42A0-B56F-6B6BCB58CAA5}" srcId="{912DE66F-B047-4D84-9AAB-3ECCE9C256C6}" destId="{0579C3AC-8BD0-4678-97DC-EA3322D69CDA}" srcOrd="0" destOrd="0" parTransId="{3CC1872C-54F8-41CF-8B13-12FBE5804C9F}" sibTransId="{114B9CCA-545F-46EF-8238-356ED0C11E66}"/>
    <dgm:cxn modelId="{57B5941C-8124-3140-8F90-5E8A135B84BD}" type="presOf" srcId="{797D1D35-8231-47C9-B98C-81CA328143E6}" destId="{D2DFB718-AA87-44DD-A952-74D837B8AAA7}" srcOrd="0" destOrd="0" presId="urn:microsoft.com/office/officeart/2005/8/layout/radial6"/>
    <dgm:cxn modelId="{5145DB10-B4A4-8C46-ADBD-71D3BF66F31D}" type="presOf" srcId="{9C37EDF4-E9DA-40C2-9802-F0F14425B981}" destId="{29C3111C-5734-4F2F-9D59-8EEFD836FF7A}" srcOrd="0" destOrd="0" presId="urn:microsoft.com/office/officeart/2005/8/layout/radial6"/>
    <dgm:cxn modelId="{CB5B37D1-2642-5949-B6FE-86F15F4592B7}" type="presOf" srcId="{38B94A4C-72CF-4147-8BC2-B0355485F88C}" destId="{F9B7B33E-0D93-462E-BEBD-75DC7C4A2B96}" srcOrd="0" destOrd="0" presId="urn:microsoft.com/office/officeart/2005/8/layout/radial6"/>
    <dgm:cxn modelId="{EAF67BD5-C110-BB44-B646-F155D39DA6D4}" type="presOf" srcId="{93B16310-0C31-4B50-9E40-595CE3855E30}" destId="{51A792C3-1E36-42F5-B9B8-CFDEB6FAC16C}" srcOrd="0" destOrd="0" presId="urn:microsoft.com/office/officeart/2005/8/layout/radial6"/>
    <dgm:cxn modelId="{5B5E2C38-4736-2841-A8D8-0762FFF6BCF9}" type="presOf" srcId="{7CCFCFAB-3E85-41BF-82B1-78A4C8AF433F}" destId="{4257FD86-AF53-4713-8D5B-8AA0F2DB214D}" srcOrd="0" destOrd="0" presId="urn:microsoft.com/office/officeart/2005/8/layout/radial6"/>
    <dgm:cxn modelId="{5C2BC382-9C16-AF42-90AF-40FF2EF115F2}" type="presOf" srcId="{4AC0A796-FD55-41B5-8C25-A5EDA8ACEAB7}" destId="{CD0797C6-4763-4A3B-AF37-868035816342}" srcOrd="0" destOrd="0" presId="urn:microsoft.com/office/officeart/2005/8/layout/radial6"/>
    <dgm:cxn modelId="{6EE29B8A-ECB7-491F-8CFD-51B52B8464D3}" srcId="{0579C3AC-8BD0-4678-97DC-EA3322D69CDA}" destId="{D9E11E1A-F3A3-4533-9A13-4DFE58D078D6}" srcOrd="1" destOrd="0" parTransId="{99D39036-F55A-4844-9ADF-3B24CAAFA03D}" sibTransId="{9C37EDF4-E9DA-40C2-9802-F0F14425B981}"/>
    <dgm:cxn modelId="{0F46E9C1-EDF0-CE43-98F5-3C9A8B04D3AF}" type="presOf" srcId="{7D2D02BA-C3BE-4E35-B871-0ADCF309937C}" destId="{563C6200-9D24-4492-9570-54651D5FDA4A}" srcOrd="0" destOrd="0" presId="urn:microsoft.com/office/officeart/2005/8/layout/radial6"/>
    <dgm:cxn modelId="{0E77B612-62A7-DE47-B002-51939A75D5B6}" type="presOf" srcId="{2636C358-7EA2-4401-9D82-D5FA8871327C}" destId="{2A9C968A-73F0-48CC-9CBF-27F95D00F30B}" srcOrd="0" destOrd="0" presId="urn:microsoft.com/office/officeart/2005/8/layout/radial6"/>
    <dgm:cxn modelId="{9E2304E0-1EDA-1144-A374-47E06893181B}" type="presOf" srcId="{912DE66F-B047-4D84-9AAB-3ECCE9C256C6}" destId="{57C4FBFE-F027-40F4-8575-8D65E70591F8}" srcOrd="0" destOrd="0" presId="urn:microsoft.com/office/officeart/2005/8/layout/radial6"/>
    <dgm:cxn modelId="{FD49EFCC-4D19-2247-BEE1-45E4E9033615}" type="presOf" srcId="{0579C3AC-8BD0-4678-97DC-EA3322D69CDA}" destId="{DFEFA4FD-5486-402D-BE61-D6176C860C17}" srcOrd="0" destOrd="0" presId="urn:microsoft.com/office/officeart/2005/8/layout/radial6"/>
    <dgm:cxn modelId="{E67A21F7-19E6-524E-A668-91A4D8E99599}" type="presOf" srcId="{64E22047-B171-4512-9BD5-44DC03C98B55}" destId="{62AB108F-3273-49DB-B5EE-E15AF20B946E}" srcOrd="0" destOrd="0" presId="urn:microsoft.com/office/officeart/2005/8/layout/radial6"/>
    <dgm:cxn modelId="{3E2837D2-2E6D-4D14-BAB4-5E3104500045}" srcId="{0579C3AC-8BD0-4678-97DC-EA3322D69CDA}" destId="{64E22047-B171-4512-9BD5-44DC03C98B55}" srcOrd="3" destOrd="0" parTransId="{499412A4-7071-4911-9422-A3835FCFDA74}" sibTransId="{7D2D02BA-C3BE-4E35-B871-0ADCF309937C}"/>
    <dgm:cxn modelId="{3E606EC5-1B29-CA4E-9B8F-F9F6C8B8C9EA}" type="presOf" srcId="{D9E11E1A-F3A3-4533-9A13-4DFE58D078D6}" destId="{A450DDAB-937F-43FF-B395-FF8F03D8DA42}" srcOrd="0" destOrd="0" presId="urn:microsoft.com/office/officeart/2005/8/layout/radial6"/>
    <dgm:cxn modelId="{65D53E91-E891-8F4B-8187-026EC5FBD9D0}" type="presParOf" srcId="{57C4FBFE-F027-40F4-8575-8D65E70591F8}" destId="{DFEFA4FD-5486-402D-BE61-D6176C860C17}" srcOrd="0" destOrd="0" presId="urn:microsoft.com/office/officeart/2005/8/layout/radial6"/>
    <dgm:cxn modelId="{33B87097-5A37-4644-AF06-B3FD24F47238}" type="presParOf" srcId="{57C4FBFE-F027-40F4-8575-8D65E70591F8}" destId="{F9B7B33E-0D93-462E-BEBD-75DC7C4A2B96}" srcOrd="1" destOrd="0" presId="urn:microsoft.com/office/officeart/2005/8/layout/radial6"/>
    <dgm:cxn modelId="{3862B4F7-A56F-7740-A410-7980FDC67A92}" type="presParOf" srcId="{57C4FBFE-F027-40F4-8575-8D65E70591F8}" destId="{EE40F5EB-6535-4A80-BA9D-E2937D2A2A7C}" srcOrd="2" destOrd="0" presId="urn:microsoft.com/office/officeart/2005/8/layout/radial6"/>
    <dgm:cxn modelId="{09B9CAFA-59F9-2E48-90E4-C447EB78AD7B}" type="presParOf" srcId="{57C4FBFE-F027-40F4-8575-8D65E70591F8}" destId="{4257FD86-AF53-4713-8D5B-8AA0F2DB214D}" srcOrd="3" destOrd="0" presId="urn:microsoft.com/office/officeart/2005/8/layout/radial6"/>
    <dgm:cxn modelId="{B886D773-3828-844E-B896-825661923475}" type="presParOf" srcId="{57C4FBFE-F027-40F4-8575-8D65E70591F8}" destId="{A450DDAB-937F-43FF-B395-FF8F03D8DA42}" srcOrd="4" destOrd="0" presId="urn:microsoft.com/office/officeart/2005/8/layout/radial6"/>
    <dgm:cxn modelId="{5B7DAE5F-2B24-B74F-B6FD-BC80AC29A9D1}" type="presParOf" srcId="{57C4FBFE-F027-40F4-8575-8D65E70591F8}" destId="{B1AAAA27-94FB-4B75-ACA7-B70367BA9D24}" srcOrd="5" destOrd="0" presId="urn:microsoft.com/office/officeart/2005/8/layout/radial6"/>
    <dgm:cxn modelId="{0FC24012-A097-884E-9259-4B94EEAD3FA6}" type="presParOf" srcId="{57C4FBFE-F027-40F4-8575-8D65E70591F8}" destId="{29C3111C-5734-4F2F-9D59-8EEFD836FF7A}" srcOrd="6" destOrd="0" presId="urn:microsoft.com/office/officeart/2005/8/layout/radial6"/>
    <dgm:cxn modelId="{F458B226-EBD8-7142-9652-36DEB5FBBB2A}" type="presParOf" srcId="{57C4FBFE-F027-40F4-8575-8D65E70591F8}" destId="{2A9C968A-73F0-48CC-9CBF-27F95D00F30B}" srcOrd="7" destOrd="0" presId="urn:microsoft.com/office/officeart/2005/8/layout/radial6"/>
    <dgm:cxn modelId="{1DDE6F94-4CC9-8348-AA16-F6B94FF70809}" type="presParOf" srcId="{57C4FBFE-F027-40F4-8575-8D65E70591F8}" destId="{20251BA9-A7DC-4007-AB03-496F82D7343B}" srcOrd="8" destOrd="0" presId="urn:microsoft.com/office/officeart/2005/8/layout/radial6"/>
    <dgm:cxn modelId="{7F1B5032-DCA3-754A-9B79-10976524735B}" type="presParOf" srcId="{57C4FBFE-F027-40F4-8575-8D65E70591F8}" destId="{E11A165B-68B5-4AFD-9CF1-36833BC09627}" srcOrd="9" destOrd="0" presId="urn:microsoft.com/office/officeart/2005/8/layout/radial6"/>
    <dgm:cxn modelId="{A4946107-ACFB-3648-BB45-E648009843BE}" type="presParOf" srcId="{57C4FBFE-F027-40F4-8575-8D65E70591F8}" destId="{62AB108F-3273-49DB-B5EE-E15AF20B946E}" srcOrd="10" destOrd="0" presId="urn:microsoft.com/office/officeart/2005/8/layout/radial6"/>
    <dgm:cxn modelId="{F2F3DCE0-D120-BC43-B0FA-88C0AC2A5DEE}" type="presParOf" srcId="{57C4FBFE-F027-40F4-8575-8D65E70591F8}" destId="{132D7A4C-C186-4DDD-8830-93E7C38C994D}" srcOrd="11" destOrd="0" presId="urn:microsoft.com/office/officeart/2005/8/layout/radial6"/>
    <dgm:cxn modelId="{E0DB4CA8-2210-754A-99A5-15862C2AF7B8}" type="presParOf" srcId="{57C4FBFE-F027-40F4-8575-8D65E70591F8}" destId="{563C6200-9D24-4492-9570-54651D5FDA4A}" srcOrd="12" destOrd="0" presId="urn:microsoft.com/office/officeart/2005/8/layout/radial6"/>
    <dgm:cxn modelId="{7321ECC7-44FD-144F-9BD2-BFA1730E3A29}" type="presParOf" srcId="{57C4FBFE-F027-40F4-8575-8D65E70591F8}" destId="{D2DFB718-AA87-44DD-A952-74D837B8AAA7}" srcOrd="13" destOrd="0" presId="urn:microsoft.com/office/officeart/2005/8/layout/radial6"/>
    <dgm:cxn modelId="{DFC7C63F-6047-7B4E-9F98-AE85665D9750}" type="presParOf" srcId="{57C4FBFE-F027-40F4-8575-8D65E70591F8}" destId="{5F906A2F-6D93-4182-A704-9AAB5CE781AE}" srcOrd="14" destOrd="0" presId="urn:microsoft.com/office/officeart/2005/8/layout/radial6"/>
    <dgm:cxn modelId="{EFF0CE77-144F-DE4A-8B40-B2BF374A2516}" type="presParOf" srcId="{57C4FBFE-F027-40F4-8575-8D65E70591F8}" destId="{51A792C3-1E36-42F5-B9B8-CFDEB6FAC16C}" srcOrd="15" destOrd="0" presId="urn:microsoft.com/office/officeart/2005/8/layout/radial6"/>
    <dgm:cxn modelId="{2FEC757A-727E-0E47-B506-94B2724D5C03}" type="presParOf" srcId="{57C4FBFE-F027-40F4-8575-8D65E70591F8}" destId="{113310DF-34EC-4D1B-94D1-9B96A5346844}" srcOrd="16" destOrd="0" presId="urn:microsoft.com/office/officeart/2005/8/layout/radial6"/>
    <dgm:cxn modelId="{A85701B3-49FF-8048-9B97-BCC040A524B0}" type="presParOf" srcId="{57C4FBFE-F027-40F4-8575-8D65E70591F8}" destId="{958423B9-7E82-49D6-946D-14500015F42E}" srcOrd="17" destOrd="0" presId="urn:microsoft.com/office/officeart/2005/8/layout/radial6"/>
    <dgm:cxn modelId="{C4F40576-C294-AD4D-9F98-18EE73F08BCD}" type="presParOf" srcId="{57C4FBFE-F027-40F4-8575-8D65E70591F8}" destId="{CD0797C6-4763-4A3B-AF37-868035816342}"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2DE66F-B047-4D84-9AAB-3ECCE9C256C6}" type="doc">
      <dgm:prSet loTypeId="urn:microsoft.com/office/officeart/2005/8/layout/radial6" loCatId="cycle" qsTypeId="urn:microsoft.com/office/officeart/2005/8/quickstyle/simple5" qsCatId="simple" csTypeId="urn:microsoft.com/office/officeart/2005/8/colors/accent1_2" csCatId="accent1" phldr="1"/>
      <dgm:spPr/>
      <dgm:t>
        <a:bodyPr/>
        <a:lstStyle/>
        <a:p>
          <a:endParaRPr lang="en-US"/>
        </a:p>
      </dgm:t>
    </dgm:pt>
    <dgm:pt modelId="{0579C3AC-8BD0-4678-97DC-EA3322D69CDA}">
      <dgm:prSet phldrT="[Text]"/>
      <dgm:spPr/>
      <dgm:t>
        <a:bodyPr/>
        <a:lstStyle/>
        <a:p>
          <a:r>
            <a:rPr lang="en-US" dirty="0" smtClean="0"/>
            <a:t>Sectors</a:t>
          </a:r>
          <a:endParaRPr lang="en-US" dirty="0"/>
        </a:p>
      </dgm:t>
    </dgm:pt>
    <dgm:pt modelId="{3CC1872C-54F8-41CF-8B13-12FBE5804C9F}" type="parTrans" cxnId="{9C5947A5-2FC3-42A0-B56F-6B6BCB58CAA5}">
      <dgm:prSet/>
      <dgm:spPr/>
      <dgm:t>
        <a:bodyPr/>
        <a:lstStyle/>
        <a:p>
          <a:endParaRPr lang="en-US"/>
        </a:p>
      </dgm:t>
    </dgm:pt>
    <dgm:pt modelId="{114B9CCA-545F-46EF-8238-356ED0C11E66}" type="sibTrans" cxnId="{9C5947A5-2FC3-42A0-B56F-6B6BCB58CAA5}">
      <dgm:prSet/>
      <dgm:spPr/>
      <dgm:t>
        <a:bodyPr/>
        <a:lstStyle/>
        <a:p>
          <a:endParaRPr lang="en-US"/>
        </a:p>
      </dgm:t>
    </dgm:pt>
    <dgm:pt modelId="{64E22047-B171-4512-9BD5-44DC03C98B55}">
      <dgm:prSet phldrT="[Text]"/>
      <dgm:spPr/>
      <dgm:t>
        <a:bodyPr/>
        <a:lstStyle/>
        <a:p>
          <a:r>
            <a:rPr lang="en-US" dirty="0" smtClean="0"/>
            <a:t>Energy</a:t>
          </a:r>
          <a:endParaRPr lang="en-US" dirty="0"/>
        </a:p>
      </dgm:t>
    </dgm:pt>
    <dgm:pt modelId="{499412A4-7071-4911-9422-A3835FCFDA74}" type="parTrans" cxnId="{3E2837D2-2E6D-4D14-BAB4-5E3104500045}">
      <dgm:prSet/>
      <dgm:spPr/>
      <dgm:t>
        <a:bodyPr/>
        <a:lstStyle/>
        <a:p>
          <a:endParaRPr lang="en-US"/>
        </a:p>
      </dgm:t>
    </dgm:pt>
    <dgm:pt modelId="{7D2D02BA-C3BE-4E35-B871-0ADCF309937C}" type="sibTrans" cxnId="{3E2837D2-2E6D-4D14-BAB4-5E3104500045}">
      <dgm:prSet/>
      <dgm:spPr/>
      <dgm:t>
        <a:bodyPr/>
        <a:lstStyle/>
        <a:p>
          <a:endParaRPr lang="en-US"/>
        </a:p>
      </dgm:t>
    </dgm:pt>
    <dgm:pt modelId="{797D1D35-8231-47C9-B98C-81CA328143E6}">
      <dgm:prSet phldrT="[Text]"/>
      <dgm:spPr/>
      <dgm:t>
        <a:bodyPr/>
        <a:lstStyle/>
        <a:p>
          <a:r>
            <a:rPr lang="en-US" dirty="0" smtClean="0"/>
            <a:t>Materials</a:t>
          </a:r>
          <a:endParaRPr lang="en-US" dirty="0"/>
        </a:p>
      </dgm:t>
    </dgm:pt>
    <dgm:pt modelId="{41EA3973-FB26-403E-A6CA-8192197EBC46}" type="parTrans" cxnId="{039B0DFD-CAC1-4029-950E-1830EB55418D}">
      <dgm:prSet/>
      <dgm:spPr/>
      <dgm:t>
        <a:bodyPr/>
        <a:lstStyle/>
        <a:p>
          <a:endParaRPr lang="en-US"/>
        </a:p>
      </dgm:t>
    </dgm:pt>
    <dgm:pt modelId="{93B16310-0C31-4B50-9E40-595CE3855E30}" type="sibTrans" cxnId="{039B0DFD-CAC1-4029-950E-1830EB55418D}">
      <dgm:prSet/>
      <dgm:spPr/>
      <dgm:t>
        <a:bodyPr/>
        <a:lstStyle/>
        <a:p>
          <a:endParaRPr lang="en-US"/>
        </a:p>
      </dgm:t>
    </dgm:pt>
    <dgm:pt modelId="{8C931B7C-F71A-42DE-A5A3-1E3A2D920963}">
      <dgm:prSet phldrT="[Text]"/>
      <dgm:spPr/>
      <dgm:t>
        <a:bodyPr/>
        <a:lstStyle/>
        <a:p>
          <a:r>
            <a:rPr lang="en-US" dirty="0" smtClean="0"/>
            <a:t>Consumer Discretionary</a:t>
          </a:r>
          <a:endParaRPr lang="en-US" dirty="0"/>
        </a:p>
      </dgm:t>
    </dgm:pt>
    <dgm:pt modelId="{EB96F611-BF33-4BC0-A50E-323C972A3C9F}" type="parTrans" cxnId="{E4A96320-BDB4-4096-B026-37B713501963}">
      <dgm:prSet/>
      <dgm:spPr/>
      <dgm:t>
        <a:bodyPr/>
        <a:lstStyle/>
        <a:p>
          <a:endParaRPr lang="en-US"/>
        </a:p>
      </dgm:t>
    </dgm:pt>
    <dgm:pt modelId="{4AC0A796-FD55-41B5-8C25-A5EDA8ACEAB7}" type="sibTrans" cxnId="{E4A96320-BDB4-4096-B026-37B713501963}">
      <dgm:prSet/>
      <dgm:spPr/>
      <dgm:t>
        <a:bodyPr/>
        <a:lstStyle/>
        <a:p>
          <a:endParaRPr lang="en-US"/>
        </a:p>
      </dgm:t>
    </dgm:pt>
    <dgm:pt modelId="{CF32610F-C5BF-7546-982A-8037C9D8CDDE}">
      <dgm:prSet phldrT="[Text]"/>
      <dgm:spPr/>
      <dgm:t>
        <a:bodyPr/>
        <a:lstStyle/>
        <a:p>
          <a:r>
            <a:rPr lang="en-US" dirty="0" smtClean="0"/>
            <a:t>Industrials</a:t>
          </a:r>
          <a:endParaRPr lang="en-US" dirty="0"/>
        </a:p>
      </dgm:t>
    </dgm:pt>
    <dgm:pt modelId="{B0A43225-0BA4-A24F-BBE7-6984744E0BD2}" type="parTrans" cxnId="{41E9FF59-BBC7-5E4B-B972-336DC09C42CF}">
      <dgm:prSet/>
      <dgm:spPr/>
      <dgm:t>
        <a:bodyPr/>
        <a:lstStyle/>
        <a:p>
          <a:endParaRPr lang="en-US"/>
        </a:p>
      </dgm:t>
    </dgm:pt>
    <dgm:pt modelId="{9A7A4134-A4E5-CC4E-A056-8C9D16EBD31C}" type="sibTrans" cxnId="{41E9FF59-BBC7-5E4B-B972-336DC09C42CF}">
      <dgm:prSet/>
      <dgm:spPr/>
      <dgm:t>
        <a:bodyPr/>
        <a:lstStyle/>
        <a:p>
          <a:endParaRPr lang="en-US"/>
        </a:p>
      </dgm:t>
    </dgm:pt>
    <dgm:pt modelId="{34233371-AB49-5C42-90EE-28625BE0C098}">
      <dgm:prSet phldrT="[Text]"/>
      <dgm:spPr/>
      <dgm:t>
        <a:bodyPr/>
        <a:lstStyle/>
        <a:p>
          <a:r>
            <a:rPr lang="en-US" dirty="0" smtClean="0"/>
            <a:t>Consumer </a:t>
          </a:r>
          <a:r>
            <a:rPr lang="en-US" dirty="0" smtClean="0"/>
            <a:t>Staple</a:t>
          </a:r>
          <a:endParaRPr lang="en-US" dirty="0"/>
        </a:p>
      </dgm:t>
    </dgm:pt>
    <dgm:pt modelId="{14B35749-892B-2045-A1EC-47A1EA2F45FE}" type="parTrans" cxnId="{490ECC17-2A93-9145-A65D-4406B31177A1}">
      <dgm:prSet/>
      <dgm:spPr/>
      <dgm:t>
        <a:bodyPr/>
        <a:lstStyle/>
        <a:p>
          <a:endParaRPr lang="en-US"/>
        </a:p>
      </dgm:t>
    </dgm:pt>
    <dgm:pt modelId="{F73F6824-C00F-8845-A281-C88D3A1978AF}" type="sibTrans" cxnId="{490ECC17-2A93-9145-A65D-4406B31177A1}">
      <dgm:prSet/>
      <dgm:spPr/>
      <dgm:t>
        <a:bodyPr/>
        <a:lstStyle/>
        <a:p>
          <a:endParaRPr lang="en-US"/>
        </a:p>
      </dgm:t>
    </dgm:pt>
    <dgm:pt modelId="{E089E4AF-69A4-584D-AF96-94054A53B4B0}">
      <dgm:prSet phldrT="[Text]"/>
      <dgm:spPr/>
      <dgm:t>
        <a:bodyPr/>
        <a:lstStyle/>
        <a:p>
          <a:r>
            <a:rPr lang="en-US" dirty="0" smtClean="0"/>
            <a:t>Technology</a:t>
          </a:r>
          <a:endParaRPr lang="en-US" dirty="0"/>
        </a:p>
      </dgm:t>
    </dgm:pt>
    <dgm:pt modelId="{785EC081-DF5B-8242-8906-FB5BC667F6D8}" type="parTrans" cxnId="{768FC786-4F51-114B-9922-BEC00DC95DB0}">
      <dgm:prSet/>
      <dgm:spPr/>
      <dgm:t>
        <a:bodyPr/>
        <a:lstStyle/>
        <a:p>
          <a:endParaRPr lang="en-US"/>
        </a:p>
      </dgm:t>
    </dgm:pt>
    <dgm:pt modelId="{BEFE2A4D-339D-9B43-B3AF-DB35D8B288B4}" type="sibTrans" cxnId="{768FC786-4F51-114B-9922-BEC00DC95DB0}">
      <dgm:prSet/>
      <dgm:spPr/>
      <dgm:t>
        <a:bodyPr/>
        <a:lstStyle/>
        <a:p>
          <a:endParaRPr lang="en-US"/>
        </a:p>
      </dgm:t>
    </dgm:pt>
    <dgm:pt modelId="{D3AFE0E5-F19D-2346-B0ED-7BF86756C955}">
      <dgm:prSet phldrT="[Text]"/>
      <dgm:spPr/>
      <dgm:t>
        <a:bodyPr/>
        <a:lstStyle/>
        <a:p>
          <a:r>
            <a:rPr lang="en-US" dirty="0" smtClean="0"/>
            <a:t>Financials</a:t>
          </a:r>
          <a:endParaRPr lang="en-US" dirty="0"/>
        </a:p>
      </dgm:t>
    </dgm:pt>
    <dgm:pt modelId="{AD4864D9-AD30-2B42-828B-4532DA74B9DD}" type="parTrans" cxnId="{6F434395-D814-214E-A63C-15DB545613BF}">
      <dgm:prSet/>
      <dgm:spPr/>
      <dgm:t>
        <a:bodyPr/>
        <a:lstStyle/>
        <a:p>
          <a:endParaRPr lang="en-US"/>
        </a:p>
      </dgm:t>
    </dgm:pt>
    <dgm:pt modelId="{BEC626DA-50C1-E549-9597-BA84884F6F24}" type="sibTrans" cxnId="{6F434395-D814-214E-A63C-15DB545613BF}">
      <dgm:prSet/>
      <dgm:spPr/>
      <dgm:t>
        <a:bodyPr/>
        <a:lstStyle/>
        <a:p>
          <a:endParaRPr lang="en-US"/>
        </a:p>
      </dgm:t>
    </dgm:pt>
    <dgm:pt modelId="{A4B8AD80-8D4E-FB4D-B1BA-66792DF76719}">
      <dgm:prSet phldrT="[Text]"/>
      <dgm:spPr/>
      <dgm:t>
        <a:bodyPr/>
        <a:lstStyle/>
        <a:p>
          <a:r>
            <a:rPr lang="en-US" dirty="0" smtClean="0"/>
            <a:t>Utilities</a:t>
          </a:r>
          <a:endParaRPr lang="en-US" dirty="0"/>
        </a:p>
      </dgm:t>
    </dgm:pt>
    <dgm:pt modelId="{DE72D8BA-97FD-D848-90A0-2F35272FE422}" type="parTrans" cxnId="{F9B084E9-4CA7-9A4A-8CFC-4EE9BB34F9C7}">
      <dgm:prSet/>
      <dgm:spPr/>
      <dgm:t>
        <a:bodyPr/>
        <a:lstStyle/>
        <a:p>
          <a:endParaRPr lang="en-US"/>
        </a:p>
      </dgm:t>
    </dgm:pt>
    <dgm:pt modelId="{5CB8D4C2-1795-6545-ADF4-C5AB77EE7487}" type="sibTrans" cxnId="{F9B084E9-4CA7-9A4A-8CFC-4EE9BB34F9C7}">
      <dgm:prSet/>
      <dgm:spPr/>
      <dgm:t>
        <a:bodyPr/>
        <a:lstStyle/>
        <a:p>
          <a:endParaRPr lang="en-US"/>
        </a:p>
      </dgm:t>
    </dgm:pt>
    <dgm:pt modelId="{88F3EF48-0508-C44E-B253-B1F6AC776582}">
      <dgm:prSet phldrT="[Text]"/>
      <dgm:spPr/>
      <dgm:t>
        <a:bodyPr/>
        <a:lstStyle/>
        <a:p>
          <a:r>
            <a:rPr lang="en-US" dirty="0" smtClean="0"/>
            <a:t>Telecommunications</a:t>
          </a:r>
          <a:endParaRPr lang="en-US" dirty="0"/>
        </a:p>
      </dgm:t>
    </dgm:pt>
    <dgm:pt modelId="{57915C08-EE16-F64A-B482-17D2A1537421}" type="parTrans" cxnId="{79581998-7C4E-E641-914D-4C0835E990DE}">
      <dgm:prSet/>
      <dgm:spPr/>
      <dgm:t>
        <a:bodyPr/>
        <a:lstStyle/>
        <a:p>
          <a:endParaRPr lang="en-US"/>
        </a:p>
      </dgm:t>
    </dgm:pt>
    <dgm:pt modelId="{3F725195-803D-DD41-BF88-ADD28929A849}" type="sibTrans" cxnId="{79581998-7C4E-E641-914D-4C0835E990DE}">
      <dgm:prSet/>
      <dgm:spPr/>
      <dgm:t>
        <a:bodyPr/>
        <a:lstStyle/>
        <a:p>
          <a:endParaRPr lang="en-US"/>
        </a:p>
      </dgm:t>
    </dgm:pt>
    <dgm:pt modelId="{6762491B-8C97-194E-9776-488369750794}">
      <dgm:prSet phldrT="[Text]"/>
      <dgm:spPr/>
      <dgm:t>
        <a:bodyPr/>
        <a:lstStyle/>
        <a:p>
          <a:r>
            <a:rPr lang="en-US" dirty="0" smtClean="0"/>
            <a:t>Real Estate</a:t>
          </a:r>
          <a:endParaRPr lang="en-US" dirty="0"/>
        </a:p>
      </dgm:t>
    </dgm:pt>
    <dgm:pt modelId="{7CDFA58F-2842-3A4B-B9B3-1D47CED1400A}" type="parTrans" cxnId="{E471F9A6-3F92-4A46-9412-9F1BF829FA17}">
      <dgm:prSet/>
      <dgm:spPr/>
      <dgm:t>
        <a:bodyPr/>
        <a:lstStyle/>
        <a:p>
          <a:endParaRPr lang="en-US"/>
        </a:p>
      </dgm:t>
    </dgm:pt>
    <dgm:pt modelId="{42F7F654-D988-614F-8A2D-D46B981A4B75}" type="sibTrans" cxnId="{E471F9A6-3F92-4A46-9412-9F1BF829FA17}">
      <dgm:prSet/>
      <dgm:spPr/>
      <dgm:t>
        <a:bodyPr/>
        <a:lstStyle/>
        <a:p>
          <a:endParaRPr lang="en-US"/>
        </a:p>
      </dgm:t>
    </dgm:pt>
    <dgm:pt modelId="{57C4FBFE-F027-40F4-8575-8D65E70591F8}" type="pres">
      <dgm:prSet presAssocID="{912DE66F-B047-4D84-9AAB-3ECCE9C256C6}" presName="Name0" presStyleCnt="0">
        <dgm:presLayoutVars>
          <dgm:chMax val="1"/>
          <dgm:dir/>
          <dgm:animLvl val="ctr"/>
          <dgm:resizeHandles val="exact"/>
        </dgm:presLayoutVars>
      </dgm:prSet>
      <dgm:spPr/>
      <dgm:t>
        <a:bodyPr/>
        <a:lstStyle/>
        <a:p>
          <a:endParaRPr lang="en-US"/>
        </a:p>
      </dgm:t>
    </dgm:pt>
    <dgm:pt modelId="{DFEFA4FD-5486-402D-BE61-D6176C860C17}" type="pres">
      <dgm:prSet presAssocID="{0579C3AC-8BD0-4678-97DC-EA3322D69CDA}" presName="centerShape" presStyleLbl="node0" presStyleIdx="0" presStyleCnt="1"/>
      <dgm:spPr/>
      <dgm:t>
        <a:bodyPr/>
        <a:lstStyle/>
        <a:p>
          <a:endParaRPr lang="en-US"/>
        </a:p>
      </dgm:t>
    </dgm:pt>
    <dgm:pt modelId="{62AB108F-3273-49DB-B5EE-E15AF20B946E}" type="pres">
      <dgm:prSet presAssocID="{64E22047-B171-4512-9BD5-44DC03C98B55}" presName="node" presStyleLbl="node1" presStyleIdx="0" presStyleCnt="10">
        <dgm:presLayoutVars>
          <dgm:bulletEnabled val="1"/>
        </dgm:presLayoutVars>
      </dgm:prSet>
      <dgm:spPr/>
      <dgm:t>
        <a:bodyPr/>
        <a:lstStyle/>
        <a:p>
          <a:endParaRPr lang="en-US"/>
        </a:p>
      </dgm:t>
    </dgm:pt>
    <dgm:pt modelId="{132D7A4C-C186-4DDD-8830-93E7C38C994D}" type="pres">
      <dgm:prSet presAssocID="{64E22047-B171-4512-9BD5-44DC03C98B55}" presName="dummy" presStyleCnt="0"/>
      <dgm:spPr/>
    </dgm:pt>
    <dgm:pt modelId="{563C6200-9D24-4492-9570-54651D5FDA4A}" type="pres">
      <dgm:prSet presAssocID="{7D2D02BA-C3BE-4E35-B871-0ADCF309937C}" presName="sibTrans" presStyleLbl="sibTrans2D1" presStyleIdx="0" presStyleCnt="10"/>
      <dgm:spPr/>
      <dgm:t>
        <a:bodyPr/>
        <a:lstStyle/>
        <a:p>
          <a:endParaRPr lang="en-US"/>
        </a:p>
      </dgm:t>
    </dgm:pt>
    <dgm:pt modelId="{D2DFB718-AA87-44DD-A952-74D837B8AAA7}" type="pres">
      <dgm:prSet presAssocID="{797D1D35-8231-47C9-B98C-81CA328143E6}" presName="node" presStyleLbl="node1" presStyleIdx="1" presStyleCnt="10">
        <dgm:presLayoutVars>
          <dgm:bulletEnabled val="1"/>
        </dgm:presLayoutVars>
      </dgm:prSet>
      <dgm:spPr/>
      <dgm:t>
        <a:bodyPr/>
        <a:lstStyle/>
        <a:p>
          <a:endParaRPr lang="en-US"/>
        </a:p>
      </dgm:t>
    </dgm:pt>
    <dgm:pt modelId="{5F906A2F-6D93-4182-A704-9AAB5CE781AE}" type="pres">
      <dgm:prSet presAssocID="{797D1D35-8231-47C9-B98C-81CA328143E6}" presName="dummy" presStyleCnt="0"/>
      <dgm:spPr/>
    </dgm:pt>
    <dgm:pt modelId="{51A792C3-1E36-42F5-B9B8-CFDEB6FAC16C}" type="pres">
      <dgm:prSet presAssocID="{93B16310-0C31-4B50-9E40-595CE3855E30}" presName="sibTrans" presStyleLbl="sibTrans2D1" presStyleIdx="1" presStyleCnt="10"/>
      <dgm:spPr/>
      <dgm:t>
        <a:bodyPr/>
        <a:lstStyle/>
        <a:p>
          <a:endParaRPr lang="en-US"/>
        </a:p>
      </dgm:t>
    </dgm:pt>
    <dgm:pt modelId="{44407308-DA89-4F4C-A761-119BF0BBFCA8}" type="pres">
      <dgm:prSet presAssocID="{CF32610F-C5BF-7546-982A-8037C9D8CDDE}" presName="node" presStyleLbl="node1" presStyleIdx="2" presStyleCnt="10">
        <dgm:presLayoutVars>
          <dgm:bulletEnabled val="1"/>
        </dgm:presLayoutVars>
      </dgm:prSet>
      <dgm:spPr/>
      <dgm:t>
        <a:bodyPr/>
        <a:lstStyle/>
        <a:p>
          <a:endParaRPr lang="en-US"/>
        </a:p>
      </dgm:t>
    </dgm:pt>
    <dgm:pt modelId="{0E27EBDE-AC15-0A47-A703-2C0DA2AB3478}" type="pres">
      <dgm:prSet presAssocID="{CF32610F-C5BF-7546-982A-8037C9D8CDDE}" presName="dummy" presStyleCnt="0"/>
      <dgm:spPr/>
    </dgm:pt>
    <dgm:pt modelId="{5C777501-CDF3-3D44-8E10-B761089CAA21}" type="pres">
      <dgm:prSet presAssocID="{9A7A4134-A4E5-CC4E-A056-8C9D16EBD31C}" presName="sibTrans" presStyleLbl="sibTrans2D1" presStyleIdx="2" presStyleCnt="10"/>
      <dgm:spPr/>
    </dgm:pt>
    <dgm:pt modelId="{113310DF-34EC-4D1B-94D1-9B96A5346844}" type="pres">
      <dgm:prSet presAssocID="{8C931B7C-F71A-42DE-A5A3-1E3A2D920963}" presName="node" presStyleLbl="node1" presStyleIdx="3" presStyleCnt="10">
        <dgm:presLayoutVars>
          <dgm:bulletEnabled val="1"/>
        </dgm:presLayoutVars>
      </dgm:prSet>
      <dgm:spPr/>
      <dgm:t>
        <a:bodyPr/>
        <a:lstStyle/>
        <a:p>
          <a:endParaRPr lang="en-US"/>
        </a:p>
      </dgm:t>
    </dgm:pt>
    <dgm:pt modelId="{958423B9-7E82-49D6-946D-14500015F42E}" type="pres">
      <dgm:prSet presAssocID="{8C931B7C-F71A-42DE-A5A3-1E3A2D920963}" presName="dummy" presStyleCnt="0"/>
      <dgm:spPr/>
    </dgm:pt>
    <dgm:pt modelId="{CD0797C6-4763-4A3B-AF37-868035816342}" type="pres">
      <dgm:prSet presAssocID="{4AC0A796-FD55-41B5-8C25-A5EDA8ACEAB7}" presName="sibTrans" presStyleLbl="sibTrans2D1" presStyleIdx="3" presStyleCnt="10"/>
      <dgm:spPr/>
      <dgm:t>
        <a:bodyPr/>
        <a:lstStyle/>
        <a:p>
          <a:endParaRPr lang="en-US"/>
        </a:p>
      </dgm:t>
    </dgm:pt>
    <dgm:pt modelId="{62A79629-E7D9-9A42-8784-43CF2D961326}" type="pres">
      <dgm:prSet presAssocID="{34233371-AB49-5C42-90EE-28625BE0C098}" presName="node" presStyleLbl="node1" presStyleIdx="4" presStyleCnt="10">
        <dgm:presLayoutVars>
          <dgm:bulletEnabled val="1"/>
        </dgm:presLayoutVars>
      </dgm:prSet>
      <dgm:spPr/>
      <dgm:t>
        <a:bodyPr/>
        <a:lstStyle/>
        <a:p>
          <a:endParaRPr lang="en-US"/>
        </a:p>
      </dgm:t>
    </dgm:pt>
    <dgm:pt modelId="{8AA87AF5-0A0B-104A-831F-143C108D1618}" type="pres">
      <dgm:prSet presAssocID="{34233371-AB49-5C42-90EE-28625BE0C098}" presName="dummy" presStyleCnt="0"/>
      <dgm:spPr/>
    </dgm:pt>
    <dgm:pt modelId="{4F6E9B09-F548-CD40-8A99-A9E84D681A7C}" type="pres">
      <dgm:prSet presAssocID="{F73F6824-C00F-8845-A281-C88D3A1978AF}" presName="sibTrans" presStyleLbl="sibTrans2D1" presStyleIdx="4" presStyleCnt="10"/>
      <dgm:spPr/>
    </dgm:pt>
    <dgm:pt modelId="{6354EFA3-E9CF-6C49-B82B-3F5A2729BF7F}" type="pres">
      <dgm:prSet presAssocID="{E089E4AF-69A4-584D-AF96-94054A53B4B0}" presName="node" presStyleLbl="node1" presStyleIdx="5" presStyleCnt="10">
        <dgm:presLayoutVars>
          <dgm:bulletEnabled val="1"/>
        </dgm:presLayoutVars>
      </dgm:prSet>
      <dgm:spPr/>
      <dgm:t>
        <a:bodyPr/>
        <a:lstStyle/>
        <a:p>
          <a:endParaRPr lang="en-US"/>
        </a:p>
      </dgm:t>
    </dgm:pt>
    <dgm:pt modelId="{B016B58A-CE5B-4542-9DA6-1AEF35879650}" type="pres">
      <dgm:prSet presAssocID="{E089E4AF-69A4-584D-AF96-94054A53B4B0}" presName="dummy" presStyleCnt="0"/>
      <dgm:spPr/>
    </dgm:pt>
    <dgm:pt modelId="{0AA3F8EC-940A-D24E-B57D-DEF4B7EB3F5A}" type="pres">
      <dgm:prSet presAssocID="{BEFE2A4D-339D-9B43-B3AF-DB35D8B288B4}" presName="sibTrans" presStyleLbl="sibTrans2D1" presStyleIdx="5" presStyleCnt="10"/>
      <dgm:spPr/>
    </dgm:pt>
    <dgm:pt modelId="{CE2B2DC1-FABE-D249-B39B-E2AAD7537354}" type="pres">
      <dgm:prSet presAssocID="{D3AFE0E5-F19D-2346-B0ED-7BF86756C955}" presName="node" presStyleLbl="node1" presStyleIdx="6" presStyleCnt="10">
        <dgm:presLayoutVars>
          <dgm:bulletEnabled val="1"/>
        </dgm:presLayoutVars>
      </dgm:prSet>
      <dgm:spPr/>
      <dgm:t>
        <a:bodyPr/>
        <a:lstStyle/>
        <a:p>
          <a:endParaRPr lang="en-US"/>
        </a:p>
      </dgm:t>
    </dgm:pt>
    <dgm:pt modelId="{095881FE-C88A-874C-8B52-95CFBA48A076}" type="pres">
      <dgm:prSet presAssocID="{D3AFE0E5-F19D-2346-B0ED-7BF86756C955}" presName="dummy" presStyleCnt="0"/>
      <dgm:spPr/>
    </dgm:pt>
    <dgm:pt modelId="{F37DDE38-EE61-9449-84AE-4957F4658995}" type="pres">
      <dgm:prSet presAssocID="{BEC626DA-50C1-E549-9597-BA84884F6F24}" presName="sibTrans" presStyleLbl="sibTrans2D1" presStyleIdx="6" presStyleCnt="10"/>
      <dgm:spPr/>
    </dgm:pt>
    <dgm:pt modelId="{4B527414-D412-D847-9103-2EA840FECFE6}" type="pres">
      <dgm:prSet presAssocID="{A4B8AD80-8D4E-FB4D-B1BA-66792DF76719}" presName="node" presStyleLbl="node1" presStyleIdx="7" presStyleCnt="10">
        <dgm:presLayoutVars>
          <dgm:bulletEnabled val="1"/>
        </dgm:presLayoutVars>
      </dgm:prSet>
      <dgm:spPr/>
      <dgm:t>
        <a:bodyPr/>
        <a:lstStyle/>
        <a:p>
          <a:endParaRPr lang="en-US"/>
        </a:p>
      </dgm:t>
    </dgm:pt>
    <dgm:pt modelId="{B4E2902D-F745-4142-B8A0-AF95A23CE5E4}" type="pres">
      <dgm:prSet presAssocID="{A4B8AD80-8D4E-FB4D-B1BA-66792DF76719}" presName="dummy" presStyleCnt="0"/>
      <dgm:spPr/>
    </dgm:pt>
    <dgm:pt modelId="{5D334095-4EC8-9445-8A4C-C4A6E625C854}" type="pres">
      <dgm:prSet presAssocID="{5CB8D4C2-1795-6545-ADF4-C5AB77EE7487}" presName="sibTrans" presStyleLbl="sibTrans2D1" presStyleIdx="7" presStyleCnt="10"/>
      <dgm:spPr/>
    </dgm:pt>
    <dgm:pt modelId="{491CB4E2-6C03-B04F-8550-BFAABA81222B}" type="pres">
      <dgm:prSet presAssocID="{88F3EF48-0508-C44E-B253-B1F6AC776582}" presName="node" presStyleLbl="node1" presStyleIdx="8" presStyleCnt="10">
        <dgm:presLayoutVars>
          <dgm:bulletEnabled val="1"/>
        </dgm:presLayoutVars>
      </dgm:prSet>
      <dgm:spPr/>
      <dgm:t>
        <a:bodyPr/>
        <a:lstStyle/>
        <a:p>
          <a:endParaRPr lang="en-US"/>
        </a:p>
      </dgm:t>
    </dgm:pt>
    <dgm:pt modelId="{7C981BA8-CE82-314B-B7F2-9FED91B8F3AB}" type="pres">
      <dgm:prSet presAssocID="{88F3EF48-0508-C44E-B253-B1F6AC776582}" presName="dummy" presStyleCnt="0"/>
      <dgm:spPr/>
    </dgm:pt>
    <dgm:pt modelId="{5DCF9B68-27C9-5E4B-9CAF-CBCA91FC2DC2}" type="pres">
      <dgm:prSet presAssocID="{3F725195-803D-DD41-BF88-ADD28929A849}" presName="sibTrans" presStyleLbl="sibTrans2D1" presStyleIdx="8" presStyleCnt="10"/>
      <dgm:spPr/>
    </dgm:pt>
    <dgm:pt modelId="{4264AC85-7498-2948-A248-836DEFA70899}" type="pres">
      <dgm:prSet presAssocID="{6762491B-8C97-194E-9776-488369750794}" presName="node" presStyleLbl="node1" presStyleIdx="9" presStyleCnt="10">
        <dgm:presLayoutVars>
          <dgm:bulletEnabled val="1"/>
        </dgm:presLayoutVars>
      </dgm:prSet>
      <dgm:spPr/>
      <dgm:t>
        <a:bodyPr/>
        <a:lstStyle/>
        <a:p>
          <a:endParaRPr lang="en-US"/>
        </a:p>
      </dgm:t>
    </dgm:pt>
    <dgm:pt modelId="{C2A69B3D-48AF-C54B-9960-64DA6AECD2B6}" type="pres">
      <dgm:prSet presAssocID="{6762491B-8C97-194E-9776-488369750794}" presName="dummy" presStyleCnt="0"/>
      <dgm:spPr/>
    </dgm:pt>
    <dgm:pt modelId="{AEE6DAC5-1616-1D47-B3B8-FBC04889E844}" type="pres">
      <dgm:prSet presAssocID="{42F7F654-D988-614F-8A2D-D46B981A4B75}" presName="sibTrans" presStyleLbl="sibTrans2D1" presStyleIdx="9" presStyleCnt="10"/>
      <dgm:spPr/>
    </dgm:pt>
  </dgm:ptLst>
  <dgm:cxnLst>
    <dgm:cxn modelId="{039B0DFD-CAC1-4029-950E-1830EB55418D}" srcId="{0579C3AC-8BD0-4678-97DC-EA3322D69CDA}" destId="{797D1D35-8231-47C9-B98C-81CA328143E6}" srcOrd="1" destOrd="0" parTransId="{41EA3973-FB26-403E-A6CA-8192197EBC46}" sibTransId="{93B16310-0C31-4B50-9E40-595CE3855E30}"/>
    <dgm:cxn modelId="{F2103A19-304F-2549-8FEF-4DBB9E46BD69}" type="presOf" srcId="{5CB8D4C2-1795-6545-ADF4-C5AB77EE7487}" destId="{5D334095-4EC8-9445-8A4C-C4A6E625C854}" srcOrd="0" destOrd="0" presId="urn:microsoft.com/office/officeart/2005/8/layout/radial6"/>
    <dgm:cxn modelId="{413384D3-F46D-5F43-9428-741F849FBD8A}" type="presOf" srcId="{F73F6824-C00F-8845-A281-C88D3A1978AF}" destId="{4F6E9B09-F548-CD40-8A99-A9E84D681A7C}" srcOrd="0" destOrd="0" presId="urn:microsoft.com/office/officeart/2005/8/layout/radial6"/>
    <dgm:cxn modelId="{BAD254CD-E11F-854E-AF21-5D519D6AAF4C}" type="presOf" srcId="{9A7A4134-A4E5-CC4E-A056-8C9D16EBD31C}" destId="{5C777501-CDF3-3D44-8E10-B761089CAA21}" srcOrd="0" destOrd="0" presId="urn:microsoft.com/office/officeart/2005/8/layout/radial6"/>
    <dgm:cxn modelId="{4F2E9661-2A93-864C-93F8-4A23ED2762F8}" type="presOf" srcId="{3F725195-803D-DD41-BF88-ADD28929A849}" destId="{5DCF9B68-27C9-5E4B-9CAF-CBCA91FC2DC2}" srcOrd="0" destOrd="0" presId="urn:microsoft.com/office/officeart/2005/8/layout/radial6"/>
    <dgm:cxn modelId="{3E2837D2-2E6D-4D14-BAB4-5E3104500045}" srcId="{0579C3AC-8BD0-4678-97DC-EA3322D69CDA}" destId="{64E22047-B171-4512-9BD5-44DC03C98B55}" srcOrd="0" destOrd="0" parTransId="{499412A4-7071-4911-9422-A3835FCFDA74}" sibTransId="{7D2D02BA-C3BE-4E35-B871-0ADCF309937C}"/>
    <dgm:cxn modelId="{41E9FF59-BBC7-5E4B-B972-336DC09C42CF}" srcId="{0579C3AC-8BD0-4678-97DC-EA3322D69CDA}" destId="{CF32610F-C5BF-7546-982A-8037C9D8CDDE}" srcOrd="2" destOrd="0" parTransId="{B0A43225-0BA4-A24F-BBE7-6984744E0BD2}" sibTransId="{9A7A4134-A4E5-CC4E-A056-8C9D16EBD31C}"/>
    <dgm:cxn modelId="{C5BE545F-6C52-BE42-95C8-69D8C20137AC}" type="presOf" srcId="{8C931B7C-F71A-42DE-A5A3-1E3A2D920963}" destId="{113310DF-34EC-4D1B-94D1-9B96A5346844}" srcOrd="0" destOrd="0" presId="urn:microsoft.com/office/officeart/2005/8/layout/radial6"/>
    <dgm:cxn modelId="{03C328C2-855B-A148-A365-438E4BFEB86A}" type="presOf" srcId="{4AC0A796-FD55-41B5-8C25-A5EDA8ACEAB7}" destId="{CD0797C6-4763-4A3B-AF37-868035816342}" srcOrd="0" destOrd="0" presId="urn:microsoft.com/office/officeart/2005/8/layout/radial6"/>
    <dgm:cxn modelId="{35319076-99E5-394F-B9AC-77AB6A3307C3}" type="presOf" srcId="{E089E4AF-69A4-584D-AF96-94054A53B4B0}" destId="{6354EFA3-E9CF-6C49-B82B-3F5A2729BF7F}" srcOrd="0" destOrd="0" presId="urn:microsoft.com/office/officeart/2005/8/layout/radial6"/>
    <dgm:cxn modelId="{490ECC17-2A93-9145-A65D-4406B31177A1}" srcId="{0579C3AC-8BD0-4678-97DC-EA3322D69CDA}" destId="{34233371-AB49-5C42-90EE-28625BE0C098}" srcOrd="4" destOrd="0" parTransId="{14B35749-892B-2045-A1EC-47A1EA2F45FE}" sibTransId="{F73F6824-C00F-8845-A281-C88D3A1978AF}"/>
    <dgm:cxn modelId="{9A054DBA-ACA8-464D-B188-4A1CC9544489}" type="presOf" srcId="{BEFE2A4D-339D-9B43-B3AF-DB35D8B288B4}" destId="{0AA3F8EC-940A-D24E-B57D-DEF4B7EB3F5A}" srcOrd="0" destOrd="0" presId="urn:microsoft.com/office/officeart/2005/8/layout/radial6"/>
    <dgm:cxn modelId="{79581998-7C4E-E641-914D-4C0835E990DE}" srcId="{0579C3AC-8BD0-4678-97DC-EA3322D69CDA}" destId="{88F3EF48-0508-C44E-B253-B1F6AC776582}" srcOrd="8" destOrd="0" parTransId="{57915C08-EE16-F64A-B482-17D2A1537421}" sibTransId="{3F725195-803D-DD41-BF88-ADD28929A849}"/>
    <dgm:cxn modelId="{624DC2BD-7091-484F-AC84-5F655B75CBA0}" type="presOf" srcId="{D3AFE0E5-F19D-2346-B0ED-7BF86756C955}" destId="{CE2B2DC1-FABE-D249-B39B-E2AAD7537354}" srcOrd="0" destOrd="0" presId="urn:microsoft.com/office/officeart/2005/8/layout/radial6"/>
    <dgm:cxn modelId="{A9D742E3-4D68-F54E-AF1D-C3B55AB5A124}" type="presOf" srcId="{797D1D35-8231-47C9-B98C-81CA328143E6}" destId="{D2DFB718-AA87-44DD-A952-74D837B8AAA7}" srcOrd="0" destOrd="0" presId="urn:microsoft.com/office/officeart/2005/8/layout/radial6"/>
    <dgm:cxn modelId="{E471F9A6-3F92-4A46-9412-9F1BF829FA17}" srcId="{0579C3AC-8BD0-4678-97DC-EA3322D69CDA}" destId="{6762491B-8C97-194E-9776-488369750794}" srcOrd="9" destOrd="0" parTransId="{7CDFA58F-2842-3A4B-B9B3-1D47CED1400A}" sibTransId="{42F7F654-D988-614F-8A2D-D46B981A4B75}"/>
    <dgm:cxn modelId="{F9B084E9-4CA7-9A4A-8CFC-4EE9BB34F9C7}" srcId="{0579C3AC-8BD0-4678-97DC-EA3322D69CDA}" destId="{A4B8AD80-8D4E-FB4D-B1BA-66792DF76719}" srcOrd="7" destOrd="0" parTransId="{DE72D8BA-97FD-D848-90A0-2F35272FE422}" sibTransId="{5CB8D4C2-1795-6545-ADF4-C5AB77EE7487}"/>
    <dgm:cxn modelId="{E4A96320-BDB4-4096-B026-37B713501963}" srcId="{0579C3AC-8BD0-4678-97DC-EA3322D69CDA}" destId="{8C931B7C-F71A-42DE-A5A3-1E3A2D920963}" srcOrd="3" destOrd="0" parTransId="{EB96F611-BF33-4BC0-A50E-323C972A3C9F}" sibTransId="{4AC0A796-FD55-41B5-8C25-A5EDA8ACEAB7}"/>
    <dgm:cxn modelId="{1923CC7D-4EA0-FB48-9D53-350DAFB9F90A}" type="presOf" srcId="{64E22047-B171-4512-9BD5-44DC03C98B55}" destId="{62AB108F-3273-49DB-B5EE-E15AF20B946E}" srcOrd="0" destOrd="0" presId="urn:microsoft.com/office/officeart/2005/8/layout/radial6"/>
    <dgm:cxn modelId="{2E677567-49F3-5345-A47A-B8C37B299393}" type="presOf" srcId="{912DE66F-B047-4D84-9AAB-3ECCE9C256C6}" destId="{57C4FBFE-F027-40F4-8575-8D65E70591F8}" srcOrd="0" destOrd="0" presId="urn:microsoft.com/office/officeart/2005/8/layout/radial6"/>
    <dgm:cxn modelId="{9C5947A5-2FC3-42A0-B56F-6B6BCB58CAA5}" srcId="{912DE66F-B047-4D84-9AAB-3ECCE9C256C6}" destId="{0579C3AC-8BD0-4678-97DC-EA3322D69CDA}" srcOrd="0" destOrd="0" parTransId="{3CC1872C-54F8-41CF-8B13-12FBE5804C9F}" sibTransId="{114B9CCA-545F-46EF-8238-356ED0C11E66}"/>
    <dgm:cxn modelId="{20140A40-3579-BA44-9D40-D379E7913F54}" type="presOf" srcId="{6762491B-8C97-194E-9776-488369750794}" destId="{4264AC85-7498-2948-A248-836DEFA70899}" srcOrd="0" destOrd="0" presId="urn:microsoft.com/office/officeart/2005/8/layout/radial6"/>
    <dgm:cxn modelId="{901F4751-86FA-EE49-825F-A6EFC99377BB}" type="presOf" srcId="{93B16310-0C31-4B50-9E40-595CE3855E30}" destId="{51A792C3-1E36-42F5-B9B8-CFDEB6FAC16C}" srcOrd="0" destOrd="0" presId="urn:microsoft.com/office/officeart/2005/8/layout/radial6"/>
    <dgm:cxn modelId="{768FC786-4F51-114B-9922-BEC00DC95DB0}" srcId="{0579C3AC-8BD0-4678-97DC-EA3322D69CDA}" destId="{E089E4AF-69A4-584D-AF96-94054A53B4B0}" srcOrd="5" destOrd="0" parTransId="{785EC081-DF5B-8242-8906-FB5BC667F6D8}" sibTransId="{BEFE2A4D-339D-9B43-B3AF-DB35D8B288B4}"/>
    <dgm:cxn modelId="{0530722C-45B9-3F43-82EE-66FE9DDD7CE8}" type="presOf" srcId="{CF32610F-C5BF-7546-982A-8037C9D8CDDE}" destId="{44407308-DA89-4F4C-A761-119BF0BBFCA8}" srcOrd="0" destOrd="0" presId="urn:microsoft.com/office/officeart/2005/8/layout/radial6"/>
    <dgm:cxn modelId="{ADE6F4C4-7B9B-B245-8DE2-F9A60EDDF40F}" type="presOf" srcId="{42F7F654-D988-614F-8A2D-D46B981A4B75}" destId="{AEE6DAC5-1616-1D47-B3B8-FBC04889E844}" srcOrd="0" destOrd="0" presId="urn:microsoft.com/office/officeart/2005/8/layout/radial6"/>
    <dgm:cxn modelId="{C64655D6-5BA6-3445-A764-73E2EE85D288}" type="presOf" srcId="{A4B8AD80-8D4E-FB4D-B1BA-66792DF76719}" destId="{4B527414-D412-D847-9103-2EA840FECFE6}" srcOrd="0" destOrd="0" presId="urn:microsoft.com/office/officeart/2005/8/layout/radial6"/>
    <dgm:cxn modelId="{E2BE6A99-8A7F-1C40-8938-E2FE810CB39A}" type="presOf" srcId="{0579C3AC-8BD0-4678-97DC-EA3322D69CDA}" destId="{DFEFA4FD-5486-402D-BE61-D6176C860C17}" srcOrd="0" destOrd="0" presId="urn:microsoft.com/office/officeart/2005/8/layout/radial6"/>
    <dgm:cxn modelId="{6F434395-D814-214E-A63C-15DB545613BF}" srcId="{0579C3AC-8BD0-4678-97DC-EA3322D69CDA}" destId="{D3AFE0E5-F19D-2346-B0ED-7BF86756C955}" srcOrd="6" destOrd="0" parTransId="{AD4864D9-AD30-2B42-828B-4532DA74B9DD}" sibTransId="{BEC626DA-50C1-E549-9597-BA84884F6F24}"/>
    <dgm:cxn modelId="{8969A20B-971D-4B41-8A90-DF15E429D01E}" type="presOf" srcId="{34233371-AB49-5C42-90EE-28625BE0C098}" destId="{62A79629-E7D9-9A42-8784-43CF2D961326}" srcOrd="0" destOrd="0" presId="urn:microsoft.com/office/officeart/2005/8/layout/radial6"/>
    <dgm:cxn modelId="{A550779D-E08E-CF43-94B8-A24290E81953}" type="presOf" srcId="{BEC626DA-50C1-E549-9597-BA84884F6F24}" destId="{F37DDE38-EE61-9449-84AE-4957F4658995}" srcOrd="0" destOrd="0" presId="urn:microsoft.com/office/officeart/2005/8/layout/radial6"/>
    <dgm:cxn modelId="{38B4641E-0264-BF40-B056-7ECFCA15D1A4}" type="presOf" srcId="{7D2D02BA-C3BE-4E35-B871-0ADCF309937C}" destId="{563C6200-9D24-4492-9570-54651D5FDA4A}" srcOrd="0" destOrd="0" presId="urn:microsoft.com/office/officeart/2005/8/layout/radial6"/>
    <dgm:cxn modelId="{660A4607-318F-2049-8AE3-BAB8722AF46B}" type="presOf" srcId="{88F3EF48-0508-C44E-B253-B1F6AC776582}" destId="{491CB4E2-6C03-B04F-8550-BFAABA81222B}" srcOrd="0" destOrd="0" presId="urn:microsoft.com/office/officeart/2005/8/layout/radial6"/>
    <dgm:cxn modelId="{41CD6CDE-CBC1-2340-821B-58523114E656}" type="presParOf" srcId="{57C4FBFE-F027-40F4-8575-8D65E70591F8}" destId="{DFEFA4FD-5486-402D-BE61-D6176C860C17}" srcOrd="0" destOrd="0" presId="urn:microsoft.com/office/officeart/2005/8/layout/radial6"/>
    <dgm:cxn modelId="{D06A8B2F-16A5-EF43-881E-77989C6A18D9}" type="presParOf" srcId="{57C4FBFE-F027-40F4-8575-8D65E70591F8}" destId="{62AB108F-3273-49DB-B5EE-E15AF20B946E}" srcOrd="1" destOrd="0" presId="urn:microsoft.com/office/officeart/2005/8/layout/radial6"/>
    <dgm:cxn modelId="{BD3F8760-8B5E-0F42-BF10-7A95CAC41FB2}" type="presParOf" srcId="{57C4FBFE-F027-40F4-8575-8D65E70591F8}" destId="{132D7A4C-C186-4DDD-8830-93E7C38C994D}" srcOrd="2" destOrd="0" presId="urn:microsoft.com/office/officeart/2005/8/layout/radial6"/>
    <dgm:cxn modelId="{ED3CD50B-B96A-E64B-84C4-3B18468619B9}" type="presParOf" srcId="{57C4FBFE-F027-40F4-8575-8D65E70591F8}" destId="{563C6200-9D24-4492-9570-54651D5FDA4A}" srcOrd="3" destOrd="0" presId="urn:microsoft.com/office/officeart/2005/8/layout/radial6"/>
    <dgm:cxn modelId="{7A093297-0AED-124A-BE99-38C51CA53D28}" type="presParOf" srcId="{57C4FBFE-F027-40F4-8575-8D65E70591F8}" destId="{D2DFB718-AA87-44DD-A952-74D837B8AAA7}" srcOrd="4" destOrd="0" presId="urn:microsoft.com/office/officeart/2005/8/layout/radial6"/>
    <dgm:cxn modelId="{29BAEE7F-C44B-514D-AFB4-3A204D7C46A8}" type="presParOf" srcId="{57C4FBFE-F027-40F4-8575-8D65E70591F8}" destId="{5F906A2F-6D93-4182-A704-9AAB5CE781AE}" srcOrd="5" destOrd="0" presId="urn:microsoft.com/office/officeart/2005/8/layout/radial6"/>
    <dgm:cxn modelId="{7A27AC0F-55F0-CF4E-AE4D-1244A7345617}" type="presParOf" srcId="{57C4FBFE-F027-40F4-8575-8D65E70591F8}" destId="{51A792C3-1E36-42F5-B9B8-CFDEB6FAC16C}" srcOrd="6" destOrd="0" presId="urn:microsoft.com/office/officeart/2005/8/layout/radial6"/>
    <dgm:cxn modelId="{C8E1BDE2-6E96-E644-8056-17D88041B120}" type="presParOf" srcId="{57C4FBFE-F027-40F4-8575-8D65E70591F8}" destId="{44407308-DA89-4F4C-A761-119BF0BBFCA8}" srcOrd="7" destOrd="0" presId="urn:microsoft.com/office/officeart/2005/8/layout/radial6"/>
    <dgm:cxn modelId="{8213BEEE-F0A2-9144-90D5-B5ADFE3D14F0}" type="presParOf" srcId="{57C4FBFE-F027-40F4-8575-8D65E70591F8}" destId="{0E27EBDE-AC15-0A47-A703-2C0DA2AB3478}" srcOrd="8" destOrd="0" presId="urn:microsoft.com/office/officeart/2005/8/layout/radial6"/>
    <dgm:cxn modelId="{35F74234-AF8A-6549-8B2A-64D00B534F6B}" type="presParOf" srcId="{57C4FBFE-F027-40F4-8575-8D65E70591F8}" destId="{5C777501-CDF3-3D44-8E10-B761089CAA21}" srcOrd="9" destOrd="0" presId="urn:microsoft.com/office/officeart/2005/8/layout/radial6"/>
    <dgm:cxn modelId="{A7A7F28E-B47F-D94C-8B4B-0D42BA1EDF8F}" type="presParOf" srcId="{57C4FBFE-F027-40F4-8575-8D65E70591F8}" destId="{113310DF-34EC-4D1B-94D1-9B96A5346844}" srcOrd="10" destOrd="0" presId="urn:microsoft.com/office/officeart/2005/8/layout/radial6"/>
    <dgm:cxn modelId="{EA6FFA12-4057-8544-B2A6-0ACF69D39555}" type="presParOf" srcId="{57C4FBFE-F027-40F4-8575-8D65E70591F8}" destId="{958423B9-7E82-49D6-946D-14500015F42E}" srcOrd="11" destOrd="0" presId="urn:microsoft.com/office/officeart/2005/8/layout/radial6"/>
    <dgm:cxn modelId="{B54E480B-2AA5-4E48-882D-9413D519C765}" type="presParOf" srcId="{57C4FBFE-F027-40F4-8575-8D65E70591F8}" destId="{CD0797C6-4763-4A3B-AF37-868035816342}" srcOrd="12" destOrd="0" presId="urn:microsoft.com/office/officeart/2005/8/layout/radial6"/>
    <dgm:cxn modelId="{642A41A9-AF2C-3147-933E-379AE96376B8}" type="presParOf" srcId="{57C4FBFE-F027-40F4-8575-8D65E70591F8}" destId="{62A79629-E7D9-9A42-8784-43CF2D961326}" srcOrd="13" destOrd="0" presId="urn:microsoft.com/office/officeart/2005/8/layout/radial6"/>
    <dgm:cxn modelId="{CB73E9D4-9B88-814E-B1F7-1A87EC6C7AB6}" type="presParOf" srcId="{57C4FBFE-F027-40F4-8575-8D65E70591F8}" destId="{8AA87AF5-0A0B-104A-831F-143C108D1618}" srcOrd="14" destOrd="0" presId="urn:microsoft.com/office/officeart/2005/8/layout/radial6"/>
    <dgm:cxn modelId="{6128FDE1-D909-7E4F-BE72-1A35AF416E5D}" type="presParOf" srcId="{57C4FBFE-F027-40F4-8575-8D65E70591F8}" destId="{4F6E9B09-F548-CD40-8A99-A9E84D681A7C}" srcOrd="15" destOrd="0" presId="urn:microsoft.com/office/officeart/2005/8/layout/radial6"/>
    <dgm:cxn modelId="{ED8E32AA-634A-CF4D-9551-7058AD97B53C}" type="presParOf" srcId="{57C4FBFE-F027-40F4-8575-8D65E70591F8}" destId="{6354EFA3-E9CF-6C49-B82B-3F5A2729BF7F}" srcOrd="16" destOrd="0" presId="urn:microsoft.com/office/officeart/2005/8/layout/radial6"/>
    <dgm:cxn modelId="{4709FF59-4CFF-9D43-9104-237D3BE154D5}" type="presParOf" srcId="{57C4FBFE-F027-40F4-8575-8D65E70591F8}" destId="{B016B58A-CE5B-4542-9DA6-1AEF35879650}" srcOrd="17" destOrd="0" presId="urn:microsoft.com/office/officeart/2005/8/layout/radial6"/>
    <dgm:cxn modelId="{F63DEE3A-E35D-694B-8C33-FB9668DC87E9}" type="presParOf" srcId="{57C4FBFE-F027-40F4-8575-8D65E70591F8}" destId="{0AA3F8EC-940A-D24E-B57D-DEF4B7EB3F5A}" srcOrd="18" destOrd="0" presId="urn:microsoft.com/office/officeart/2005/8/layout/radial6"/>
    <dgm:cxn modelId="{0A600086-41CC-224E-B14C-3D351864BD95}" type="presParOf" srcId="{57C4FBFE-F027-40F4-8575-8D65E70591F8}" destId="{CE2B2DC1-FABE-D249-B39B-E2AAD7537354}" srcOrd="19" destOrd="0" presId="urn:microsoft.com/office/officeart/2005/8/layout/radial6"/>
    <dgm:cxn modelId="{B2DC0A00-E7DD-294C-8F6B-16C48884FEB7}" type="presParOf" srcId="{57C4FBFE-F027-40F4-8575-8D65E70591F8}" destId="{095881FE-C88A-874C-8B52-95CFBA48A076}" srcOrd="20" destOrd="0" presId="urn:microsoft.com/office/officeart/2005/8/layout/radial6"/>
    <dgm:cxn modelId="{7DDA3A7E-9AFB-BD43-AF6B-12D247294B92}" type="presParOf" srcId="{57C4FBFE-F027-40F4-8575-8D65E70591F8}" destId="{F37DDE38-EE61-9449-84AE-4957F4658995}" srcOrd="21" destOrd="0" presId="urn:microsoft.com/office/officeart/2005/8/layout/radial6"/>
    <dgm:cxn modelId="{E87E14D9-234C-5F4A-8B30-D5041A77781E}" type="presParOf" srcId="{57C4FBFE-F027-40F4-8575-8D65E70591F8}" destId="{4B527414-D412-D847-9103-2EA840FECFE6}" srcOrd="22" destOrd="0" presId="urn:microsoft.com/office/officeart/2005/8/layout/radial6"/>
    <dgm:cxn modelId="{2737DF22-775F-4D40-B07E-FE73261EA7C6}" type="presParOf" srcId="{57C4FBFE-F027-40F4-8575-8D65E70591F8}" destId="{B4E2902D-F745-4142-B8A0-AF95A23CE5E4}" srcOrd="23" destOrd="0" presId="urn:microsoft.com/office/officeart/2005/8/layout/radial6"/>
    <dgm:cxn modelId="{9DA32D65-60B4-BC4C-9DAC-9AA0DB1D9168}" type="presParOf" srcId="{57C4FBFE-F027-40F4-8575-8D65E70591F8}" destId="{5D334095-4EC8-9445-8A4C-C4A6E625C854}" srcOrd="24" destOrd="0" presId="urn:microsoft.com/office/officeart/2005/8/layout/radial6"/>
    <dgm:cxn modelId="{0C14C084-C640-3648-AD77-6EE55259A1C9}" type="presParOf" srcId="{57C4FBFE-F027-40F4-8575-8D65E70591F8}" destId="{491CB4E2-6C03-B04F-8550-BFAABA81222B}" srcOrd="25" destOrd="0" presId="urn:microsoft.com/office/officeart/2005/8/layout/radial6"/>
    <dgm:cxn modelId="{6FE5FC64-5688-CC4C-BC15-2FC6E2FF7841}" type="presParOf" srcId="{57C4FBFE-F027-40F4-8575-8D65E70591F8}" destId="{7C981BA8-CE82-314B-B7F2-9FED91B8F3AB}" srcOrd="26" destOrd="0" presId="urn:microsoft.com/office/officeart/2005/8/layout/radial6"/>
    <dgm:cxn modelId="{AFC54378-21D1-9C45-8BD6-F2C1D04CC53E}" type="presParOf" srcId="{57C4FBFE-F027-40F4-8575-8D65E70591F8}" destId="{5DCF9B68-27C9-5E4B-9CAF-CBCA91FC2DC2}" srcOrd="27" destOrd="0" presId="urn:microsoft.com/office/officeart/2005/8/layout/radial6"/>
    <dgm:cxn modelId="{F8A173F3-EB98-8848-A819-1C08FED97371}" type="presParOf" srcId="{57C4FBFE-F027-40F4-8575-8D65E70591F8}" destId="{4264AC85-7498-2948-A248-836DEFA70899}" srcOrd="28" destOrd="0" presId="urn:microsoft.com/office/officeart/2005/8/layout/radial6"/>
    <dgm:cxn modelId="{C725D331-4D4E-A144-8C77-D91C74675705}" type="presParOf" srcId="{57C4FBFE-F027-40F4-8575-8D65E70591F8}" destId="{C2A69B3D-48AF-C54B-9960-64DA6AECD2B6}" srcOrd="29" destOrd="0" presId="urn:microsoft.com/office/officeart/2005/8/layout/radial6"/>
    <dgm:cxn modelId="{F3110FFF-5704-BB46-8829-C2E93F09DD06}" type="presParOf" srcId="{57C4FBFE-F027-40F4-8575-8D65E70591F8}" destId="{AEE6DAC5-1616-1D47-B3B8-FBC04889E844}" srcOrd="30"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97C6-4763-4A3B-AF37-868035816342}">
      <dsp:nvSpPr>
        <dsp:cNvPr id="0" name=""/>
        <dsp:cNvSpPr/>
      </dsp:nvSpPr>
      <dsp:spPr>
        <a:xfrm>
          <a:off x="1903172" y="645872"/>
          <a:ext cx="4423255" cy="4423255"/>
        </a:xfrm>
        <a:prstGeom prst="blockArc">
          <a:avLst>
            <a:gd name="adj1" fmla="val 12600000"/>
            <a:gd name="adj2" fmla="val 162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1A792C3-1E36-42F5-B9B8-CFDEB6FAC16C}">
      <dsp:nvSpPr>
        <dsp:cNvPr id="0" name=""/>
        <dsp:cNvSpPr/>
      </dsp:nvSpPr>
      <dsp:spPr>
        <a:xfrm>
          <a:off x="1903172" y="645872"/>
          <a:ext cx="4423255" cy="4423255"/>
        </a:xfrm>
        <a:prstGeom prst="blockArc">
          <a:avLst>
            <a:gd name="adj1" fmla="val 9000000"/>
            <a:gd name="adj2" fmla="val 126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63C6200-9D24-4492-9570-54651D5FDA4A}">
      <dsp:nvSpPr>
        <dsp:cNvPr id="0" name=""/>
        <dsp:cNvSpPr/>
      </dsp:nvSpPr>
      <dsp:spPr>
        <a:xfrm>
          <a:off x="1903172" y="645872"/>
          <a:ext cx="4423255" cy="4423255"/>
        </a:xfrm>
        <a:prstGeom prst="blockArc">
          <a:avLst>
            <a:gd name="adj1" fmla="val 5400000"/>
            <a:gd name="adj2" fmla="val 90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E11A165B-68B5-4AFD-9CF1-36833BC09627}">
      <dsp:nvSpPr>
        <dsp:cNvPr id="0" name=""/>
        <dsp:cNvSpPr/>
      </dsp:nvSpPr>
      <dsp:spPr>
        <a:xfrm>
          <a:off x="1903172" y="645872"/>
          <a:ext cx="4423255" cy="4423255"/>
        </a:xfrm>
        <a:prstGeom prst="blockArc">
          <a:avLst>
            <a:gd name="adj1" fmla="val 1800000"/>
            <a:gd name="adj2" fmla="val 54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29C3111C-5734-4F2F-9D59-8EEFD836FF7A}">
      <dsp:nvSpPr>
        <dsp:cNvPr id="0" name=""/>
        <dsp:cNvSpPr/>
      </dsp:nvSpPr>
      <dsp:spPr>
        <a:xfrm>
          <a:off x="1903172" y="645872"/>
          <a:ext cx="4423255" cy="4423255"/>
        </a:xfrm>
        <a:prstGeom prst="blockArc">
          <a:avLst>
            <a:gd name="adj1" fmla="val 19800000"/>
            <a:gd name="adj2" fmla="val 18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4257FD86-AF53-4713-8D5B-8AA0F2DB214D}">
      <dsp:nvSpPr>
        <dsp:cNvPr id="0" name=""/>
        <dsp:cNvSpPr/>
      </dsp:nvSpPr>
      <dsp:spPr>
        <a:xfrm>
          <a:off x="1903172" y="645872"/>
          <a:ext cx="4423255" cy="4423255"/>
        </a:xfrm>
        <a:prstGeom prst="blockArc">
          <a:avLst>
            <a:gd name="adj1" fmla="val 16200000"/>
            <a:gd name="adj2" fmla="val 198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DFEFA4FD-5486-402D-BE61-D6176C860C17}">
      <dsp:nvSpPr>
        <dsp:cNvPr id="0" name=""/>
        <dsp:cNvSpPr/>
      </dsp:nvSpPr>
      <dsp:spPr>
        <a:xfrm>
          <a:off x="3122265" y="1864965"/>
          <a:ext cx="1985069" cy="1985069"/>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r>
            <a:rPr lang="en-US" sz="6300" kern="1200" dirty="0" smtClean="0"/>
            <a:t>You</a:t>
          </a:r>
          <a:endParaRPr lang="en-US" sz="6300" kern="1200" dirty="0"/>
        </a:p>
      </dsp:txBody>
      <dsp:txXfrm>
        <a:off x="3412972" y="2155672"/>
        <a:ext cx="1403655" cy="1403655"/>
      </dsp:txXfrm>
    </dsp:sp>
    <dsp:sp modelId="{F9B7B33E-0D93-462E-BEBD-75DC7C4A2B96}">
      <dsp:nvSpPr>
        <dsp:cNvPr id="0" name=""/>
        <dsp:cNvSpPr/>
      </dsp:nvSpPr>
      <dsp:spPr>
        <a:xfrm>
          <a:off x="3420025" y="1121"/>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Accountant</a:t>
          </a:r>
          <a:endParaRPr lang="en-US" sz="1500" kern="1200" dirty="0"/>
        </a:p>
      </dsp:txBody>
      <dsp:txXfrm>
        <a:off x="3623520" y="204616"/>
        <a:ext cx="982558" cy="982558"/>
      </dsp:txXfrm>
    </dsp:sp>
    <dsp:sp modelId="{A450DDAB-937F-43FF-B395-FF8F03D8DA42}">
      <dsp:nvSpPr>
        <dsp:cNvPr id="0" name=""/>
        <dsp:cNvSpPr/>
      </dsp:nvSpPr>
      <dsp:spPr>
        <a:xfrm>
          <a:off x="5292029" y="1081923"/>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Lawyer </a:t>
          </a:r>
          <a:endParaRPr lang="en-US" sz="1500" kern="1200" dirty="0"/>
        </a:p>
      </dsp:txBody>
      <dsp:txXfrm>
        <a:off x="5495524" y="1285418"/>
        <a:ext cx="982558" cy="982558"/>
      </dsp:txXfrm>
    </dsp:sp>
    <dsp:sp modelId="{2A9C968A-73F0-48CC-9CBF-27F95D00F30B}">
      <dsp:nvSpPr>
        <dsp:cNvPr id="0" name=""/>
        <dsp:cNvSpPr/>
      </dsp:nvSpPr>
      <dsp:spPr>
        <a:xfrm>
          <a:off x="5292029" y="3243527"/>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Banker</a:t>
          </a:r>
          <a:endParaRPr lang="en-US" sz="1500" kern="1200" dirty="0"/>
        </a:p>
      </dsp:txBody>
      <dsp:txXfrm>
        <a:off x="5495524" y="3447022"/>
        <a:ext cx="982558" cy="982558"/>
      </dsp:txXfrm>
    </dsp:sp>
    <dsp:sp modelId="{62AB108F-3273-49DB-B5EE-E15AF20B946E}">
      <dsp:nvSpPr>
        <dsp:cNvPr id="0" name=""/>
        <dsp:cNvSpPr/>
      </dsp:nvSpPr>
      <dsp:spPr>
        <a:xfrm>
          <a:off x="3420025" y="4324329"/>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Bucket Approach</a:t>
          </a:r>
          <a:endParaRPr lang="en-US" sz="1500" kern="1200" dirty="0"/>
        </a:p>
      </dsp:txBody>
      <dsp:txXfrm>
        <a:off x="3623520" y="4527824"/>
        <a:ext cx="982558" cy="982558"/>
      </dsp:txXfrm>
    </dsp:sp>
    <dsp:sp modelId="{D2DFB718-AA87-44DD-A952-74D837B8AAA7}">
      <dsp:nvSpPr>
        <dsp:cNvPr id="0" name=""/>
        <dsp:cNvSpPr/>
      </dsp:nvSpPr>
      <dsp:spPr>
        <a:xfrm>
          <a:off x="1548021" y="3243527"/>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Investment Advisor</a:t>
          </a:r>
          <a:endParaRPr lang="en-US" sz="1500" kern="1200" dirty="0"/>
        </a:p>
      </dsp:txBody>
      <dsp:txXfrm>
        <a:off x="1751516" y="3447022"/>
        <a:ext cx="982558" cy="982558"/>
      </dsp:txXfrm>
    </dsp:sp>
    <dsp:sp modelId="{113310DF-34EC-4D1B-94D1-9B96A5346844}">
      <dsp:nvSpPr>
        <dsp:cNvPr id="0" name=""/>
        <dsp:cNvSpPr/>
      </dsp:nvSpPr>
      <dsp:spPr>
        <a:xfrm>
          <a:off x="1548021" y="1081923"/>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Broker / Dealer</a:t>
          </a:r>
          <a:endParaRPr lang="en-US" sz="1500" kern="1200" dirty="0"/>
        </a:p>
      </dsp:txBody>
      <dsp:txXfrm>
        <a:off x="1751516" y="1285418"/>
        <a:ext cx="982558" cy="982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797C6-4763-4A3B-AF37-868035816342}">
      <dsp:nvSpPr>
        <dsp:cNvPr id="0" name=""/>
        <dsp:cNvSpPr/>
      </dsp:nvSpPr>
      <dsp:spPr>
        <a:xfrm>
          <a:off x="1903172" y="645872"/>
          <a:ext cx="4423255" cy="4423255"/>
        </a:xfrm>
        <a:prstGeom prst="blockArc">
          <a:avLst>
            <a:gd name="adj1" fmla="val 12600000"/>
            <a:gd name="adj2" fmla="val 162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1A792C3-1E36-42F5-B9B8-CFDEB6FAC16C}">
      <dsp:nvSpPr>
        <dsp:cNvPr id="0" name=""/>
        <dsp:cNvSpPr/>
      </dsp:nvSpPr>
      <dsp:spPr>
        <a:xfrm>
          <a:off x="1903172" y="645872"/>
          <a:ext cx="4423255" cy="4423255"/>
        </a:xfrm>
        <a:prstGeom prst="blockArc">
          <a:avLst>
            <a:gd name="adj1" fmla="val 9000000"/>
            <a:gd name="adj2" fmla="val 126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63C6200-9D24-4492-9570-54651D5FDA4A}">
      <dsp:nvSpPr>
        <dsp:cNvPr id="0" name=""/>
        <dsp:cNvSpPr/>
      </dsp:nvSpPr>
      <dsp:spPr>
        <a:xfrm>
          <a:off x="1903172" y="645872"/>
          <a:ext cx="4423255" cy="4423255"/>
        </a:xfrm>
        <a:prstGeom prst="blockArc">
          <a:avLst>
            <a:gd name="adj1" fmla="val 5400000"/>
            <a:gd name="adj2" fmla="val 90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E11A165B-68B5-4AFD-9CF1-36833BC09627}">
      <dsp:nvSpPr>
        <dsp:cNvPr id="0" name=""/>
        <dsp:cNvSpPr/>
      </dsp:nvSpPr>
      <dsp:spPr>
        <a:xfrm>
          <a:off x="1903172" y="645872"/>
          <a:ext cx="4423255" cy="4423255"/>
        </a:xfrm>
        <a:prstGeom prst="blockArc">
          <a:avLst>
            <a:gd name="adj1" fmla="val 1800000"/>
            <a:gd name="adj2" fmla="val 54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29C3111C-5734-4F2F-9D59-8EEFD836FF7A}">
      <dsp:nvSpPr>
        <dsp:cNvPr id="0" name=""/>
        <dsp:cNvSpPr/>
      </dsp:nvSpPr>
      <dsp:spPr>
        <a:xfrm>
          <a:off x="1903172" y="645872"/>
          <a:ext cx="4423255" cy="4423255"/>
        </a:xfrm>
        <a:prstGeom prst="blockArc">
          <a:avLst>
            <a:gd name="adj1" fmla="val 19800000"/>
            <a:gd name="adj2" fmla="val 18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4257FD86-AF53-4713-8D5B-8AA0F2DB214D}">
      <dsp:nvSpPr>
        <dsp:cNvPr id="0" name=""/>
        <dsp:cNvSpPr/>
      </dsp:nvSpPr>
      <dsp:spPr>
        <a:xfrm>
          <a:off x="1903172" y="645872"/>
          <a:ext cx="4423255" cy="4423255"/>
        </a:xfrm>
        <a:prstGeom prst="blockArc">
          <a:avLst>
            <a:gd name="adj1" fmla="val 16200000"/>
            <a:gd name="adj2" fmla="val 19800000"/>
            <a:gd name="adj3" fmla="val 4524"/>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DFEFA4FD-5486-402D-BE61-D6176C860C17}">
      <dsp:nvSpPr>
        <dsp:cNvPr id="0" name=""/>
        <dsp:cNvSpPr/>
      </dsp:nvSpPr>
      <dsp:spPr>
        <a:xfrm>
          <a:off x="3122265" y="1864965"/>
          <a:ext cx="1985069" cy="1985069"/>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r>
            <a:rPr lang="en-US" sz="6300" kern="1200" dirty="0" smtClean="0"/>
            <a:t>You</a:t>
          </a:r>
          <a:endParaRPr lang="en-US" sz="6300" kern="1200" dirty="0"/>
        </a:p>
      </dsp:txBody>
      <dsp:txXfrm>
        <a:off x="3412972" y="2155672"/>
        <a:ext cx="1403655" cy="1403655"/>
      </dsp:txXfrm>
    </dsp:sp>
    <dsp:sp modelId="{F9B7B33E-0D93-462E-BEBD-75DC7C4A2B96}">
      <dsp:nvSpPr>
        <dsp:cNvPr id="0" name=""/>
        <dsp:cNvSpPr/>
      </dsp:nvSpPr>
      <dsp:spPr>
        <a:xfrm>
          <a:off x="3420025" y="1121"/>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Accountant</a:t>
          </a:r>
          <a:endParaRPr lang="en-US" sz="1500" kern="1200" dirty="0"/>
        </a:p>
      </dsp:txBody>
      <dsp:txXfrm>
        <a:off x="3623520" y="204616"/>
        <a:ext cx="982558" cy="982558"/>
      </dsp:txXfrm>
    </dsp:sp>
    <dsp:sp modelId="{A450DDAB-937F-43FF-B395-FF8F03D8DA42}">
      <dsp:nvSpPr>
        <dsp:cNvPr id="0" name=""/>
        <dsp:cNvSpPr/>
      </dsp:nvSpPr>
      <dsp:spPr>
        <a:xfrm>
          <a:off x="5292029" y="1081923"/>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Lawyer </a:t>
          </a:r>
          <a:endParaRPr lang="en-US" sz="1500" kern="1200" dirty="0"/>
        </a:p>
      </dsp:txBody>
      <dsp:txXfrm>
        <a:off x="5495524" y="1285418"/>
        <a:ext cx="982558" cy="982558"/>
      </dsp:txXfrm>
    </dsp:sp>
    <dsp:sp modelId="{2A9C968A-73F0-48CC-9CBF-27F95D00F30B}">
      <dsp:nvSpPr>
        <dsp:cNvPr id="0" name=""/>
        <dsp:cNvSpPr/>
      </dsp:nvSpPr>
      <dsp:spPr>
        <a:xfrm>
          <a:off x="5292029" y="3243527"/>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Banker</a:t>
          </a:r>
          <a:endParaRPr lang="en-US" sz="1500" kern="1200" dirty="0"/>
        </a:p>
      </dsp:txBody>
      <dsp:txXfrm>
        <a:off x="5495524" y="3447022"/>
        <a:ext cx="982558" cy="982558"/>
      </dsp:txXfrm>
    </dsp:sp>
    <dsp:sp modelId="{62AB108F-3273-49DB-B5EE-E15AF20B946E}">
      <dsp:nvSpPr>
        <dsp:cNvPr id="0" name=""/>
        <dsp:cNvSpPr/>
      </dsp:nvSpPr>
      <dsp:spPr>
        <a:xfrm>
          <a:off x="3420025" y="4324329"/>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Bucket Approach</a:t>
          </a:r>
          <a:endParaRPr lang="en-US" sz="1500" kern="1200" dirty="0"/>
        </a:p>
      </dsp:txBody>
      <dsp:txXfrm>
        <a:off x="3623520" y="4527824"/>
        <a:ext cx="982558" cy="982558"/>
      </dsp:txXfrm>
    </dsp:sp>
    <dsp:sp modelId="{D2DFB718-AA87-44DD-A952-74D837B8AAA7}">
      <dsp:nvSpPr>
        <dsp:cNvPr id="0" name=""/>
        <dsp:cNvSpPr/>
      </dsp:nvSpPr>
      <dsp:spPr>
        <a:xfrm>
          <a:off x="1548021" y="3243527"/>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Investment Advisor</a:t>
          </a:r>
          <a:endParaRPr lang="en-US" sz="1500" kern="1200" dirty="0"/>
        </a:p>
      </dsp:txBody>
      <dsp:txXfrm>
        <a:off x="1751516" y="3447022"/>
        <a:ext cx="982558" cy="982558"/>
      </dsp:txXfrm>
    </dsp:sp>
    <dsp:sp modelId="{113310DF-34EC-4D1B-94D1-9B96A5346844}">
      <dsp:nvSpPr>
        <dsp:cNvPr id="0" name=""/>
        <dsp:cNvSpPr/>
      </dsp:nvSpPr>
      <dsp:spPr>
        <a:xfrm>
          <a:off x="1548021" y="1081923"/>
          <a:ext cx="1389548" cy="13895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Broker / Dealer</a:t>
          </a:r>
          <a:endParaRPr lang="en-US" sz="1500" kern="1200" dirty="0"/>
        </a:p>
      </dsp:txBody>
      <dsp:txXfrm>
        <a:off x="1751516" y="1285418"/>
        <a:ext cx="982558" cy="982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6DAC5-1616-1D47-B3B8-FBC04889E844}">
      <dsp:nvSpPr>
        <dsp:cNvPr id="0" name=""/>
        <dsp:cNvSpPr/>
      </dsp:nvSpPr>
      <dsp:spPr>
        <a:xfrm>
          <a:off x="1690735" y="433435"/>
          <a:ext cx="4848128" cy="4848128"/>
        </a:xfrm>
        <a:prstGeom prst="blockArc">
          <a:avLst>
            <a:gd name="adj1" fmla="val 14040000"/>
            <a:gd name="adj2" fmla="val 1620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DCF9B68-27C9-5E4B-9CAF-CBCA91FC2DC2}">
      <dsp:nvSpPr>
        <dsp:cNvPr id="0" name=""/>
        <dsp:cNvSpPr/>
      </dsp:nvSpPr>
      <dsp:spPr>
        <a:xfrm>
          <a:off x="1690735" y="433435"/>
          <a:ext cx="4848128" cy="4848128"/>
        </a:xfrm>
        <a:prstGeom prst="blockArc">
          <a:avLst>
            <a:gd name="adj1" fmla="val 11880000"/>
            <a:gd name="adj2" fmla="val 1404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D334095-4EC8-9445-8A4C-C4A6E625C854}">
      <dsp:nvSpPr>
        <dsp:cNvPr id="0" name=""/>
        <dsp:cNvSpPr/>
      </dsp:nvSpPr>
      <dsp:spPr>
        <a:xfrm>
          <a:off x="1690735" y="433435"/>
          <a:ext cx="4848128" cy="4848128"/>
        </a:xfrm>
        <a:prstGeom prst="blockArc">
          <a:avLst>
            <a:gd name="adj1" fmla="val 9720000"/>
            <a:gd name="adj2" fmla="val 1188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F37DDE38-EE61-9449-84AE-4957F4658995}">
      <dsp:nvSpPr>
        <dsp:cNvPr id="0" name=""/>
        <dsp:cNvSpPr/>
      </dsp:nvSpPr>
      <dsp:spPr>
        <a:xfrm>
          <a:off x="1690735" y="433435"/>
          <a:ext cx="4848128" cy="4848128"/>
        </a:xfrm>
        <a:prstGeom prst="blockArc">
          <a:avLst>
            <a:gd name="adj1" fmla="val 7560000"/>
            <a:gd name="adj2" fmla="val 972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0AA3F8EC-940A-D24E-B57D-DEF4B7EB3F5A}">
      <dsp:nvSpPr>
        <dsp:cNvPr id="0" name=""/>
        <dsp:cNvSpPr/>
      </dsp:nvSpPr>
      <dsp:spPr>
        <a:xfrm>
          <a:off x="1690735" y="433435"/>
          <a:ext cx="4848128" cy="4848128"/>
        </a:xfrm>
        <a:prstGeom prst="blockArc">
          <a:avLst>
            <a:gd name="adj1" fmla="val 5400000"/>
            <a:gd name="adj2" fmla="val 756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4F6E9B09-F548-CD40-8A99-A9E84D681A7C}">
      <dsp:nvSpPr>
        <dsp:cNvPr id="0" name=""/>
        <dsp:cNvSpPr/>
      </dsp:nvSpPr>
      <dsp:spPr>
        <a:xfrm>
          <a:off x="1690735" y="433435"/>
          <a:ext cx="4848128" cy="4848128"/>
        </a:xfrm>
        <a:prstGeom prst="blockArc">
          <a:avLst>
            <a:gd name="adj1" fmla="val 3240000"/>
            <a:gd name="adj2" fmla="val 540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CD0797C6-4763-4A3B-AF37-868035816342}">
      <dsp:nvSpPr>
        <dsp:cNvPr id="0" name=""/>
        <dsp:cNvSpPr/>
      </dsp:nvSpPr>
      <dsp:spPr>
        <a:xfrm>
          <a:off x="1690735" y="433435"/>
          <a:ext cx="4848128" cy="4848128"/>
        </a:xfrm>
        <a:prstGeom prst="blockArc">
          <a:avLst>
            <a:gd name="adj1" fmla="val 1080000"/>
            <a:gd name="adj2" fmla="val 324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C777501-CDF3-3D44-8E10-B761089CAA21}">
      <dsp:nvSpPr>
        <dsp:cNvPr id="0" name=""/>
        <dsp:cNvSpPr/>
      </dsp:nvSpPr>
      <dsp:spPr>
        <a:xfrm>
          <a:off x="1690735" y="433435"/>
          <a:ext cx="4848128" cy="4848128"/>
        </a:xfrm>
        <a:prstGeom prst="blockArc">
          <a:avLst>
            <a:gd name="adj1" fmla="val 20520000"/>
            <a:gd name="adj2" fmla="val 108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1A792C3-1E36-42F5-B9B8-CFDEB6FAC16C}">
      <dsp:nvSpPr>
        <dsp:cNvPr id="0" name=""/>
        <dsp:cNvSpPr/>
      </dsp:nvSpPr>
      <dsp:spPr>
        <a:xfrm>
          <a:off x="1690735" y="433435"/>
          <a:ext cx="4848128" cy="4848128"/>
        </a:xfrm>
        <a:prstGeom prst="blockArc">
          <a:avLst>
            <a:gd name="adj1" fmla="val 18360000"/>
            <a:gd name="adj2" fmla="val 2052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563C6200-9D24-4492-9570-54651D5FDA4A}">
      <dsp:nvSpPr>
        <dsp:cNvPr id="0" name=""/>
        <dsp:cNvSpPr/>
      </dsp:nvSpPr>
      <dsp:spPr>
        <a:xfrm>
          <a:off x="1690735" y="433435"/>
          <a:ext cx="4848128" cy="4848128"/>
        </a:xfrm>
        <a:prstGeom prst="blockArc">
          <a:avLst>
            <a:gd name="adj1" fmla="val 16200000"/>
            <a:gd name="adj2" fmla="val 18360000"/>
            <a:gd name="adj3" fmla="val 2761"/>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glow rad="50800">
            <a:schemeClr val="accent1">
              <a:tint val="60000"/>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sp>
    <dsp:sp modelId="{DFEFA4FD-5486-402D-BE61-D6176C860C17}">
      <dsp:nvSpPr>
        <dsp:cNvPr id="0" name=""/>
        <dsp:cNvSpPr/>
      </dsp:nvSpPr>
      <dsp:spPr>
        <a:xfrm>
          <a:off x="3450766" y="2193466"/>
          <a:ext cx="1328067" cy="132806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Sectors</a:t>
          </a:r>
          <a:endParaRPr lang="en-US" sz="2300" kern="1200" dirty="0"/>
        </a:p>
      </dsp:txBody>
      <dsp:txXfrm>
        <a:off x="3645257" y="2387957"/>
        <a:ext cx="939085" cy="939085"/>
      </dsp:txXfrm>
    </dsp:sp>
    <dsp:sp modelId="{62AB108F-3273-49DB-B5EE-E15AF20B946E}">
      <dsp:nvSpPr>
        <dsp:cNvPr id="0" name=""/>
        <dsp:cNvSpPr/>
      </dsp:nvSpPr>
      <dsp:spPr>
        <a:xfrm>
          <a:off x="3649976" y="2079"/>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Energy</a:t>
          </a:r>
          <a:endParaRPr lang="en-US" sz="600" kern="1200" dirty="0"/>
        </a:p>
      </dsp:txBody>
      <dsp:txXfrm>
        <a:off x="3786120" y="138223"/>
        <a:ext cx="657359" cy="657359"/>
      </dsp:txXfrm>
    </dsp:sp>
    <dsp:sp modelId="{D2DFB718-AA87-44DD-A952-74D837B8AAA7}">
      <dsp:nvSpPr>
        <dsp:cNvPr id="0" name=""/>
        <dsp:cNvSpPr/>
      </dsp:nvSpPr>
      <dsp:spPr>
        <a:xfrm>
          <a:off x="5055133" y="458642"/>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Materials</a:t>
          </a:r>
          <a:endParaRPr lang="en-US" sz="600" kern="1200" dirty="0"/>
        </a:p>
      </dsp:txBody>
      <dsp:txXfrm>
        <a:off x="5191277" y="594786"/>
        <a:ext cx="657359" cy="657359"/>
      </dsp:txXfrm>
    </dsp:sp>
    <dsp:sp modelId="{44407308-DA89-4F4C-A761-119BF0BBFCA8}">
      <dsp:nvSpPr>
        <dsp:cNvPr id="0" name=""/>
        <dsp:cNvSpPr/>
      </dsp:nvSpPr>
      <dsp:spPr>
        <a:xfrm>
          <a:off x="5923569" y="1653941"/>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Industrials</a:t>
          </a:r>
          <a:endParaRPr lang="en-US" sz="600" kern="1200" dirty="0"/>
        </a:p>
      </dsp:txBody>
      <dsp:txXfrm>
        <a:off x="6059713" y="1790085"/>
        <a:ext cx="657359" cy="657359"/>
      </dsp:txXfrm>
    </dsp:sp>
    <dsp:sp modelId="{113310DF-34EC-4D1B-94D1-9B96A5346844}">
      <dsp:nvSpPr>
        <dsp:cNvPr id="0" name=""/>
        <dsp:cNvSpPr/>
      </dsp:nvSpPr>
      <dsp:spPr>
        <a:xfrm>
          <a:off x="5923569" y="3131411"/>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Consumer Discretionary</a:t>
          </a:r>
          <a:endParaRPr lang="en-US" sz="600" kern="1200" dirty="0"/>
        </a:p>
      </dsp:txBody>
      <dsp:txXfrm>
        <a:off x="6059713" y="3267555"/>
        <a:ext cx="657359" cy="657359"/>
      </dsp:txXfrm>
    </dsp:sp>
    <dsp:sp modelId="{62A79629-E7D9-9A42-8784-43CF2D961326}">
      <dsp:nvSpPr>
        <dsp:cNvPr id="0" name=""/>
        <dsp:cNvSpPr/>
      </dsp:nvSpPr>
      <dsp:spPr>
        <a:xfrm>
          <a:off x="5055133" y="4326709"/>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Consumer </a:t>
          </a:r>
          <a:r>
            <a:rPr lang="en-US" sz="600" kern="1200" dirty="0" smtClean="0"/>
            <a:t>Staple</a:t>
          </a:r>
          <a:endParaRPr lang="en-US" sz="600" kern="1200" dirty="0"/>
        </a:p>
      </dsp:txBody>
      <dsp:txXfrm>
        <a:off x="5191277" y="4462853"/>
        <a:ext cx="657359" cy="657359"/>
      </dsp:txXfrm>
    </dsp:sp>
    <dsp:sp modelId="{6354EFA3-E9CF-6C49-B82B-3F5A2729BF7F}">
      <dsp:nvSpPr>
        <dsp:cNvPr id="0" name=""/>
        <dsp:cNvSpPr/>
      </dsp:nvSpPr>
      <dsp:spPr>
        <a:xfrm>
          <a:off x="3649976" y="4783273"/>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Technology</a:t>
          </a:r>
          <a:endParaRPr lang="en-US" sz="600" kern="1200" dirty="0"/>
        </a:p>
      </dsp:txBody>
      <dsp:txXfrm>
        <a:off x="3786120" y="4919417"/>
        <a:ext cx="657359" cy="657359"/>
      </dsp:txXfrm>
    </dsp:sp>
    <dsp:sp modelId="{CE2B2DC1-FABE-D249-B39B-E2AAD7537354}">
      <dsp:nvSpPr>
        <dsp:cNvPr id="0" name=""/>
        <dsp:cNvSpPr/>
      </dsp:nvSpPr>
      <dsp:spPr>
        <a:xfrm>
          <a:off x="2244818" y="4326709"/>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Financials</a:t>
          </a:r>
          <a:endParaRPr lang="en-US" sz="600" kern="1200" dirty="0"/>
        </a:p>
      </dsp:txBody>
      <dsp:txXfrm>
        <a:off x="2380962" y="4462853"/>
        <a:ext cx="657359" cy="657359"/>
      </dsp:txXfrm>
    </dsp:sp>
    <dsp:sp modelId="{4B527414-D412-D847-9103-2EA840FECFE6}">
      <dsp:nvSpPr>
        <dsp:cNvPr id="0" name=""/>
        <dsp:cNvSpPr/>
      </dsp:nvSpPr>
      <dsp:spPr>
        <a:xfrm>
          <a:off x="1376383" y="3131411"/>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Utilities</a:t>
          </a:r>
          <a:endParaRPr lang="en-US" sz="600" kern="1200" dirty="0"/>
        </a:p>
      </dsp:txBody>
      <dsp:txXfrm>
        <a:off x="1512527" y="3267555"/>
        <a:ext cx="657359" cy="657359"/>
      </dsp:txXfrm>
    </dsp:sp>
    <dsp:sp modelId="{491CB4E2-6C03-B04F-8550-BFAABA81222B}">
      <dsp:nvSpPr>
        <dsp:cNvPr id="0" name=""/>
        <dsp:cNvSpPr/>
      </dsp:nvSpPr>
      <dsp:spPr>
        <a:xfrm>
          <a:off x="1376383" y="1653941"/>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Telecommunications</a:t>
          </a:r>
          <a:endParaRPr lang="en-US" sz="600" kern="1200" dirty="0"/>
        </a:p>
      </dsp:txBody>
      <dsp:txXfrm>
        <a:off x="1512527" y="1790085"/>
        <a:ext cx="657359" cy="657359"/>
      </dsp:txXfrm>
    </dsp:sp>
    <dsp:sp modelId="{4264AC85-7498-2948-A248-836DEFA70899}">
      <dsp:nvSpPr>
        <dsp:cNvPr id="0" name=""/>
        <dsp:cNvSpPr/>
      </dsp:nvSpPr>
      <dsp:spPr>
        <a:xfrm>
          <a:off x="2244818" y="458642"/>
          <a:ext cx="929647" cy="929647"/>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glow rad="50800">
            <a:schemeClr val="accent1">
              <a:hueOff val="0"/>
              <a:satOff val="0"/>
              <a:lumOff val="0"/>
              <a:alphaOff val="0"/>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accent1">
              <a:hueOff val="0"/>
              <a:satOff val="0"/>
              <a:lumOff val="0"/>
              <a:alphaOff val="0"/>
              <a:shade val="3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Real Estate</a:t>
          </a:r>
          <a:endParaRPr lang="en-US" sz="600" kern="1200" dirty="0"/>
        </a:p>
      </dsp:txBody>
      <dsp:txXfrm>
        <a:off x="2380962" y="594786"/>
        <a:ext cx="657359" cy="65735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3F6FF6FD-3CE7-44F8-A0CF-CEF1322301BB}" type="datetimeFigureOut">
              <a:rPr lang="en-US" smtClean="0"/>
              <a:t>1/1/18</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78A555D-8709-477D-AE0D-C4215DF98736}" type="slidenum">
              <a:rPr lang="en-US" smtClean="0"/>
              <a:t>‹#›</a:t>
            </a:fld>
            <a:endParaRPr lang="en-US" dirty="0"/>
          </a:p>
        </p:txBody>
      </p:sp>
    </p:spTree>
    <p:extLst>
      <p:ext uri="{BB962C8B-B14F-4D97-AF65-F5344CB8AC3E}">
        <p14:creationId xmlns:p14="http://schemas.microsoft.com/office/powerpoint/2010/main" val="542578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F169DD7-0ACB-47B1-BB87-4E1044187E44}" type="datetimeFigureOut">
              <a:rPr lang="en-US" smtClean="0"/>
              <a:t>1/1/18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DDF3D7E-3B35-4228-B8F6-ADD7A76DFE8D}" type="slidenum">
              <a:rPr lang="en-US" smtClean="0"/>
              <a:t>‹#›</a:t>
            </a:fld>
            <a:endParaRPr lang="en-US" dirty="0"/>
          </a:p>
        </p:txBody>
      </p:sp>
    </p:spTree>
    <p:extLst>
      <p:ext uri="{BB962C8B-B14F-4D97-AF65-F5344CB8AC3E}">
        <p14:creationId xmlns:p14="http://schemas.microsoft.com/office/powerpoint/2010/main" val="392708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that every presentation</a:t>
            </a:r>
            <a:r>
              <a:rPr lang="en-US" baseline="0" dirty="0" smtClean="0"/>
              <a:t> regarding finance or investments has to be grounded in some type of metaphor. The right metaphor allows the audience to feel immediately comfortable with the presentation even though they may not have much prior knowledge on the subject matter. </a:t>
            </a:r>
          </a:p>
          <a:p>
            <a:endParaRPr lang="en-US" baseline="0" dirty="0" smtClean="0"/>
          </a:p>
          <a:p>
            <a:r>
              <a:rPr lang="en-US" baseline="0" dirty="0" smtClean="0"/>
              <a:t>To me, sailing has always seemed to provide just the right terms to describe both the planning and patience required of a successful investor. Whether it be “charting the course” of an investment plan or having the patience required to navigate choppy markets, sailing and investing can make for a compelling presentation. </a:t>
            </a:r>
          </a:p>
          <a:p>
            <a:endParaRPr lang="en-US" dirty="0" smtClean="0"/>
          </a:p>
          <a:p>
            <a:r>
              <a:rPr lang="en-US" sz="1200" b="1" i="1" kern="1200" dirty="0" smtClean="0">
                <a:solidFill>
                  <a:schemeClr val="tx1"/>
                </a:solidFill>
                <a:effectLst/>
                <a:latin typeface="+mn-lt"/>
                <a:ea typeface="+mn-ea"/>
                <a:cs typeface="+mn-cs"/>
              </a:rPr>
              <a:t>Disclaimer: </a:t>
            </a:r>
            <a:r>
              <a:rPr lang="en-US" sz="1200" i="1" kern="1200" dirty="0" smtClean="0">
                <a:solidFill>
                  <a:schemeClr val="tx1"/>
                </a:solidFill>
                <a:effectLst/>
                <a:latin typeface="+mn-lt"/>
                <a:ea typeface="+mn-ea"/>
                <a:cs typeface="+mn-cs"/>
              </a:rPr>
              <a:t>You understand that Microsoft does not endorse or control the content provided in the following presentation. Microsoft provides this content to you for informational purposes only; it is not intended to be relied upon as business or financial advice. Microsoft does not guarantee or otherwise warrant the accuracy or validity of this information and encourages you to consult with a business or financial professional as appropriate.</a:t>
            </a:r>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1</a:t>
            </a:fld>
            <a:endParaRPr lang="en-US" dirty="0"/>
          </a:p>
        </p:txBody>
      </p:sp>
    </p:spTree>
    <p:extLst>
      <p:ext uri="{BB962C8B-B14F-4D97-AF65-F5344CB8AC3E}">
        <p14:creationId xmlns:p14="http://schemas.microsoft.com/office/powerpoint/2010/main" val="68651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2</a:t>
            </a:fld>
            <a:endParaRPr lang="en-US" dirty="0"/>
          </a:p>
        </p:txBody>
      </p:sp>
    </p:spTree>
    <p:extLst>
      <p:ext uri="{BB962C8B-B14F-4D97-AF65-F5344CB8AC3E}">
        <p14:creationId xmlns:p14="http://schemas.microsoft.com/office/powerpoint/2010/main" val="107290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3</a:t>
            </a:fld>
            <a:endParaRPr lang="en-US" dirty="0"/>
          </a:p>
        </p:txBody>
      </p:sp>
    </p:spTree>
    <p:extLst>
      <p:ext uri="{BB962C8B-B14F-4D97-AF65-F5344CB8AC3E}">
        <p14:creationId xmlns:p14="http://schemas.microsoft.com/office/powerpoint/2010/main" val="107290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4</a:t>
            </a:fld>
            <a:endParaRPr lang="en-US" dirty="0"/>
          </a:p>
        </p:txBody>
      </p:sp>
    </p:spTree>
    <p:extLst>
      <p:ext uri="{BB962C8B-B14F-4D97-AF65-F5344CB8AC3E}">
        <p14:creationId xmlns:p14="http://schemas.microsoft.com/office/powerpoint/2010/main" val="107290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5</a:t>
            </a:fld>
            <a:endParaRPr lang="en-US" dirty="0"/>
          </a:p>
        </p:txBody>
      </p:sp>
    </p:spTree>
    <p:extLst>
      <p:ext uri="{BB962C8B-B14F-4D97-AF65-F5344CB8AC3E}">
        <p14:creationId xmlns:p14="http://schemas.microsoft.com/office/powerpoint/2010/main" val="107290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6</a:t>
            </a:fld>
            <a:endParaRPr lang="en-US" dirty="0"/>
          </a:p>
        </p:txBody>
      </p:sp>
    </p:spTree>
    <p:extLst>
      <p:ext uri="{BB962C8B-B14F-4D97-AF65-F5344CB8AC3E}">
        <p14:creationId xmlns:p14="http://schemas.microsoft.com/office/powerpoint/2010/main" val="107290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lays</a:t>
            </a:r>
            <a:r>
              <a:rPr lang="en-US" baseline="0" dirty="0" smtClean="0"/>
              <a:t> out the overall objective of the presentation; which is how to achieve or start working towards a “successful retirement”.  It starts with a “written financial plan”, and moves clock-wise – all centered around the main goal.  On this continuum, buttons can be added or removed, depending upon the financial professional giving the presentation.</a:t>
            </a:r>
          </a:p>
          <a:p>
            <a:endParaRPr lang="en-US" dirty="0" smtClean="0"/>
          </a:p>
          <a:p>
            <a:r>
              <a:rPr lang="en-US" dirty="0" smtClean="0"/>
              <a:t>A successful retirement plan has many moving parts and each</a:t>
            </a:r>
            <a:r>
              <a:rPr lang="en-US" baseline="0" dirty="0" smtClean="0"/>
              <a:t> of them must serve a unique function in carrying you to retirement. Regardless of your situation, the journey to retirement is likely dotted with some storms and choppy seas along the way. </a:t>
            </a:r>
          </a:p>
          <a:p>
            <a:endParaRPr lang="en-US" baseline="0" dirty="0" smtClean="0"/>
          </a:p>
          <a:p>
            <a:r>
              <a:rPr lang="en-US" baseline="0" dirty="0" smtClean="0"/>
              <a:t>Here, I have laid out what I believe to be the very basic principles necessary for any successful retirement plan.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7</a:t>
            </a:fld>
            <a:endParaRPr lang="en-US" dirty="0"/>
          </a:p>
        </p:txBody>
      </p:sp>
    </p:spTree>
    <p:extLst>
      <p:ext uri="{BB962C8B-B14F-4D97-AF65-F5344CB8AC3E}">
        <p14:creationId xmlns:p14="http://schemas.microsoft.com/office/powerpoint/2010/main" val="268267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lays</a:t>
            </a:r>
            <a:r>
              <a:rPr lang="en-US" baseline="0" dirty="0" smtClean="0"/>
              <a:t> out the overall objective of the presentation; which is how to achieve or start working towards a “successful retirement”.  It starts with a “written financial plan”, and moves clock-wise – all centered around the main goal.  On this continuum, buttons can be added or removed, depending upon the financial professional giving the presentation.</a:t>
            </a:r>
          </a:p>
          <a:p>
            <a:endParaRPr lang="en-US" dirty="0" smtClean="0"/>
          </a:p>
          <a:p>
            <a:r>
              <a:rPr lang="en-US" dirty="0" smtClean="0"/>
              <a:t>A successful retirement plan has many moving parts and each</a:t>
            </a:r>
            <a:r>
              <a:rPr lang="en-US" baseline="0" dirty="0" smtClean="0"/>
              <a:t> of them must serve a unique function in carrying you to retirement. Regardless of your situation, the journey to retirement is likely dotted with some storms and choppy seas along the way. </a:t>
            </a:r>
          </a:p>
          <a:p>
            <a:endParaRPr lang="en-US" baseline="0" dirty="0" smtClean="0"/>
          </a:p>
          <a:p>
            <a:r>
              <a:rPr lang="en-US" baseline="0" dirty="0" smtClean="0"/>
              <a:t>Here, I have laid out what I believe to be the very basic principles necessary for any successful retirement plan.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8</a:t>
            </a:fld>
            <a:endParaRPr lang="en-US" dirty="0"/>
          </a:p>
        </p:txBody>
      </p:sp>
    </p:spTree>
    <p:extLst>
      <p:ext uri="{BB962C8B-B14F-4D97-AF65-F5344CB8AC3E}">
        <p14:creationId xmlns:p14="http://schemas.microsoft.com/office/powerpoint/2010/main" val="268267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lays</a:t>
            </a:r>
            <a:r>
              <a:rPr lang="en-US" baseline="0" dirty="0" smtClean="0"/>
              <a:t> out the overall objective of the presentation; which is how to achieve or start working towards a “successful retirement”.  It starts with a “written financial plan”, and moves clock-wise – all centered around the main goal.  On this continuum, buttons can be added or removed, depending upon the financial professional giving the presentation.</a:t>
            </a:r>
          </a:p>
          <a:p>
            <a:endParaRPr lang="en-US" dirty="0" smtClean="0"/>
          </a:p>
          <a:p>
            <a:r>
              <a:rPr lang="en-US" dirty="0" smtClean="0"/>
              <a:t>A successful retirement plan has many moving parts and each</a:t>
            </a:r>
            <a:r>
              <a:rPr lang="en-US" baseline="0" dirty="0" smtClean="0"/>
              <a:t> of them must serve a unique function in carrying you to retirement. Regardless of your situation, the journey to retirement is likely dotted with some storms and choppy seas along the way. </a:t>
            </a:r>
          </a:p>
          <a:p>
            <a:endParaRPr lang="en-US" baseline="0" dirty="0" smtClean="0"/>
          </a:p>
          <a:p>
            <a:r>
              <a:rPr lang="en-US" baseline="0" dirty="0" smtClean="0"/>
              <a:t>Here, I have laid out what I believe to be the very basic principles necessary for any successful retirement plan.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DF3D7E-3B35-4228-B8F6-ADD7A76DFE8D}" type="slidenum">
              <a:rPr lang="en-US" smtClean="0"/>
              <a:t>9</a:t>
            </a:fld>
            <a:endParaRPr lang="en-US" dirty="0"/>
          </a:p>
        </p:txBody>
      </p:sp>
    </p:spTree>
    <p:extLst>
      <p:ext uri="{BB962C8B-B14F-4D97-AF65-F5344CB8AC3E}">
        <p14:creationId xmlns:p14="http://schemas.microsoft.com/office/powerpoint/2010/main" val="268267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4D9226-835D-4E9A-AA3D-ECE50C7F7619}" type="datetimeFigureOut">
              <a:rPr lang="en-US" smtClean="0"/>
              <a:t>1/1/18</a:t>
            </a:fld>
            <a:endParaRPr lang="en-US" dirty="0"/>
          </a:p>
        </p:txBody>
      </p:sp>
      <p:sp>
        <p:nvSpPr>
          <p:cNvPr id="5" name="Footer Placeholder 4"/>
          <p:cNvSpPr>
            <a:spLocks noGrp="1"/>
          </p:cNvSpPr>
          <p:nvPr>
            <p:ph type="ftr" sz="quarter" idx="11"/>
          </p:nvPr>
        </p:nvSpPr>
        <p:spPr>
          <a:xfrm>
            <a:off x="5867400" y="5486400"/>
            <a:ext cx="2895600" cy="762000"/>
          </a:xfrm>
        </p:spPr>
        <p:txBody>
          <a:bodyPr anchor="t" anchorCtr="0"/>
          <a:lstStyle>
            <a:lvl1pPr algn="r">
              <a:defRPr cap="all" baseline="0">
                <a:solidFill>
                  <a:schemeClr val="tx1"/>
                </a:solidFill>
              </a:defRPr>
            </a:lvl1p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lvl="0"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2D9B57A-413F-4497-9CED-33400418B658}" type="slidenum">
              <a:rPr lang="en-US" smtClean="0"/>
              <a:t>‹#›</a:t>
            </a:fld>
            <a:endParaRPr lang="en-US" dirty="0"/>
          </a:p>
        </p:txBody>
      </p:sp>
      <p:sp>
        <p:nvSpPr>
          <p:cNvPr id="11" name="Rectangle 10"/>
          <p:cNvSpPr/>
          <p:nvPr/>
        </p:nvSpPr>
        <p:spPr>
          <a:xfrm>
            <a:off x="541822" y="4559276"/>
            <a:ext cx="6755166"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
        <p:nvSpPr>
          <p:cNvPr id="15" name="Rectangle 14"/>
          <p:cNvSpPr/>
          <p:nvPr userDrawn="1"/>
        </p:nvSpPr>
        <p:spPr>
          <a:xfrm>
            <a:off x="536125" y="3148493"/>
            <a:ext cx="6766560"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966528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pPr/>
              <a:t>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685800"/>
            <a:ext cx="4572000" cy="5257802"/>
          </a:xfrm>
        </p:spPr>
        <p:txBody>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273C2C-6BD0-40EC-8D8D-4D51F089C5EB}" type="datetime1">
              <a:rPr lang="en-US" smtClean="0"/>
              <a:pPr/>
              <a:t>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200" b="1">
                <a:solidFill>
                  <a:schemeClr val="accent1">
                    <a:lumMod val="75000"/>
                  </a:schemeClr>
                </a:solidFill>
              </a:defRPr>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85800" y="621437"/>
            <a:ext cx="7772400" cy="4331564"/>
          </a:xfrm>
          <a:solidFill>
            <a:schemeClr val="bg1">
              <a:lumMod val="95000"/>
            </a:schemeClr>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5" name="Date Placeholder 4"/>
          <p:cNvSpPr>
            <a:spLocks noGrp="1"/>
          </p:cNvSpPr>
          <p:nvPr>
            <p:ph type="dt" sz="half" idx="10"/>
          </p:nvPr>
        </p:nvSpPr>
        <p:spPr/>
        <p:txBody>
          <a:bodyPr/>
          <a:lstStyle/>
          <a:p>
            <a:fld id="{2D377F5C-EDA7-4864-9756-35769B0E62CF}" type="datetime1">
              <a:rPr lang="en-US" smtClean="0"/>
              <a:pPr/>
              <a:t>1/1/18</a:t>
            </a:fld>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normAutofit/>
          </a:bodyPr>
          <a:lstStyle>
            <a:lvl1pPr algn="ctr">
              <a:defRPr sz="2200" b="1">
                <a:solidFill>
                  <a:schemeClr val="accent1">
                    <a:lumMod val="75000"/>
                  </a:schemeClr>
                </a:solidFill>
              </a:defRPr>
            </a:lvl1pPr>
          </a:lstStyle>
          <a:p>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Picture with Caption">
    <p:spTree>
      <p:nvGrpSpPr>
        <p:cNvPr id="1" name=""/>
        <p:cNvGrpSpPr/>
        <p:nvPr/>
      </p:nvGrpSpPr>
      <p:grpSpPr>
        <a:xfrm>
          <a:off x="0" y="0"/>
          <a:ext cx="0" cy="0"/>
          <a:chOff x="0" y="0"/>
          <a:chExt cx="0" cy="0"/>
        </a:xfrm>
      </p:grpSpPr>
      <p:sp>
        <p:nvSpPr>
          <p:cNvPr id="15" name="Rectangle 14"/>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6" name="Rectangle 15"/>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05824" y="3962400"/>
            <a:ext cx="3707166" cy="22860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1911350"/>
            <a:ext cx="8077200" cy="1898650"/>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pPr/>
              <a:t>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10" name="Content Placeholder 9"/>
          <p:cNvSpPr>
            <a:spLocks noGrp="1"/>
          </p:cNvSpPr>
          <p:nvPr>
            <p:ph sz="quarter" idx="14"/>
          </p:nvPr>
        </p:nvSpPr>
        <p:spPr>
          <a:xfrm>
            <a:off x="4495800" y="4038600"/>
            <a:ext cx="4114800" cy="2133600"/>
          </a:xfrm>
        </p:spPr>
        <p:txBody>
          <a:bodyPr/>
          <a:lstStyle>
            <a:lvl1pPr marL="0" indent="0">
              <a:spcBef>
                <a:spcPts val="0"/>
              </a:spcBef>
              <a:buFontTx/>
              <a:buNone/>
              <a:defRPr/>
            </a:lvl1pPr>
            <a:lvl2pPr marL="228600" indent="0">
              <a:buFontTx/>
              <a:buNone/>
              <a:defRPr/>
            </a:lvl2pPr>
            <a:lvl3pPr marL="457200" indent="0">
              <a:buFontTx/>
              <a:buNone/>
              <a:defRPr/>
            </a:lvl3pPr>
            <a:lvl4pPr marL="685800" indent="0">
              <a:buFontTx/>
              <a:buNone/>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11"/>
          <p:cNvSpPr>
            <a:spLocks noGrp="1"/>
          </p:cNvSpPr>
          <p:nvPr>
            <p:ph type="pic" sz="quarter" idx="15" hasCustomPrompt="1"/>
          </p:nvPr>
        </p:nvSpPr>
        <p:spPr>
          <a:xfrm>
            <a:off x="727257" y="4076700"/>
            <a:ext cx="3464300" cy="2057400"/>
          </a:xfr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dirty="0">
                <a:solidFill>
                  <a:schemeClr val="tx1"/>
                </a:solidFill>
              </a:defRPr>
            </a:lvl1pPr>
          </a:lstStyle>
          <a:p>
            <a:pPr marL="0" lvl="0" algn="ctr"/>
            <a:r>
              <a:rPr lang="en-US" dirty="0" smtClean="0"/>
              <a:t>Click to add picture</a:t>
            </a:r>
            <a:endParaRPr lang="en-US" dirty="0"/>
          </a:p>
        </p:txBody>
      </p:sp>
    </p:spTree>
    <p:extLst>
      <p:ext uri="{BB962C8B-B14F-4D97-AF65-F5344CB8AC3E}">
        <p14:creationId xmlns:p14="http://schemas.microsoft.com/office/powerpoint/2010/main" val="133841731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dirty="0"/>
          </a:p>
        </p:txBody>
      </p:sp>
      <p:sp>
        <p:nvSpPr>
          <p:cNvPr id="7" name="Media Placeholder 6"/>
          <p:cNvSpPr>
            <a:spLocks noGrp="1"/>
          </p:cNvSpPr>
          <p:nvPr>
            <p:ph type="media" sz="quarter" idx="13" hasCustomPrompt="1"/>
          </p:nvPr>
        </p:nvSpPr>
        <p:spPr>
          <a:xfrm>
            <a:off x="457200" y="1752601"/>
            <a:ext cx="8229600" cy="3657600"/>
          </a:xfrm>
          <a:solidFill>
            <a:schemeClr val="bg1">
              <a:lumMod val="85000"/>
            </a:schemeClr>
          </a:solidFill>
        </p:spPr>
        <p:txBody>
          <a:bodyPr/>
          <a:lstStyle>
            <a:lvl1pPr>
              <a:defRPr baseline="0"/>
            </a:lvl1pPr>
          </a:lstStyle>
          <a:p>
            <a:r>
              <a:rPr lang="en-US" dirty="0" smtClean="0"/>
              <a:t>Click to add media file</a:t>
            </a:r>
            <a:endParaRPr lang="en-US" dirty="0"/>
          </a:p>
        </p:txBody>
      </p:sp>
      <p:sp>
        <p:nvSpPr>
          <p:cNvPr id="9" name="Text Placeholder 8"/>
          <p:cNvSpPr>
            <a:spLocks noGrp="1"/>
          </p:cNvSpPr>
          <p:nvPr>
            <p:ph type="body" sz="quarter" idx="14" hasCustomPrompt="1"/>
          </p:nvPr>
        </p:nvSpPr>
        <p:spPr>
          <a:xfrm>
            <a:off x="457200" y="5486400"/>
            <a:ext cx="8229600" cy="533400"/>
          </a:xfrm>
        </p:spPr>
        <p:txBody>
          <a:bodyPr>
            <a:noAutofit/>
          </a:bodyPr>
          <a:lstStyle>
            <a:lvl1pPr marL="0" indent="0">
              <a:buNone/>
              <a:defRPr sz="2400" baseline="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Click to add video caption</a:t>
            </a:r>
            <a:endParaRPr lang="en-US" dirty="0"/>
          </a:p>
        </p:txBody>
      </p:sp>
    </p:spTree>
    <p:extLst>
      <p:ext uri="{BB962C8B-B14F-4D97-AF65-F5344CB8AC3E}">
        <p14:creationId xmlns:p14="http://schemas.microsoft.com/office/powerpoint/2010/main" val="98859712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bou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pPr/>
              <a:t>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dirty="0"/>
          </a:p>
        </p:txBody>
      </p:sp>
      <p:sp>
        <p:nvSpPr>
          <p:cNvPr id="10" name="Text Placeholder 9"/>
          <p:cNvSpPr>
            <a:spLocks noGrp="1"/>
          </p:cNvSpPr>
          <p:nvPr>
            <p:ph type="body" sz="quarter" idx="14"/>
          </p:nvPr>
        </p:nvSpPr>
        <p:spPr>
          <a:xfrm>
            <a:off x="563880" y="304800"/>
            <a:ext cx="4846320" cy="381000"/>
          </a:xfrm>
        </p:spPr>
        <p:txBody>
          <a:bodyPr bIns="0" anchor="b" anchorCtr="0">
            <a:noAutofit/>
          </a:bodyPr>
          <a:lstStyle>
            <a:lvl1pPr marL="0" indent="0">
              <a:buNone/>
              <a:defRPr sz="2400" b="1" cap="all" baseline="0"/>
            </a:lvl1pPr>
            <a:lvl2pPr marL="228600" indent="0">
              <a:buNone/>
              <a:defRPr sz="2400" b="1"/>
            </a:lvl2pPr>
            <a:lvl3pPr marL="457200" indent="0">
              <a:buNone/>
              <a:defRPr sz="2400" b="1"/>
            </a:lvl3pPr>
            <a:lvl4pPr marL="685800" indent="0">
              <a:buNone/>
              <a:defRPr sz="2400" b="1"/>
            </a:lvl4pPr>
            <a:lvl5pPr marL="914400" indent="0">
              <a:buNone/>
              <a:defRPr sz="2400" b="1"/>
            </a:lvl5pPr>
          </a:lstStyle>
          <a:p>
            <a:pPr lvl="0"/>
            <a:r>
              <a:rPr lang="en-US" smtClean="0"/>
              <a:t>Click to edit Master text styles</a:t>
            </a:r>
          </a:p>
        </p:txBody>
      </p:sp>
      <p:sp>
        <p:nvSpPr>
          <p:cNvPr id="13" name="Text Placeholder 12"/>
          <p:cNvSpPr>
            <a:spLocks noGrp="1"/>
          </p:cNvSpPr>
          <p:nvPr>
            <p:ph type="body" sz="quarter" idx="15"/>
          </p:nvPr>
        </p:nvSpPr>
        <p:spPr>
          <a:xfrm>
            <a:off x="563880" y="701040"/>
            <a:ext cx="4846320" cy="685800"/>
          </a:xfrm>
        </p:spPr>
        <p:txBody>
          <a:bodyPr tIns="0">
            <a:noAutofit/>
          </a:bodyPr>
          <a:lstStyle>
            <a:lvl1pPr marL="0" indent="0">
              <a:spcBef>
                <a:spcPts val="0"/>
              </a:spcBef>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smtClean="0"/>
              <a:t>Click to edit Master text styles</a:t>
            </a:r>
          </a:p>
        </p:txBody>
      </p:sp>
      <p:sp>
        <p:nvSpPr>
          <p:cNvPr id="15" name="Picture Placeholder 14"/>
          <p:cNvSpPr>
            <a:spLocks noGrp="1"/>
          </p:cNvSpPr>
          <p:nvPr>
            <p:ph type="pic" sz="quarter" idx="16" hasCustomPrompt="1"/>
          </p:nvPr>
        </p:nvSpPr>
        <p:spPr>
          <a:xfrm>
            <a:off x="5867400" y="533400"/>
            <a:ext cx="2438400" cy="2031326"/>
          </a:xfrm>
          <a:ln>
            <a:solidFill>
              <a:schemeClr val="bg1"/>
            </a:solidFill>
          </a:ln>
        </p:spPr>
        <p:txBody>
          <a:bodyPr tIns="91440"/>
          <a:lstStyle>
            <a:lvl1pPr marL="0" indent="0" algn="ctr">
              <a:buFontTx/>
              <a:buNone/>
              <a:defRPr baseline="0"/>
            </a:lvl1pPr>
          </a:lstStyle>
          <a:p>
            <a:r>
              <a:rPr lang="en-US" dirty="0" smtClean="0"/>
              <a:t>[Click to insert Logo / Brand Image]</a:t>
            </a:r>
            <a:endParaRPr lang="en-US" dirty="0"/>
          </a:p>
        </p:txBody>
      </p:sp>
      <p:sp>
        <p:nvSpPr>
          <p:cNvPr id="17" name="Text Placeholder 16"/>
          <p:cNvSpPr>
            <a:spLocks noGrp="1"/>
          </p:cNvSpPr>
          <p:nvPr>
            <p:ph type="body" sz="quarter" idx="17" hasCustomPrompt="1"/>
          </p:nvPr>
        </p:nvSpPr>
        <p:spPr>
          <a:xfrm>
            <a:off x="3581400" y="2819401"/>
            <a:ext cx="5257800" cy="3505199"/>
          </a:xfrm>
        </p:spPr>
        <p:txBody>
          <a:bodyPr>
            <a:normAutofit/>
          </a:bodyPr>
          <a:lstStyle>
            <a:lvl1pPr>
              <a:defRPr sz="1800" baseline="0">
                <a:solidFill>
                  <a:schemeClr val="tx2"/>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[insert your bio or company information]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6"/>
          <p:cNvSpPr>
            <a:spLocks noGrp="1"/>
          </p:cNvSpPr>
          <p:nvPr>
            <p:ph type="pic" sz="quarter" idx="13" hasCustomPrompt="1"/>
          </p:nvPr>
        </p:nvSpPr>
        <p:spPr>
          <a:xfrm>
            <a:off x="676690" y="1642472"/>
            <a:ext cx="2483254" cy="3234328"/>
          </a:xfrm>
          <a:ln w="228600" cap="sq" cmpd="sng">
            <a:noFill/>
            <a:miter lim="800000"/>
          </a:ln>
        </p:spPr>
        <p:txBody>
          <a:bodyPr tIns="274320"/>
          <a:lstStyle>
            <a:lvl1pPr marL="0" indent="0" algn="ctr">
              <a:buFontTx/>
              <a:buNone/>
              <a:defRPr/>
            </a:lvl1pPr>
          </a:lstStyle>
          <a:p>
            <a:r>
              <a:rPr lang="en-US" dirty="0" smtClean="0"/>
              <a:t>[Click icon to insert photo]</a:t>
            </a:r>
            <a:endParaRPr lang="en-US" dirty="0"/>
          </a:p>
        </p:txBody>
      </p:sp>
    </p:spTree>
    <p:extLst>
      <p:ext uri="{BB962C8B-B14F-4D97-AF65-F5344CB8AC3E}">
        <p14:creationId xmlns:p14="http://schemas.microsoft.com/office/powerpoint/2010/main" val="194536664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9785C6-EBAF-49D5-AD4D-BABF4DFAAD59}" type="datetime1">
              <a:rPr lang="en-US" smtClean="0"/>
              <a:pPr/>
              <a:t>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404122-9A3A-4FD8-98B8-22631F32846C}" type="datetime1">
              <a:rPr lang="en-US" smtClean="0"/>
              <a:pPr/>
              <a:t>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userDrawn="1"/>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F0D20C-2B4A-4F87-81F3-C291DCA68BC7}" type="datetimeFigureOut">
              <a:rPr lang="en-US" smtClean="0"/>
              <a:t>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6CAFB4-4EF8-46FE-AED1-5F1F018D3D0A}" type="slidenum">
              <a:rPr lang="en-US" smtClean="0"/>
              <a:t>‹#›</a:t>
            </a:fld>
            <a:endParaRPr lang="en-US" dirty="0"/>
          </a:p>
        </p:txBody>
      </p:sp>
    </p:spTree>
    <p:extLst>
      <p:ext uri="{BB962C8B-B14F-4D97-AF65-F5344CB8AC3E}">
        <p14:creationId xmlns:p14="http://schemas.microsoft.com/office/powerpoint/2010/main" val="118883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Marker">
    <p:spTree>
      <p:nvGrpSpPr>
        <p:cNvPr id="1" name=""/>
        <p:cNvGrpSpPr/>
        <p:nvPr/>
      </p:nvGrpSpPr>
      <p:grpSpPr>
        <a:xfrm>
          <a:off x="0" y="0"/>
          <a:ext cx="0" cy="0"/>
          <a:chOff x="0" y="0"/>
          <a:chExt cx="0" cy="0"/>
        </a:xfrm>
      </p:grpSpPr>
      <p:sp>
        <p:nvSpPr>
          <p:cNvPr id="10" name="Rectangle 9"/>
          <p:cNvSpPr/>
          <p:nvPr/>
        </p:nvSpPr>
        <p:spPr>
          <a:xfrm>
            <a:off x="533400" y="278166"/>
            <a:ext cx="83362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2" name="Rectangle 11"/>
          <p:cNvSpPr/>
          <p:nvPr/>
        </p:nvSpPr>
        <p:spPr>
          <a:xfrm>
            <a:off x="625467" y="372862"/>
            <a:ext cx="8127916"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908174" y="408372"/>
            <a:ext cx="6778625" cy="103942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057399"/>
            <a:ext cx="8229600" cy="42672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pPr/>
              <a:t>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13"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339394020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BB47B5-C739-4DAE-AACD-CC58CA843AC4}" type="datetime1">
              <a:rPr lang="en-US" smtClean="0"/>
              <a:pPr/>
              <a:t>1/1/18</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4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4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28575"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9" name="Rectangle 8"/>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8229600" cy="2971801"/>
          </a:xfrm>
        </p:spPr>
        <p:txBody>
          <a:bodyPr/>
          <a:lstStyle>
            <a:lvl1pPr marL="228600" indent="-228600">
              <a:defRPr sz="2200">
                <a:solidFill>
                  <a:schemeClr val="tx1"/>
                </a:solidFill>
              </a:defRPr>
            </a:lvl1pPr>
            <a:lvl2pPr marL="457200" indent="-228600">
              <a:defRPr sz="2000">
                <a:solidFill>
                  <a:schemeClr val="tx1"/>
                </a:solidFill>
              </a:defRPr>
            </a:lvl2pPr>
            <a:lvl3pPr marL="685800" indent="-2286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648200"/>
            <a:ext cx="8229600" cy="1676400"/>
          </a:xfrm>
        </p:spPr>
        <p:txBody>
          <a:bodyPr/>
          <a:lstStyle>
            <a:lvl1pPr marL="228600">
              <a:defRPr sz="2200">
                <a:solidFill>
                  <a:schemeClr val="tx1"/>
                </a:solidFill>
              </a:defRPr>
            </a:lvl1pPr>
            <a:lvl2pPr marL="457200">
              <a:defRPr sz="2000">
                <a:solidFill>
                  <a:schemeClr val="tx1"/>
                </a:solidFill>
              </a:defRPr>
            </a:lvl2pPr>
            <a:lvl3pPr marL="685800">
              <a:defRPr sz="1800">
                <a:solidFill>
                  <a:schemeClr val="tx1"/>
                </a:solidFill>
              </a:defRPr>
            </a:lvl3pPr>
            <a:lvl4pPr marL="914400" indent="-228600">
              <a:defRPr sz="1600">
                <a:solidFill>
                  <a:schemeClr val="tx1"/>
                </a:solidFill>
              </a:defRPr>
            </a:lvl4pPr>
            <a:lvl5pPr marL="1143000" indent="-228600">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72AE48-94E6-46E0-BE32-5F0716DE9115}" type="datetime1">
              <a:rPr lang="en-US" smtClean="0"/>
              <a:pPr/>
              <a:t>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Marker">
    <p:spTree>
      <p:nvGrpSpPr>
        <p:cNvPr id="1" name=""/>
        <p:cNvGrpSpPr/>
        <p:nvPr/>
      </p:nvGrpSpPr>
      <p:grpSpPr>
        <a:xfrm>
          <a:off x="0" y="0"/>
          <a:ext cx="0" cy="0"/>
          <a:chOff x="0" y="0"/>
          <a:chExt cx="0" cy="0"/>
        </a:xfrm>
      </p:grpSpPr>
      <p:sp>
        <p:nvSpPr>
          <p:cNvPr id="11" name="Rectangle 10"/>
          <p:cNvSpPr/>
          <p:nvPr/>
        </p:nvSpPr>
        <p:spPr>
          <a:xfrm>
            <a:off x="609600" y="278166"/>
            <a:ext cx="82600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3" name="Rectangle 12"/>
          <p:cNvSpPr/>
          <p:nvPr/>
        </p:nvSpPr>
        <p:spPr>
          <a:xfrm>
            <a:off x="699763" y="372862"/>
            <a:ext cx="80536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1676400"/>
            <a:ext cx="8229600" cy="2971801"/>
          </a:xfrm>
        </p:spPr>
        <p:txBody>
          <a:bodyPr/>
          <a:lstStyle>
            <a:lvl1pPr marL="228600" indent="-228600">
              <a:buFont typeface="Wingdings" pitchFamily="2" charset="2"/>
              <a:buChar char="Ø"/>
              <a:defRPr sz="2200">
                <a:solidFill>
                  <a:schemeClr val="tx1"/>
                </a:solidFill>
              </a:defRPr>
            </a:lvl1pPr>
            <a:lvl2pPr marL="457200" indent="-228600">
              <a:buFont typeface="Wingdings" pitchFamily="2" charset="2"/>
              <a:buChar char="Ø"/>
              <a:defRPr>
                <a:solidFill>
                  <a:schemeClr val="tx1"/>
                </a:solidFill>
              </a:defRPr>
            </a:lvl2pPr>
            <a:lvl3pPr marL="685800" indent="-228600">
              <a:buFont typeface="Wingdings" pitchFamily="2" charset="2"/>
              <a:buChar char="Ø"/>
              <a:defRPr>
                <a:solidFill>
                  <a:schemeClr val="tx1"/>
                </a:solidFill>
              </a:defRPr>
            </a:lvl3pPr>
            <a:lvl4pPr marL="914400" indent="-228600">
              <a:buFont typeface="Wingdings" pitchFamily="2" charset="2"/>
              <a:buChar char="Ø"/>
              <a:defRPr>
                <a:solidFill>
                  <a:schemeClr val="tx1"/>
                </a:solidFill>
              </a:defRPr>
            </a:lvl4pPr>
            <a:lvl5pPr marL="1143000" indent="-228600">
              <a:buFont typeface="Wingdings" pitchFamily="2" charset="2"/>
              <a:buChar char="Ø"/>
              <a:defRPr>
                <a:solidFill>
                  <a:schemeClr val="tx1"/>
                </a:solidFill>
              </a:defRPr>
            </a:lvl5pPr>
            <a:lvl6pPr marL="1371600" indent="-228600">
              <a:buFont typeface="Wingdings" pitchFamily="2" charset="2"/>
              <a:buChar char="Ø"/>
              <a:defRPr sz="1600">
                <a:solidFill>
                  <a:schemeClr val="tx1">
                    <a:lumMod val="75000"/>
                    <a:lumOff val="25000"/>
                  </a:schemeClr>
                </a:solidFill>
              </a:defRPr>
            </a:lvl6pPr>
            <a:lvl7pPr marL="1600200" indent="-228600">
              <a:buClr>
                <a:schemeClr val="accent1"/>
              </a:buClr>
              <a:buFont typeface="Wingdings" pitchFamily="2" charset="2"/>
              <a:buChar char="Ø"/>
              <a:defRPr sz="1600">
                <a:solidFill>
                  <a:schemeClr val="tx1">
                    <a:lumMod val="75000"/>
                    <a:lumOff val="25000"/>
                  </a:schemeClr>
                </a:solidFill>
              </a:defRPr>
            </a:lvl7pPr>
            <a:lvl8pPr marL="1828800" indent="-228600">
              <a:buClr>
                <a:schemeClr val="accent1"/>
              </a:buClr>
              <a:buFont typeface="Wingdings" pitchFamily="2" charset="2"/>
              <a:buChar char="Ø"/>
              <a:defRPr sz="1600">
                <a:solidFill>
                  <a:schemeClr val="tx1">
                    <a:lumMod val="75000"/>
                    <a:lumOff val="25000"/>
                  </a:schemeClr>
                </a:solidFill>
              </a:defRPr>
            </a:lvl8pPr>
            <a:lvl9pPr marL="2057400" indent="-228600">
              <a:buClr>
                <a:schemeClr val="accent1"/>
              </a:buClr>
              <a:buFont typeface="Wingdings" pitchFamily="2" charset="2"/>
              <a:buChar char="Ø"/>
              <a:defRPr sz="1600" baseline="0">
                <a:solidFill>
                  <a:schemeClr val="tx1">
                    <a:lumMod val="75000"/>
                    <a:lumOff val="25000"/>
                  </a:schemeClr>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1908175" y="408372"/>
            <a:ext cx="6778625" cy="1039427"/>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pPr/>
              <a:t>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
        <p:nvSpPr>
          <p:cNvPr id="10" name="Content Placeholder 9"/>
          <p:cNvSpPr>
            <a:spLocks noGrp="1"/>
          </p:cNvSpPr>
          <p:nvPr>
            <p:ph sz="quarter" idx="14"/>
          </p:nvPr>
        </p:nvSpPr>
        <p:spPr>
          <a:xfrm>
            <a:off x="457200" y="4648200"/>
            <a:ext cx="8229600" cy="167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3"/>
          </p:nvPr>
        </p:nvSpPr>
        <p:spPr>
          <a:xfrm>
            <a:off x="114700" y="132346"/>
            <a:ext cx="1847088" cy="1783080"/>
          </a:xfrm>
          <a:prstGeom prst="ellipse">
            <a:avLst/>
          </a:prstGeom>
        </p:spPr>
        <p:style>
          <a:lnRef idx="0">
            <a:schemeClr val="accent4"/>
          </a:lnRef>
          <a:fillRef idx="3">
            <a:schemeClr val="accent4"/>
          </a:fillRef>
          <a:effectRef idx="3">
            <a:schemeClr val="accent4"/>
          </a:effectRef>
          <a:fontRef idx="none"/>
        </p:style>
        <p:txBody>
          <a:bodyPr lIns="45720" rIns="45720" anchor="ctr" anchorCtr="0">
            <a:noAutofit/>
          </a:bodyPr>
          <a:lstStyle>
            <a:lvl1pPr marL="0" indent="0" algn="ctr">
              <a:buNone/>
              <a:defRPr sz="1600" b="1">
                <a:solidFill>
                  <a:schemeClr val="bg1"/>
                </a:solidFill>
              </a:defRPr>
            </a:lvl1pPr>
            <a:lvl2pPr marL="228600" indent="0">
              <a:buNone/>
              <a:defRPr sz="1400">
                <a:solidFill>
                  <a:schemeClr val="bg1"/>
                </a:solidFill>
              </a:defRPr>
            </a:lvl2pPr>
            <a:lvl3pPr marL="457200" indent="0">
              <a:buNone/>
              <a:defRPr sz="1400">
                <a:solidFill>
                  <a:schemeClr val="bg1"/>
                </a:solidFill>
              </a:defRPr>
            </a:lvl3pPr>
            <a:lvl4pPr marL="685800" indent="0">
              <a:buNone/>
              <a:defRPr sz="1400">
                <a:solidFill>
                  <a:schemeClr val="bg1"/>
                </a:solidFill>
              </a:defRPr>
            </a:lvl4pPr>
            <a:lvl5pPr marL="914400" indent="0">
              <a:buNone/>
              <a:defRPr sz="14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248765419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1" name="Rectangle 10"/>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marL="228600">
              <a:defRPr sz="2200"/>
            </a:lvl1pPr>
            <a:lvl2pPr marL="457200">
              <a:defRPr sz="2000"/>
            </a:lvl2pPr>
            <a:lvl3pPr marL="685800">
              <a:defRPr sz="1800"/>
            </a:lvl3pPr>
            <a:lvl4pPr marL="914400">
              <a:defRPr sz="1600"/>
            </a:lvl4pPr>
            <a:lvl5pPr marL="11430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7" name="Rectangle 6"/>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7FB3B-20DA-4D0E-BF16-8262B7156612}" type="datetime1">
              <a:rPr lang="en-US" smtClean="0"/>
              <a:pPr/>
              <a:t>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dirty="0"/>
          </a:p>
        </p:txBody>
      </p:sp>
      <p:sp>
        <p:nvSpPr>
          <p:cNvPr id="7" name="Content Placeholder 6"/>
          <p:cNvSpPr>
            <a:spLocks noGrp="1"/>
          </p:cNvSpPr>
          <p:nvPr>
            <p:ph sz="quarter" idx="13"/>
          </p:nvPr>
        </p:nvSpPr>
        <p:spPr>
          <a:xfrm>
            <a:off x="457200" y="5334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8805483"/>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8B99C93-F56F-46AB-9EB8-53614A95B15F}" type="datetime1">
              <a:rPr lang="en-US" smtClean="0"/>
              <a:pPr/>
              <a:t>1/1/18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50" r:id="rId1"/>
    <p:sldLayoutId id="2147483863" r:id="rId2"/>
    <p:sldLayoutId id="2147483843" r:id="rId3"/>
    <p:sldLayoutId id="2147483832" r:id="rId4"/>
    <p:sldLayoutId id="2147483833" r:id="rId5"/>
    <p:sldLayoutId id="2147483845" r:id="rId6"/>
    <p:sldLayoutId id="2147483834" r:id="rId7"/>
    <p:sldLayoutId id="2147483835" r:id="rId8"/>
    <p:sldLayoutId id="2147483842" r:id="rId9"/>
    <p:sldLayoutId id="2147483836" r:id="rId10"/>
    <p:sldLayoutId id="2147483837" r:id="rId11"/>
    <p:sldLayoutId id="2147483838" r:id="rId12"/>
    <p:sldLayoutId id="2147483848" r:id="rId13"/>
    <p:sldLayoutId id="2147483847" r:id="rId14"/>
    <p:sldLayoutId id="2147483841" r:id="rId15"/>
    <p:sldLayoutId id="2147483839" r:id="rId16"/>
    <p:sldLayoutId id="2147483840" r:id="rId17"/>
  </p:sldLayoutIdLst>
  <p:timing>
    <p:tnLst>
      <p:par>
        <p:cTn xmlns:p14="http://schemas.microsoft.com/office/powerpoint/2010/main" id="1" dur="indefinite" restart="never" nodeType="tmRoot"/>
      </p:par>
    </p:tnLst>
  </p:timing>
  <p:hf sldNum="0" hdr="0" ftr="0" dt="0"/>
  <p:txStyles>
    <p:titleStyle>
      <a:lvl1pPr algn="ctr" defTabSz="914400" rtl="0" eaLnBrk="1" latinLnBrk="0" hangingPunct="1">
        <a:spcBef>
          <a:spcPct val="0"/>
        </a:spcBef>
        <a:buNone/>
        <a:defRPr sz="4400" b="1" kern="1200" cap="all" baseline="0">
          <a:solidFill>
            <a:schemeClr val="accent1">
              <a:lumMod val="75000"/>
            </a:schemeClr>
          </a:solidFill>
          <a:latin typeface="+mj-lt"/>
          <a:ea typeface="+mj-ea"/>
          <a:cs typeface="+mj-cs"/>
        </a:defRPr>
      </a:lvl1pPr>
    </p:titleStyle>
    <p:bodyStyle>
      <a:lvl1pPr marL="228600" indent="-228600" algn="l" defTabSz="914400" rtl="0" eaLnBrk="1" latinLnBrk="0" hangingPunct="1">
        <a:spcBef>
          <a:spcPts val="1800"/>
        </a:spcBef>
        <a:buClr>
          <a:schemeClr val="accent1"/>
        </a:buClr>
        <a:buFont typeface="Wingdings" pitchFamily="2" charset="2"/>
        <a:buChar char="Ø"/>
        <a:defRPr sz="2200" kern="1200">
          <a:solidFill>
            <a:schemeClr val="tx1"/>
          </a:solidFill>
          <a:latin typeface="+mn-lt"/>
          <a:ea typeface="+mn-ea"/>
          <a:cs typeface="+mn-cs"/>
        </a:defRPr>
      </a:lvl1pPr>
      <a:lvl2pPr marL="457200" indent="-228600" algn="l" defTabSz="914400" rtl="0" eaLnBrk="1" latinLnBrk="0" hangingPunct="1">
        <a:spcBef>
          <a:spcPts val="1000"/>
        </a:spcBef>
        <a:buClr>
          <a:schemeClr val="accent1"/>
        </a:buClr>
        <a:buFont typeface="Wingdings" pitchFamily="2" charset="2"/>
        <a:buChar char="Ø"/>
        <a:defRPr sz="2000" kern="1200">
          <a:solidFill>
            <a:schemeClr val="tx1"/>
          </a:solidFill>
          <a:latin typeface="+mn-lt"/>
          <a:ea typeface="+mn-ea"/>
          <a:cs typeface="+mn-cs"/>
        </a:defRPr>
      </a:lvl2pPr>
      <a:lvl3pPr marL="685800" indent="-228600" algn="l" defTabSz="914400" rtl="0" eaLnBrk="1" latinLnBrk="0" hangingPunct="1">
        <a:spcBef>
          <a:spcPts val="1000"/>
        </a:spcBef>
        <a:buClr>
          <a:schemeClr val="accent1"/>
        </a:buClr>
        <a:buFont typeface="Wingdings" pitchFamily="2" charset="2"/>
        <a:buChar char="Ø"/>
        <a:defRPr sz="1800" kern="1200">
          <a:solidFill>
            <a:schemeClr val="tx1"/>
          </a:solidFill>
          <a:latin typeface="+mn-lt"/>
          <a:ea typeface="+mn-ea"/>
          <a:cs typeface="+mn-cs"/>
        </a:defRPr>
      </a:lvl3pPr>
      <a:lvl4pPr marL="914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4pPr>
      <a:lvl5pPr marL="1143000" indent="-228600" algn="l" defTabSz="914400" rtl="0" eaLnBrk="1" latinLnBrk="0" hangingPunct="1">
        <a:spcBef>
          <a:spcPts val="1000"/>
        </a:spcBef>
        <a:buClr>
          <a:schemeClr val="accent1"/>
        </a:buClr>
        <a:buFont typeface="Wingdings" pitchFamily="2" charset="2"/>
        <a:buChar char="Ø"/>
        <a:defRPr sz="1600" kern="1200" baseline="0">
          <a:solidFill>
            <a:schemeClr val="tx1"/>
          </a:solidFill>
          <a:latin typeface="+mn-lt"/>
          <a:ea typeface="+mn-ea"/>
          <a:cs typeface="+mn-cs"/>
        </a:defRPr>
      </a:lvl5pPr>
      <a:lvl6pPr marL="13716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6pPr>
      <a:lvl7pPr marL="16002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7pPr>
      <a:lvl8pPr marL="18288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8pPr>
      <a:lvl9pPr marL="2057400" indent="-228600" algn="l" defTabSz="914400" rtl="0" eaLnBrk="1" latinLnBrk="0" hangingPunct="1">
        <a:spcBef>
          <a:spcPts val="1000"/>
        </a:spcBef>
        <a:buClr>
          <a:schemeClr val="accent1"/>
        </a:buClr>
        <a:buFont typeface="Wingdings" pitchFamily="2" charset="2"/>
        <a:buChar char="Ø"/>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1000"/>
            <a:ext cx="6553200" cy="838200"/>
          </a:xfrm>
        </p:spPr>
        <p:txBody>
          <a:bodyPr>
            <a:normAutofit/>
          </a:bodyPr>
          <a:lstStyle/>
          <a:p>
            <a:r>
              <a:rPr lang="en-US" sz="2400" dirty="0" smtClean="0">
                <a:solidFill>
                  <a:srgbClr val="800000"/>
                </a:solidFill>
              </a:rPr>
              <a:t>CMSA</a:t>
            </a:r>
            <a:endParaRPr lang="en-US" sz="2400" dirty="0">
              <a:solidFill>
                <a:srgbClr val="800000"/>
              </a:solidFill>
            </a:endParaRPr>
          </a:p>
        </p:txBody>
      </p:sp>
      <p:sp>
        <p:nvSpPr>
          <p:cNvPr id="3" name="Title 2"/>
          <p:cNvSpPr>
            <a:spLocks noGrp="1"/>
          </p:cNvSpPr>
          <p:nvPr>
            <p:ph type="ctrTitle"/>
          </p:nvPr>
        </p:nvSpPr>
        <p:spPr>
          <a:xfrm>
            <a:off x="685800" y="762000"/>
            <a:ext cx="6629400" cy="2209800"/>
          </a:xfrm>
        </p:spPr>
        <p:txBody>
          <a:bodyPr/>
          <a:lstStyle/>
          <a:p>
            <a:r>
              <a:rPr lang="en-US" dirty="0" smtClean="0"/>
              <a:t>Stewardship of personal  financial resources</a:t>
            </a:r>
            <a:endParaRPr lang="en-US" dirty="0"/>
          </a:p>
        </p:txBody>
      </p:sp>
      <p:sp>
        <p:nvSpPr>
          <p:cNvPr id="4" name="Footer Placeholder 3"/>
          <p:cNvSpPr>
            <a:spLocks noGrp="1"/>
          </p:cNvSpPr>
          <p:nvPr>
            <p:ph type="ftr" sz="quarter" idx="11"/>
          </p:nvPr>
        </p:nvSpPr>
        <p:spPr/>
        <p:txBody>
          <a:bodyPr/>
          <a:lstStyle/>
          <a:p>
            <a:r>
              <a:rPr lang="en-US" sz="2000" dirty="0" smtClean="0"/>
              <a:t>JANUARY 8, 2018</a:t>
            </a:r>
            <a:endParaRPr lang="en-US" sz="2000" dirty="0"/>
          </a:p>
        </p:txBody>
      </p:sp>
    </p:spTree>
    <p:extLst>
      <p:ext uri="{BB962C8B-B14F-4D97-AF65-F5344CB8AC3E}">
        <p14:creationId xmlns:p14="http://schemas.microsoft.com/office/powerpoint/2010/main" val="298077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financial </a:t>
            </a:r>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LIFE and VALUE</a:t>
            </a:r>
          </a:p>
          <a:p>
            <a:r>
              <a:rPr lang="en-US" dirty="0" smtClean="0"/>
              <a:t>Savings </a:t>
            </a:r>
            <a:r>
              <a:rPr lang="en-US" dirty="0" smtClean="0"/>
              <a:t>and Time Value of Money</a:t>
            </a:r>
          </a:p>
          <a:p>
            <a:r>
              <a:rPr lang="en-US" dirty="0"/>
              <a:t>Assets, Liabilities and Equity  (The Net Worth Statement)</a:t>
            </a:r>
          </a:p>
          <a:p>
            <a:r>
              <a:rPr lang="en-US" dirty="0" smtClean="0"/>
              <a:t>Student Loans and </a:t>
            </a:r>
            <a:r>
              <a:rPr lang="en-US" dirty="0" smtClean="0"/>
              <a:t>Debt  (interest rates and cost of debt)</a:t>
            </a:r>
            <a:endParaRPr lang="en-US" dirty="0" smtClean="0"/>
          </a:p>
          <a:p>
            <a:r>
              <a:rPr lang="en-US" dirty="0" smtClean="0"/>
              <a:t>Debt amortization (working out of debt)</a:t>
            </a:r>
          </a:p>
          <a:p>
            <a:r>
              <a:rPr lang="en-US" dirty="0" smtClean="0"/>
              <a:t>Interest rates and cost of </a:t>
            </a:r>
            <a:r>
              <a:rPr lang="en-US" dirty="0" smtClean="0"/>
              <a:t>debt</a:t>
            </a:r>
          </a:p>
          <a:p>
            <a:r>
              <a:rPr lang="en-US" dirty="0" smtClean="0"/>
              <a:t>Value Investing</a:t>
            </a:r>
          </a:p>
          <a:p>
            <a:r>
              <a:rPr lang="en-US" dirty="0" smtClean="0"/>
              <a:t>Stocks</a:t>
            </a:r>
          </a:p>
          <a:p>
            <a:r>
              <a:rPr lang="en-US" dirty="0" smtClean="0"/>
              <a:t>Bonds</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57886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PARTS OF THE FINANCIAL EQUATION</a:t>
            </a:r>
            <a:endParaRPr lang="en-US" dirty="0"/>
          </a:p>
        </p:txBody>
      </p:sp>
      <p:sp>
        <p:nvSpPr>
          <p:cNvPr id="3" name="Content Placeholder 2"/>
          <p:cNvSpPr>
            <a:spLocks noGrp="1"/>
          </p:cNvSpPr>
          <p:nvPr>
            <p:ph idx="1"/>
          </p:nvPr>
        </p:nvSpPr>
        <p:spPr/>
        <p:txBody>
          <a:bodyPr>
            <a:normAutofit/>
          </a:bodyPr>
          <a:lstStyle/>
          <a:p>
            <a:r>
              <a:rPr lang="en-US" dirty="0" smtClean="0"/>
              <a:t>Risk Free Rate - Ten </a:t>
            </a:r>
            <a:r>
              <a:rPr lang="en-US" dirty="0" smtClean="0"/>
              <a:t>Year Treasury </a:t>
            </a:r>
            <a:r>
              <a:rPr lang="en-US" dirty="0" smtClean="0"/>
              <a:t>rate</a:t>
            </a:r>
            <a:endParaRPr lang="en-US" dirty="0" smtClean="0"/>
          </a:p>
          <a:p>
            <a:r>
              <a:rPr lang="en-US" dirty="0" smtClean="0"/>
              <a:t>Trading Screens and </a:t>
            </a:r>
            <a:r>
              <a:rPr lang="en-US" dirty="0" smtClean="0"/>
              <a:t>trading (Show Screens)</a:t>
            </a:r>
            <a:endParaRPr lang="en-US" dirty="0"/>
          </a:p>
          <a:p>
            <a:r>
              <a:rPr lang="en-US" dirty="0" smtClean="0"/>
              <a:t>Dividends </a:t>
            </a:r>
            <a:r>
              <a:rPr lang="en-US" dirty="0" smtClean="0"/>
              <a:t>– Why they are important</a:t>
            </a:r>
            <a:endParaRPr lang="en-US" dirty="0" smtClean="0"/>
          </a:p>
          <a:p>
            <a:r>
              <a:rPr lang="en-US" dirty="0" smtClean="0"/>
              <a:t>Asset Allocation </a:t>
            </a:r>
            <a:r>
              <a:rPr lang="en-US" dirty="0" smtClean="0"/>
              <a:t>– see Handout</a:t>
            </a:r>
            <a:endParaRPr lang="en-US" dirty="0" smtClean="0"/>
          </a:p>
          <a:p>
            <a:r>
              <a:rPr lang="en-US" dirty="0" smtClean="0"/>
              <a:t>Life </a:t>
            </a:r>
            <a:r>
              <a:rPr lang="en-US" dirty="0" smtClean="0"/>
              <a:t>Lessons –See Handout</a:t>
            </a:r>
            <a:endParaRPr lang="en-US" dirty="0" smtClean="0"/>
          </a:p>
          <a:p>
            <a:r>
              <a:rPr lang="en-US" dirty="0" smtClean="0"/>
              <a:t>Wall Street Products – not in your best interest</a:t>
            </a:r>
            <a:endParaRPr lang="en-US" dirty="0" smtClean="0"/>
          </a:p>
          <a:p>
            <a:r>
              <a:rPr lang="en-US" dirty="0" smtClean="0"/>
              <a:t>High Frequency Trading, ETFs, Mutual Funds, Dark Pool</a:t>
            </a:r>
            <a:endParaRPr lang="en-US" dirty="0" smtClean="0"/>
          </a:p>
          <a:p>
            <a:endParaRPr lang="en-US" dirty="0"/>
          </a:p>
        </p:txBody>
      </p:sp>
    </p:spTree>
    <p:extLst>
      <p:ext uri="{BB962C8B-B14F-4D97-AF65-F5344CB8AC3E}">
        <p14:creationId xmlns:p14="http://schemas.microsoft.com/office/powerpoint/2010/main" val="37419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important financial determinants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Diversification and S&amp;P Sectors</a:t>
            </a:r>
          </a:p>
          <a:p>
            <a:r>
              <a:rPr lang="en-US" dirty="0" smtClean="0"/>
              <a:t>Risk and Return </a:t>
            </a:r>
            <a:endParaRPr lang="en-US" dirty="0"/>
          </a:p>
          <a:p>
            <a:r>
              <a:rPr lang="en-US" dirty="0" smtClean="0"/>
              <a:t>Corporate Finance</a:t>
            </a:r>
          </a:p>
          <a:p>
            <a:r>
              <a:rPr lang="en-US" dirty="0" smtClean="0"/>
              <a:t>U.S. and Global Population Growth</a:t>
            </a:r>
          </a:p>
          <a:p>
            <a:r>
              <a:rPr lang="en-US" dirty="0" smtClean="0"/>
              <a:t>Global GDP and Growth /  US GDP  and Growth</a:t>
            </a:r>
          </a:p>
          <a:p>
            <a:r>
              <a:rPr lang="en-US" dirty="0" smtClean="0"/>
              <a:t>Real estate investment</a:t>
            </a:r>
          </a:p>
          <a:p>
            <a:r>
              <a:rPr lang="en-US" dirty="0" smtClean="0"/>
              <a:t>Oil and gas investment</a:t>
            </a:r>
          </a:p>
          <a:p>
            <a:r>
              <a:rPr lang="en-US" dirty="0" smtClean="0"/>
              <a:t>Hedge Funds</a:t>
            </a:r>
          </a:p>
          <a:p>
            <a:r>
              <a:rPr lang="en-US" dirty="0" smtClean="0"/>
              <a:t>Private Equity Funds</a:t>
            </a:r>
          </a:p>
          <a:p>
            <a:endParaRPr lang="en-US" dirty="0"/>
          </a:p>
        </p:txBody>
      </p:sp>
    </p:spTree>
    <p:extLst>
      <p:ext uri="{BB962C8B-B14F-4D97-AF65-F5344CB8AC3E}">
        <p14:creationId xmlns:p14="http://schemas.microsoft.com/office/powerpoint/2010/main" val="85595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Health care </a:t>
            </a:r>
            <a:r>
              <a:rPr lang="en-US" dirty="0" err="1" smtClean="0"/>
              <a:t>opportunties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t>Where is there a problem? Find it and solve</a:t>
            </a:r>
          </a:p>
          <a:p>
            <a:r>
              <a:rPr lang="en-US" dirty="0" smtClean="0"/>
              <a:t>Working </a:t>
            </a:r>
            <a:r>
              <a:rPr lang="en-US" dirty="0" smtClean="0"/>
              <a:t>for Hospital</a:t>
            </a:r>
            <a:endParaRPr lang="en-US" dirty="0"/>
          </a:p>
          <a:p>
            <a:r>
              <a:rPr lang="en-US" dirty="0" smtClean="0"/>
              <a:t>Working with medical group.</a:t>
            </a:r>
          </a:p>
          <a:p>
            <a:r>
              <a:rPr lang="en-US" dirty="0" smtClean="0"/>
              <a:t>Working </a:t>
            </a:r>
            <a:r>
              <a:rPr lang="en-US" dirty="0" smtClean="0"/>
              <a:t>for self </a:t>
            </a:r>
            <a:r>
              <a:rPr lang="en-US" dirty="0" smtClean="0"/>
              <a:t> </a:t>
            </a:r>
            <a:endParaRPr lang="en-US" dirty="0" smtClean="0"/>
          </a:p>
          <a:p>
            <a:r>
              <a:rPr lang="en-US" dirty="0" smtClean="0"/>
              <a:t>Health Care </a:t>
            </a:r>
            <a:r>
              <a:rPr lang="en-US" dirty="0" smtClean="0"/>
              <a:t>largest sector in the Economy</a:t>
            </a:r>
          </a:p>
          <a:p>
            <a:r>
              <a:rPr lang="en-US" dirty="0" smtClean="0"/>
              <a:t>Annual Health Care Sector </a:t>
            </a:r>
            <a:r>
              <a:rPr lang="en-US" dirty="0" smtClean="0"/>
              <a:t>GDP</a:t>
            </a:r>
          </a:p>
          <a:p>
            <a:r>
              <a:rPr lang="en-US" dirty="0" smtClean="0"/>
              <a:t>Highest Paid Medical Positions</a:t>
            </a:r>
          </a:p>
          <a:p>
            <a:pPr marL="0" indent="0">
              <a:buNone/>
            </a:pPr>
            <a:endParaRPr lang="en-US" dirty="0" smtClean="0"/>
          </a:p>
          <a:p>
            <a:endParaRPr lang="en-US" dirty="0"/>
          </a:p>
        </p:txBody>
      </p:sp>
    </p:spTree>
    <p:extLst>
      <p:ext uri="{BB962C8B-B14F-4D97-AF65-F5344CB8AC3E}">
        <p14:creationId xmlns:p14="http://schemas.microsoft.com/office/powerpoint/2010/main" val="240194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Saving, Investing and Distribution Cycle</a:t>
            </a:r>
            <a:endParaRPr lang="en-US" dirty="0"/>
          </a:p>
        </p:txBody>
      </p:sp>
      <p:sp>
        <p:nvSpPr>
          <p:cNvPr id="3" name="Content Placeholder 2"/>
          <p:cNvSpPr>
            <a:spLocks noGrp="1"/>
          </p:cNvSpPr>
          <p:nvPr>
            <p:ph idx="1"/>
          </p:nvPr>
        </p:nvSpPr>
        <p:spPr/>
        <p:txBody>
          <a:bodyPr>
            <a:normAutofit/>
          </a:bodyPr>
          <a:lstStyle/>
          <a:p>
            <a:r>
              <a:rPr lang="en-US" dirty="0" smtClean="0"/>
              <a:t>Emergency Cash Reserves – 3 to 6 months of salary (starting out)</a:t>
            </a:r>
            <a:endParaRPr lang="en-US" dirty="0" smtClean="0"/>
          </a:p>
          <a:p>
            <a:r>
              <a:rPr lang="en-US" dirty="0" smtClean="0"/>
              <a:t>Purchase of Home  - largest expense</a:t>
            </a:r>
            <a:endParaRPr lang="en-US" dirty="0"/>
          </a:p>
          <a:p>
            <a:r>
              <a:rPr lang="en-US" dirty="0" smtClean="0"/>
              <a:t>Retirement Savings (early investing)</a:t>
            </a:r>
            <a:endParaRPr lang="en-US" dirty="0" smtClean="0"/>
          </a:p>
          <a:p>
            <a:r>
              <a:rPr lang="en-US" dirty="0" smtClean="0"/>
              <a:t>Career Change (savings may stop during this period)</a:t>
            </a:r>
            <a:endParaRPr lang="en-US" dirty="0" smtClean="0"/>
          </a:p>
          <a:p>
            <a:r>
              <a:rPr lang="en-US" dirty="0" smtClean="0"/>
              <a:t>Savings  / Paying for Children’s College  (once family starts)</a:t>
            </a:r>
            <a:endParaRPr lang="en-US" dirty="0" smtClean="0"/>
          </a:p>
          <a:p>
            <a:r>
              <a:rPr lang="en-US" dirty="0" smtClean="0"/>
              <a:t>Retirement Savings (Age 55 to 70 – Increased Savings</a:t>
            </a:r>
          </a:p>
          <a:p>
            <a:r>
              <a:rPr lang="en-US" dirty="0" smtClean="0"/>
              <a:t>Retirement  (30 years of distributions)</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78351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35"/>
          <p:cNvGraphicFramePr>
            <a:graphicFrameLocks noGrp="1"/>
          </p:cNvGraphicFramePr>
          <p:nvPr>
            <p:ph sz="quarter" idx="13"/>
            <p:extLst>
              <p:ext uri="{D42A27DB-BD31-4B8C-83A1-F6EECF244321}">
                <p14:modId xmlns:p14="http://schemas.microsoft.com/office/powerpoint/2010/main" val="1789352243"/>
              </p:ext>
            </p:extLst>
          </p:nvPr>
        </p:nvGraphicFramePr>
        <p:xfrm>
          <a:off x="457200" y="533400"/>
          <a:ext cx="82296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341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35"/>
          <p:cNvGraphicFramePr>
            <a:graphicFrameLocks noGrp="1"/>
          </p:cNvGraphicFramePr>
          <p:nvPr>
            <p:ph sz="quarter" idx="13"/>
            <p:extLst>
              <p:ext uri="{D42A27DB-BD31-4B8C-83A1-F6EECF244321}">
                <p14:modId xmlns:p14="http://schemas.microsoft.com/office/powerpoint/2010/main" val="1473739462"/>
              </p:ext>
            </p:extLst>
          </p:nvPr>
        </p:nvGraphicFramePr>
        <p:xfrm>
          <a:off x="457200" y="533400"/>
          <a:ext cx="82296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108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35"/>
          <p:cNvGraphicFramePr>
            <a:graphicFrameLocks noGrp="1"/>
          </p:cNvGraphicFramePr>
          <p:nvPr>
            <p:ph sz="quarter" idx="13"/>
            <p:extLst>
              <p:ext uri="{D42A27DB-BD31-4B8C-83A1-F6EECF244321}">
                <p14:modId xmlns:p14="http://schemas.microsoft.com/office/powerpoint/2010/main" val="3097736360"/>
              </p:ext>
            </p:extLst>
          </p:nvPr>
        </p:nvGraphicFramePr>
        <p:xfrm>
          <a:off x="457200" y="533400"/>
          <a:ext cx="82296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261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rting a Course by Wes Moss">
  <a:themeElements>
    <a:clrScheme name="Charting a Course">
      <a:dk1>
        <a:srgbClr val="40404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5">
      <a:dk1>
        <a:sysClr val="windowText" lastClr="000000"/>
      </a:dk1>
      <a:lt1>
        <a:sysClr val="window" lastClr="FFFFFF"/>
      </a:lt1>
      <a:dk2>
        <a:srgbClr val="564B3C"/>
      </a:dk2>
      <a:lt2>
        <a:srgbClr val="ECEDD1"/>
      </a:lt2>
      <a:accent1>
        <a:srgbClr val="93A299"/>
      </a:accent1>
      <a:accent2>
        <a:srgbClr val="7197C5"/>
      </a:accent2>
      <a:accent3>
        <a:srgbClr val="B5AE53"/>
      </a:accent3>
      <a:accent4>
        <a:srgbClr val="848058"/>
      </a:accent4>
      <a:accent5>
        <a:srgbClr val="E8B54D"/>
      </a:accent5>
      <a:accent6>
        <a:srgbClr val="786C71"/>
      </a:accent6>
      <a:hlink>
        <a:srgbClr val="7197C5"/>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Charting a Course by Wes Moss.potx</Template>
  <TotalTime>3208</TotalTime>
  <Words>834</Words>
  <Application>Microsoft Macintosh PowerPoint</Application>
  <PresentationFormat>On-screen Show (4:3)</PresentationFormat>
  <Paragraphs>103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Charting a Course by Wes Moss</vt:lpstr>
      <vt:lpstr>Stewardship of personal  financial resources</vt:lpstr>
      <vt:lpstr> financial Overview</vt:lpstr>
      <vt:lpstr> PARTS OF THE FINANCIAL EQUATION</vt:lpstr>
      <vt:lpstr> important financial determinants</vt:lpstr>
      <vt:lpstr> Health care opportunties</vt:lpstr>
      <vt:lpstr> Saving, Investing and Distribution Cycle</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Charting a Course</dc:title>
  <dc:subject/>
  <dc:creator/>
  <cp:keywords/>
  <dc:description/>
  <cp:lastModifiedBy>Michael Rodgers</cp:lastModifiedBy>
  <cp:revision>95</cp:revision>
  <dcterms:created xsi:type="dcterms:W3CDTF">2010-05-21T00:08:13Z</dcterms:created>
  <dcterms:modified xsi:type="dcterms:W3CDTF">2018-01-01T17:02:12Z</dcterms:modified>
  <cp:category/>
</cp:coreProperties>
</file>