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47"/>
    <p:restoredTop sz="94742"/>
  </p:normalViewPr>
  <p:slideViewPr>
    <p:cSldViewPr snapToGrid="0" snapToObjects="1">
      <p:cViewPr>
        <p:scale>
          <a:sx n="168" d="100"/>
          <a:sy n="168" d="100"/>
        </p:scale>
        <p:origin x="1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5994-EB18-4C4A-A23C-CD299A1E626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325AD-B47F-0047-BDCF-C603E543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25AD-B47F-0047-BDCF-C603E5434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325AD-B47F-0047-BDCF-C603E5434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E219-E8E2-854C-9062-E2B3C07E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A42B1-3DFE-984B-96FE-FA0869EA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EA6E-B605-E747-8EE1-FFBB530F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8B49-2516-3F49-9D83-A1CC2763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7BC6-AA4B-7940-AB9B-1BED1716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2CA-00A1-0344-974D-A2A19B98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AB41D-B0CF-CB4A-B06A-6A242A3D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773C-AC17-AB47-A444-C34C267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EA67-EA94-C544-A03D-0359D151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59CE-1FD5-CF41-8204-90A2D394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BBE31-3374-664E-9FAF-F473C71E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C100F-B45E-6B49-839B-E601FB1D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D113-C5ED-0E41-99DD-D19D0732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46F4-8C7E-F343-8A38-8B6712BE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AC02-9886-494A-9420-6498A524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2091-978F-8145-AB0B-92A89B08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8EC7-1CAE-E34C-9D6F-D5A16148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65F0-857A-0C4B-835A-96235E68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C4A1-4536-1243-8DA4-6081DBD2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9E641-A228-C844-8688-5CD5A219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145C-5A5B-324C-A771-180ADFC2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50E1-7118-B84A-8B03-5BE8FBEE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68D7-4C9A-E842-95B0-A981073E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EC36-CDDC-5341-968E-CE3A62AA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2F9D-BDEC-C84B-B001-78B27B97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2B60-2E65-7148-B068-1A79199A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6AB8-B3BE-C14F-827C-AB52AFADA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6E711-3954-8D44-A75C-05E5999A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D35A9-573F-8C4B-8063-1CB83104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0D19D-8FAB-744A-BE8B-4242A70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0C29E-F1C6-E844-AD07-906DF946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5D3-ED51-194E-8149-1EA6B638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7AEB-634D-7147-9C82-83A019C3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08FC8-E867-B848-9792-54AE5C4DF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C1D1A-C819-244E-8DF1-E36A7DA84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3B25E-EEE8-FF4C-B7D3-7FC19E85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88833-2D99-6F45-9B00-828070FF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C58F8-F736-2947-B6B6-1BEAA0DB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A5F4C-5E1B-E244-BAEA-07B78B58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26B-8C45-E141-81F9-D1B64FC8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39E10-E2BB-CC47-8888-6F5EA201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C90F-7E58-6247-A296-95E8F795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561E5-4CE7-4F41-BC65-F720DF61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BE65F-9C93-B647-8340-C7D0D59C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920E2-6AED-9F48-8D38-88A93BB3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47322-3794-AF46-91FA-FBEA9FAC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485D-BAD4-734F-8E71-609BEB07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F3E4-04B0-2443-AB4E-73B22806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2FBC6-DA64-BF4A-A0C7-697E83F82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B58BF-7FF6-9B4B-9FD7-D10B5FF6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336A-2D98-B848-9AB6-FD8CDC19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8BA7B-3B65-514E-879D-798D30F3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294F-3718-A740-8D59-21A167A7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77D-EF77-F848-A2E4-21FCC8E4B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E6FEB-E94A-9D4B-8371-49CA68239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ECECB-87CA-AC49-937F-5710FDAB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313A3-587C-6347-9165-77F731E5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A2D2-2542-EF48-8635-51FD05A3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5EE9B-EF27-354D-8A28-E6A95BE3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2DF7-7293-6B41-ADED-AF28C268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A463-9A5C-284C-8C16-C29E6E4F9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3526-67BE-334F-9C65-52EF2AB4FEBC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EE88-4E1C-E64E-8560-42AF1ACD1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A897-1ADA-F34E-9913-F05CB921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D566-3F60-634F-9F1E-E43CC37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0955C95-AB39-5749-B991-841E303E32B6}"/>
              </a:ext>
            </a:extLst>
          </p:cNvPr>
          <p:cNvGrpSpPr/>
          <p:nvPr/>
        </p:nvGrpSpPr>
        <p:grpSpPr>
          <a:xfrm>
            <a:off x="1511973" y="469228"/>
            <a:ext cx="2430732" cy="2754032"/>
            <a:chOff x="1511973" y="469228"/>
            <a:chExt cx="1943160" cy="22016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A6C413-4114-A54E-9D23-F9E04A91726B}"/>
                </a:ext>
              </a:extLst>
            </p:cNvPr>
            <p:cNvGrpSpPr/>
            <p:nvPr/>
          </p:nvGrpSpPr>
          <p:grpSpPr>
            <a:xfrm>
              <a:off x="1511973" y="469228"/>
              <a:ext cx="1943160" cy="2201610"/>
              <a:chOff x="2853901" y="4361592"/>
              <a:chExt cx="1943160" cy="220161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B466CAE-3197-A940-B057-6D8FD5CAC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3901" y="4361592"/>
                <a:ext cx="1943160" cy="220161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D68253-5A5C-C74D-A0F0-978E3C9435CA}"/>
                  </a:ext>
                </a:extLst>
              </p:cNvPr>
              <p:cNvSpPr/>
              <p:nvPr/>
            </p:nvSpPr>
            <p:spPr>
              <a:xfrm>
                <a:off x="3133618" y="4607475"/>
                <a:ext cx="1326628" cy="16803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6F16E6B-848B-DF48-8DEF-E37F8F30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1835" y="638350"/>
              <a:ext cx="1462851" cy="1828563"/>
            </a:xfrm>
            <a:prstGeom prst="rect">
              <a:avLst/>
            </a:prstGeom>
          </p:spPr>
        </p:pic>
      </p:grp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09D9308B-47F1-684E-868E-DEEBEBAD41B2}"/>
              </a:ext>
            </a:extLst>
          </p:cNvPr>
          <p:cNvSpPr/>
          <p:nvPr/>
        </p:nvSpPr>
        <p:spPr>
          <a:xfrm>
            <a:off x="4376329" y="1861500"/>
            <a:ext cx="1090191" cy="2046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912"/>
              <a:gd name="adj6" fmla="val -985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Away Score</a:t>
            </a: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2400632F-D064-864E-A9C0-758745870ED6}"/>
              </a:ext>
            </a:extLst>
          </p:cNvPr>
          <p:cNvSpPr/>
          <p:nvPr/>
        </p:nvSpPr>
        <p:spPr>
          <a:xfrm>
            <a:off x="4393940" y="3250591"/>
            <a:ext cx="1530965" cy="204681"/>
          </a:xfrm>
          <a:prstGeom prst="accentCallout2">
            <a:avLst>
              <a:gd name="adj1" fmla="val 18750"/>
              <a:gd name="adj2" fmla="val -8333"/>
              <a:gd name="adj3" fmla="val 11304"/>
              <a:gd name="adj4" fmla="val -61462"/>
              <a:gd name="adj5" fmla="val -174275"/>
              <a:gd name="adj6" fmla="val -8535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Sent Of Player</a:t>
            </a: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1081E6C5-AAB5-2E43-AEC4-7084B41F4350}"/>
              </a:ext>
            </a:extLst>
          </p:cNvPr>
          <p:cNvSpPr/>
          <p:nvPr/>
        </p:nvSpPr>
        <p:spPr>
          <a:xfrm>
            <a:off x="4416371" y="2968167"/>
            <a:ext cx="1744830" cy="204681"/>
          </a:xfrm>
          <a:prstGeom prst="accentCallout2">
            <a:avLst>
              <a:gd name="adj1" fmla="val 18750"/>
              <a:gd name="adj2" fmla="val -8333"/>
              <a:gd name="adj3" fmla="val 15027"/>
              <a:gd name="adj4" fmla="val -60339"/>
              <a:gd name="adj5" fmla="val -37424"/>
              <a:gd name="adj6" fmla="val -676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Cautioned Player</a:t>
            </a:r>
          </a:p>
        </p:txBody>
      </p:sp>
      <p:sp>
        <p:nvSpPr>
          <p:cNvPr id="12" name="Line Callout 2 (Accent Bar) 11">
            <a:extLst>
              <a:ext uri="{FF2B5EF4-FFF2-40B4-BE49-F238E27FC236}">
                <a16:creationId xmlns:a16="http://schemas.microsoft.com/office/drawing/2014/main" id="{AAEA476B-B7C1-4244-A339-4FEA41A35225}"/>
              </a:ext>
            </a:extLst>
          </p:cNvPr>
          <p:cNvSpPr/>
          <p:nvPr/>
        </p:nvSpPr>
        <p:spPr>
          <a:xfrm flipH="1">
            <a:off x="661015" y="3716451"/>
            <a:ext cx="1175629" cy="2046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0045"/>
              <a:gd name="adj6" fmla="val -513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Total Pen Count</a:t>
            </a:r>
          </a:p>
        </p:txBody>
      </p: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8D7C1066-2307-1C44-AE0E-C3E27AFD3AA9}"/>
              </a:ext>
            </a:extLst>
          </p:cNvPr>
          <p:cNvSpPr/>
          <p:nvPr/>
        </p:nvSpPr>
        <p:spPr>
          <a:xfrm flipH="1">
            <a:off x="398500" y="3455293"/>
            <a:ext cx="1411362" cy="2046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2109"/>
              <a:gd name="adj6" fmla="val -2885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Pen Count This Half</a:t>
            </a: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3A8D84F8-1A10-F646-A5A3-7331E752CEED}"/>
              </a:ext>
            </a:extLst>
          </p:cNvPr>
          <p:cNvSpPr/>
          <p:nvPr/>
        </p:nvSpPr>
        <p:spPr>
          <a:xfrm flipH="1">
            <a:off x="124018" y="3179725"/>
            <a:ext cx="1662984" cy="204681"/>
          </a:xfrm>
          <a:prstGeom prst="accentCallout2">
            <a:avLst>
              <a:gd name="adj1" fmla="val 18750"/>
              <a:gd name="adj2" fmla="val -8333"/>
              <a:gd name="adj3" fmla="val 22473"/>
              <a:gd name="adj4" fmla="val -12543"/>
              <a:gd name="adj5" fmla="val -328982"/>
              <a:gd name="adj6" fmla="val -145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Pen Count Last 10 Mins</a:t>
            </a:r>
          </a:p>
        </p:txBody>
      </p:sp>
      <p:sp>
        <p:nvSpPr>
          <p:cNvPr id="15" name="Line Callout 2 (Accent Bar) 14">
            <a:extLst>
              <a:ext uri="{FF2B5EF4-FFF2-40B4-BE49-F238E27FC236}">
                <a16:creationId xmlns:a16="http://schemas.microsoft.com/office/drawing/2014/main" id="{B7F18FB9-074C-8F4D-80B2-B16E33B45E79}"/>
              </a:ext>
            </a:extLst>
          </p:cNvPr>
          <p:cNvSpPr/>
          <p:nvPr/>
        </p:nvSpPr>
        <p:spPr>
          <a:xfrm>
            <a:off x="4388846" y="2674054"/>
            <a:ext cx="1274040" cy="204681"/>
          </a:xfrm>
          <a:prstGeom prst="accentCallout2">
            <a:avLst>
              <a:gd name="adj1" fmla="val 18750"/>
              <a:gd name="adj2" fmla="val -8333"/>
              <a:gd name="adj3" fmla="val 15027"/>
              <a:gd name="adj4" fmla="val -69898"/>
              <a:gd name="adj5" fmla="val -31910"/>
              <a:gd name="adj6" fmla="val -7377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Sin-Bin, Player &amp; Time Left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9085C3D8-4E6E-164A-8259-E1BEA4B72D13}"/>
              </a:ext>
            </a:extLst>
          </p:cNvPr>
          <p:cNvSpPr/>
          <p:nvPr/>
        </p:nvSpPr>
        <p:spPr>
          <a:xfrm flipH="1">
            <a:off x="368019" y="1220756"/>
            <a:ext cx="993056" cy="2046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312"/>
              <a:gd name="adj6" fmla="val -9295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Game-Time</a:t>
            </a:r>
          </a:p>
        </p:txBody>
      </p:sp>
      <p:sp>
        <p:nvSpPr>
          <p:cNvPr id="17" name="Line Callout 2 (Accent Bar) 16">
            <a:extLst>
              <a:ext uri="{FF2B5EF4-FFF2-40B4-BE49-F238E27FC236}">
                <a16:creationId xmlns:a16="http://schemas.microsoft.com/office/drawing/2014/main" id="{2438408A-8E89-5D40-AD34-0A9F7CEE6F90}"/>
              </a:ext>
            </a:extLst>
          </p:cNvPr>
          <p:cNvSpPr/>
          <p:nvPr/>
        </p:nvSpPr>
        <p:spPr>
          <a:xfrm flipH="1">
            <a:off x="233002" y="1553872"/>
            <a:ext cx="1128074" cy="2046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63"/>
              <a:gd name="adj6" fmla="val -8726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Elapsed Time</a:t>
            </a:r>
          </a:p>
        </p:txBody>
      </p:sp>
      <p:sp>
        <p:nvSpPr>
          <p:cNvPr id="39" name="Line Callout 2 (Accent Bar) 38">
            <a:extLst>
              <a:ext uri="{FF2B5EF4-FFF2-40B4-BE49-F238E27FC236}">
                <a16:creationId xmlns:a16="http://schemas.microsoft.com/office/drawing/2014/main" id="{EF17ADDF-9B45-0549-AF2A-E569E8F91F3F}"/>
              </a:ext>
            </a:extLst>
          </p:cNvPr>
          <p:cNvSpPr/>
          <p:nvPr/>
        </p:nvSpPr>
        <p:spPr>
          <a:xfrm>
            <a:off x="4388847" y="820781"/>
            <a:ext cx="960393" cy="2046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52"/>
              <a:gd name="adj6" fmla="val -5228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Local Time</a:t>
            </a:r>
          </a:p>
        </p:txBody>
      </p:sp>
    </p:spTree>
    <p:extLst>
      <p:ext uri="{BB962C8B-B14F-4D97-AF65-F5344CB8AC3E}">
        <p14:creationId xmlns:p14="http://schemas.microsoft.com/office/powerpoint/2010/main" val="340219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A906AB91-787F-024E-A661-BE5CE36F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7768" l="8867" r="89163">
                        <a14:foregroundMark x1="43842" y1="16964" x2="45320" y2="43304"/>
                        <a14:foregroundMark x1="45320" y1="43304" x2="30049" y2="60714"/>
                        <a14:foregroundMark x1="30049" y1="60714" x2="10345" y2="48438"/>
                        <a14:foregroundMark x1="10345" y1="48438" x2="17734" y2="30804"/>
                        <a14:foregroundMark x1="11823" y1="14063" x2="19212" y2="3795"/>
                        <a14:foregroundMark x1="19212" y1="3795" x2="43842" y2="2902"/>
                        <a14:foregroundMark x1="43842" y1="2902" x2="69458" y2="3571"/>
                        <a14:foregroundMark x1="69458" y1="3571" x2="86700" y2="14509"/>
                        <a14:foregroundMark x1="86700" y1="14509" x2="87192" y2="15625"/>
                        <a14:foregroundMark x1="82266" y1="26786" x2="81773" y2="82813"/>
                        <a14:foregroundMark x1="70443" y1="83259" x2="51724" y2="41295"/>
                        <a14:foregroundMark x1="51724" y1="41295" x2="66995" y2="17188"/>
                        <a14:foregroundMark x1="92118" y1="83705" x2="88177" y2="94420"/>
                        <a14:foregroundMark x1="88177" y1="94420" x2="63547" y2="97768"/>
                        <a14:foregroundMark x1="63547" y1="97768" x2="8867" y2="94196"/>
                        <a14:foregroundMark x1="8867" y1="94196" x2="15271" y2="54911"/>
                        <a14:foregroundMark x1="15271" y1="54911" x2="33990" y2="88839"/>
                        <a14:foregroundMark x1="33990" y1="88839" x2="50739" y2="75670"/>
                        <a14:foregroundMark x1="50739" y1="75670" x2="55172" y2="59598"/>
                        <a14:foregroundMark x1="55172" y1="59598" x2="61576" y2="78348"/>
                        <a14:foregroundMark x1="61576" y1="78348" x2="77833" y2="68304"/>
                        <a14:foregroundMark x1="77833" y1="68304" x2="76355" y2="48661"/>
                        <a14:foregroundMark x1="86207" y1="97545" x2="16256" y2="977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585" y="3170135"/>
            <a:ext cx="1630008" cy="36150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F58C580-C807-224F-9173-3BB2207EA7B5}"/>
              </a:ext>
            </a:extLst>
          </p:cNvPr>
          <p:cNvGrpSpPr/>
          <p:nvPr/>
        </p:nvGrpSpPr>
        <p:grpSpPr>
          <a:xfrm>
            <a:off x="2108048" y="1413707"/>
            <a:ext cx="1470626" cy="1666227"/>
            <a:chOff x="1511973" y="469228"/>
            <a:chExt cx="1943160" cy="220161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03A7D7-7A30-F840-B31C-41E2CE49BC0E}"/>
                </a:ext>
              </a:extLst>
            </p:cNvPr>
            <p:cNvGrpSpPr/>
            <p:nvPr/>
          </p:nvGrpSpPr>
          <p:grpSpPr>
            <a:xfrm>
              <a:off x="1511973" y="469228"/>
              <a:ext cx="1943160" cy="2201610"/>
              <a:chOff x="2853901" y="4361592"/>
              <a:chExt cx="1943160" cy="2201610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3A0B348-5030-0845-ADC2-53AFF51CF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901" y="4361592"/>
                <a:ext cx="1943160" cy="2201610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1D1AF6D-FA80-324B-B78F-51FB02CC0E9E}"/>
                  </a:ext>
                </a:extLst>
              </p:cNvPr>
              <p:cNvSpPr/>
              <p:nvPr/>
            </p:nvSpPr>
            <p:spPr>
              <a:xfrm>
                <a:off x="3133618" y="4607475"/>
                <a:ext cx="1326628" cy="16803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2" name="Picture 4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022D731-3204-AF47-82EE-12C90AAC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1835" y="638350"/>
              <a:ext cx="1462851" cy="182856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EF50BD0-3040-204B-B3B8-726795756670}"/>
              </a:ext>
            </a:extLst>
          </p:cNvPr>
          <p:cNvSpPr txBox="1"/>
          <p:nvPr/>
        </p:nvSpPr>
        <p:spPr>
          <a:xfrm>
            <a:off x="7435308" y="107004"/>
            <a:ext cx="164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Sanction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23327-4804-D444-BDF8-4BC5AE464FDE}"/>
              </a:ext>
            </a:extLst>
          </p:cNvPr>
          <p:cNvSpPr txBox="1"/>
          <p:nvPr/>
        </p:nvSpPr>
        <p:spPr>
          <a:xfrm>
            <a:off x="9724038" y="83248"/>
            <a:ext cx="15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AB495-AF9C-614B-ABC6-51276E13F719}"/>
              </a:ext>
            </a:extLst>
          </p:cNvPr>
          <p:cNvSpPr txBox="1"/>
          <p:nvPr/>
        </p:nvSpPr>
        <p:spPr>
          <a:xfrm>
            <a:off x="4191000" y="398916"/>
            <a:ext cx="136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9B2D7C-FDE8-834B-87F0-6AF307117B7B}"/>
              </a:ext>
            </a:extLst>
          </p:cNvPr>
          <p:cNvSpPr/>
          <p:nvPr/>
        </p:nvSpPr>
        <p:spPr>
          <a:xfrm>
            <a:off x="2226403" y="1687076"/>
            <a:ext cx="1166770" cy="3684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CA36FB-04F2-3B47-828E-D242DF37E2F8}"/>
              </a:ext>
            </a:extLst>
          </p:cNvPr>
          <p:cNvSpPr txBox="1"/>
          <p:nvPr/>
        </p:nvSpPr>
        <p:spPr>
          <a:xfrm>
            <a:off x="1883800" y="358950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Stop/Start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Game-Time</a:t>
            </a:r>
          </a:p>
        </p:txBody>
      </p:sp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6F2B29-666D-5D49-80C6-F1B46EAA7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9" b="96144" l="4822" r="93920">
                        <a14:foregroundMark x1="55975" y1="30077" x2="56604" y2="69023"/>
                        <a14:foregroundMark x1="56604" y1="69023" x2="55975" y2="69409"/>
                        <a14:foregroundMark x1="50314" y1="81362" x2="31447" y2="64139"/>
                        <a14:foregroundMark x1="31447" y1="64139" x2="32914" y2="48972"/>
                        <a14:foregroundMark x1="32914" y1="48972" x2="38365" y2="39589"/>
                        <a14:foregroundMark x1="38365" y1="39589" x2="65618" y2="19794"/>
                        <a14:foregroundMark x1="65618" y1="19794" x2="81132" y2="15553"/>
                        <a14:foregroundMark x1="81132" y1="15553" x2="81971" y2="16195"/>
                        <a14:foregroundMark x1="84486" y1="11954" x2="86373" y2="87147"/>
                        <a14:foregroundMark x1="90147" y1="88560" x2="90985" y2="14653"/>
                        <a14:foregroundMark x1="90985" y1="14653" x2="86373" y2="5013"/>
                        <a14:foregroundMark x1="86373" y1="5013" x2="50692" y2="1546"/>
                        <a14:foregroundMark x1="41418" y1="1594" x2="12369" y2="2956"/>
                        <a14:foregroundMark x1="12369" y1="2956" x2="3145" y2="16710"/>
                        <a14:foregroundMark x1="3145" y1="16710" x2="5451" y2="86632"/>
                        <a14:foregroundMark x1="5451" y1="86632" x2="12998" y2="95373"/>
                        <a14:foregroundMark x1="12998" y1="95373" x2="45140" y2="97184"/>
                        <a14:foregroundMark x1="56909" y1="97302" x2="77568" y2="96272"/>
                        <a14:foregroundMark x1="77568" y1="96272" x2="89727" y2="89589"/>
                        <a14:foregroundMark x1="89727" y1="89589" x2="89727" y2="86761"/>
                        <a14:foregroundMark x1="92872" y1="88303" x2="92453" y2="10154"/>
                        <a14:foregroundMark x1="92453" y1="10154" x2="80713" y2="2699"/>
                        <a14:foregroundMark x1="80713" y1="2699" x2="22013" y2="4113"/>
                        <a14:foregroundMark x1="22013" y1="4113" x2="8176" y2="10154"/>
                        <a14:foregroundMark x1="8176" y1="10154" x2="4822" y2="50129"/>
                        <a14:foregroundMark x1="25577" y1="9640" x2="61426" y2="11183"/>
                        <a14:foregroundMark x1="73795" y1="7455" x2="59539" y2="13496"/>
                        <a14:foregroundMark x1="59539" y1="13496" x2="57023" y2="16067"/>
                        <a14:foregroundMark x1="92662" y1="8997" x2="78616" y2="4242"/>
                        <a14:foregroundMark x1="78616" y1="4242" x2="12998" y2="3599"/>
                        <a14:foregroundMark x1="92662" y1="13111" x2="93920" y2="89974"/>
                        <a14:backgroundMark x1="3354" y1="97943" x2="3354" y2="97943"/>
                        <a14:backgroundMark x1="42138" y1="900" x2="51363" y2="900"/>
                        <a14:backgroundMark x1="48428" y1="98458" x2="48637" y2="98072"/>
                        <a14:backgroundMark x1="51782" y1="98329" x2="50314" y2="97943"/>
                        <a14:backgroundMark x1="53249" y1="97686" x2="55975" y2="98072"/>
                        <a14:backgroundMark x1="55975" y1="97943" x2="46541" y2="984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4770" y="660128"/>
            <a:ext cx="1618122" cy="2644746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B88E8F3-D33B-9449-859A-A8233D0278EC}"/>
              </a:ext>
            </a:extLst>
          </p:cNvPr>
          <p:cNvGrpSpPr/>
          <p:nvPr/>
        </p:nvGrpSpPr>
        <p:grpSpPr>
          <a:xfrm>
            <a:off x="2049780" y="4187190"/>
            <a:ext cx="1594392" cy="1806454"/>
            <a:chOff x="1996440" y="4187190"/>
            <a:chExt cx="1943160" cy="22016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B39858-6568-F042-89DF-EE338BAE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6440" y="4187190"/>
              <a:ext cx="1943160" cy="2201610"/>
            </a:xfrm>
            <a:prstGeom prst="rect">
              <a:avLst/>
            </a:prstGeom>
          </p:spPr>
        </p:pic>
        <p:pic>
          <p:nvPicPr>
            <p:cNvPr id="3" name="Picture 2" descr="A picture containing text, pool ball, vector graphics&#10;&#10;Description automatically generated">
              <a:extLst>
                <a:ext uri="{FF2B5EF4-FFF2-40B4-BE49-F238E27FC236}">
                  <a16:creationId xmlns:a16="http://schemas.microsoft.com/office/drawing/2014/main" id="{06D4108D-629C-2540-AAC5-F58897EDA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23699" y="4393689"/>
              <a:ext cx="1409997" cy="176249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76AF27-A5EB-034D-B0A5-4915C93C2857}"/>
              </a:ext>
            </a:extLst>
          </p:cNvPr>
          <p:cNvGrpSpPr/>
          <p:nvPr/>
        </p:nvGrpSpPr>
        <p:grpSpPr>
          <a:xfrm>
            <a:off x="4067876" y="4187190"/>
            <a:ext cx="1594392" cy="1806454"/>
            <a:chOff x="4067876" y="4187190"/>
            <a:chExt cx="1943160" cy="220161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E382A27-7F28-2142-B0EC-B18E136D1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7876" y="4187190"/>
              <a:ext cx="1943160" cy="2201610"/>
            </a:xfrm>
            <a:prstGeom prst="rect">
              <a:avLst/>
            </a:prstGeom>
          </p:spPr>
        </p:pic>
        <p:pic>
          <p:nvPicPr>
            <p:cNvPr id="7" name="Picture 6" descr="Graphical user interface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DD53D706-64CC-F848-AB1C-0BF1901C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88704" y="4414740"/>
              <a:ext cx="1388567" cy="173570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32D2FE-30CB-FD44-BF80-D505D09EBB99}"/>
              </a:ext>
            </a:extLst>
          </p:cNvPr>
          <p:cNvGrpSpPr/>
          <p:nvPr/>
        </p:nvGrpSpPr>
        <p:grpSpPr>
          <a:xfrm>
            <a:off x="7491015" y="413510"/>
            <a:ext cx="1594392" cy="1806454"/>
            <a:chOff x="7491015" y="413510"/>
            <a:chExt cx="1943160" cy="220161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1006AF0-71DE-D54D-8288-0DC441A1D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1015" y="413510"/>
              <a:ext cx="1943160" cy="2201610"/>
            </a:xfrm>
            <a:prstGeom prst="rect">
              <a:avLst/>
            </a:prstGeom>
          </p:spPr>
        </p:pic>
        <p:pic>
          <p:nvPicPr>
            <p:cNvPr id="36" name="Picture 3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31F37159-AE3D-5640-87A3-69906CB1D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88580" y="579316"/>
              <a:ext cx="1436617" cy="1795771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DE4044-400C-7740-8FBA-673BF7A48EB4}"/>
              </a:ext>
            </a:extLst>
          </p:cNvPr>
          <p:cNvGrpSpPr/>
          <p:nvPr/>
        </p:nvGrpSpPr>
        <p:grpSpPr>
          <a:xfrm>
            <a:off x="9754417" y="413510"/>
            <a:ext cx="1594392" cy="1806454"/>
            <a:chOff x="9754417" y="413510"/>
            <a:chExt cx="1943160" cy="220161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5813CC9-EBF8-5D43-B582-0740C6928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4417" y="413510"/>
              <a:ext cx="1943160" cy="2201610"/>
            </a:xfrm>
            <a:prstGeom prst="rect">
              <a:avLst/>
            </a:prstGeom>
          </p:spPr>
        </p:pic>
        <p:pic>
          <p:nvPicPr>
            <p:cNvPr id="52" name="Picture 51" descr="Text, chat or text message&#10;&#10;Description automatically generated">
              <a:extLst>
                <a:ext uri="{FF2B5EF4-FFF2-40B4-BE49-F238E27FC236}">
                  <a16:creationId xmlns:a16="http://schemas.microsoft.com/office/drawing/2014/main" id="{5069032F-DC85-0F43-9BDB-4FDF9BAA3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78475" y="581848"/>
              <a:ext cx="1446784" cy="180848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DEED84-9C10-B047-811D-AD90C55871DC}"/>
              </a:ext>
            </a:extLst>
          </p:cNvPr>
          <p:cNvGrpSpPr/>
          <p:nvPr/>
        </p:nvGrpSpPr>
        <p:grpSpPr>
          <a:xfrm>
            <a:off x="7519128" y="4812718"/>
            <a:ext cx="1594392" cy="1806454"/>
            <a:chOff x="7435308" y="4549386"/>
            <a:chExt cx="1943160" cy="220161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146FAA5-306E-C749-B11A-0E5E8E495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5308" y="4549386"/>
              <a:ext cx="1943160" cy="2201610"/>
            </a:xfrm>
            <a:prstGeom prst="rect">
              <a:avLst/>
            </a:prstGeom>
          </p:spPr>
        </p:pic>
        <p:pic>
          <p:nvPicPr>
            <p:cNvPr id="56" name="Picture 5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E3EFDC9-77E5-4E43-9B0C-E24E08E8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62591" y="4760719"/>
              <a:ext cx="1409331" cy="1761664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8885BC7-5077-C848-A7D8-0252C85E7CFA}"/>
              </a:ext>
            </a:extLst>
          </p:cNvPr>
          <p:cNvGrpSpPr/>
          <p:nvPr/>
        </p:nvGrpSpPr>
        <p:grpSpPr>
          <a:xfrm>
            <a:off x="7441444" y="2635974"/>
            <a:ext cx="1594392" cy="1806454"/>
            <a:chOff x="7441444" y="2478067"/>
            <a:chExt cx="1943160" cy="220161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74A5FBC-1126-FE46-98FF-B5B3E496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1444" y="2478067"/>
              <a:ext cx="1943160" cy="2201610"/>
            </a:xfrm>
            <a:prstGeom prst="rect">
              <a:avLst/>
            </a:prstGeom>
          </p:spPr>
        </p:pic>
        <p:pic>
          <p:nvPicPr>
            <p:cNvPr id="60" name="Picture 5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EA8FE967-EBAC-8A43-A10B-C67F1646C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65533" y="2651347"/>
              <a:ext cx="1435309" cy="1794137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671B9D3-679D-144A-B541-5E9DF1CB0104}"/>
              </a:ext>
            </a:extLst>
          </p:cNvPr>
          <p:cNvSpPr txBox="1"/>
          <p:nvPr/>
        </p:nvSpPr>
        <p:spPr>
          <a:xfrm>
            <a:off x="7571440" y="2296256"/>
            <a:ext cx="13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Score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9EE5F4-BCCF-7645-885B-A7374038D79B}"/>
              </a:ext>
            </a:extLst>
          </p:cNvPr>
          <p:cNvCxnSpPr>
            <a:stCxn id="43" idx="2"/>
            <a:endCxn id="6" idx="0"/>
          </p:cNvCxnSpPr>
          <p:nvPr/>
        </p:nvCxnSpPr>
        <p:spPr>
          <a:xfrm>
            <a:off x="2843361" y="3079934"/>
            <a:ext cx="3615" cy="110725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33894E-636D-A340-BB56-D25F6A3BA080}"/>
              </a:ext>
            </a:extLst>
          </p:cNvPr>
          <p:cNvCxnSpPr>
            <a:cxnSpLocks/>
          </p:cNvCxnSpPr>
          <p:nvPr/>
        </p:nvCxnSpPr>
        <p:spPr>
          <a:xfrm>
            <a:off x="3285258" y="4644390"/>
            <a:ext cx="9638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EEFD0D-C452-944E-9CD9-48B03791729D}"/>
              </a:ext>
            </a:extLst>
          </p:cNvPr>
          <p:cNvSpPr txBox="1"/>
          <p:nvPr/>
        </p:nvSpPr>
        <p:spPr>
          <a:xfrm>
            <a:off x="2857323" y="3470697"/>
            <a:ext cx="932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Force Touch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85F346-BA4E-2E40-9A83-31907F2B945D}"/>
              </a:ext>
            </a:extLst>
          </p:cNvPr>
          <p:cNvCxnSpPr>
            <a:cxnSpLocks/>
          </p:cNvCxnSpPr>
          <p:nvPr/>
        </p:nvCxnSpPr>
        <p:spPr>
          <a:xfrm>
            <a:off x="3393173" y="2478067"/>
            <a:ext cx="85589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13BB3B1-0A09-134A-8FAF-39EE45EB010A}"/>
              </a:ext>
            </a:extLst>
          </p:cNvPr>
          <p:cNvCxnSpPr>
            <a:cxnSpLocks/>
          </p:cNvCxnSpPr>
          <p:nvPr/>
        </p:nvCxnSpPr>
        <p:spPr>
          <a:xfrm>
            <a:off x="5450573" y="1177290"/>
            <a:ext cx="204044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EAEB48-73AC-B44F-9C94-650CDE3952C3}"/>
              </a:ext>
            </a:extLst>
          </p:cNvPr>
          <p:cNvCxnSpPr>
            <a:cxnSpLocks/>
          </p:cNvCxnSpPr>
          <p:nvPr/>
        </p:nvCxnSpPr>
        <p:spPr>
          <a:xfrm>
            <a:off x="9084926" y="1181100"/>
            <a:ext cx="66949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608433-EB80-5E47-AA8D-DF26753F9342}"/>
              </a:ext>
            </a:extLst>
          </p:cNvPr>
          <p:cNvCxnSpPr>
            <a:cxnSpLocks/>
          </p:cNvCxnSpPr>
          <p:nvPr/>
        </p:nvCxnSpPr>
        <p:spPr>
          <a:xfrm flipH="1">
            <a:off x="1649433" y="5337810"/>
            <a:ext cx="73562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217327-3CCB-1243-B97F-C39FAD2CD316}"/>
              </a:ext>
            </a:extLst>
          </p:cNvPr>
          <p:cNvCxnSpPr>
            <a:cxnSpLocks/>
          </p:cNvCxnSpPr>
          <p:nvPr/>
        </p:nvCxnSpPr>
        <p:spPr>
          <a:xfrm flipV="1">
            <a:off x="2823600" y="1005281"/>
            <a:ext cx="0" cy="6817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578201CF-AA3B-6A4B-91A8-EBBB8D491F48}"/>
              </a:ext>
            </a:extLst>
          </p:cNvPr>
          <p:cNvCxnSpPr>
            <a:cxnSpLocks/>
            <a:stCxn id="91" idx="3"/>
            <a:endCxn id="59" idx="1"/>
          </p:cNvCxnSpPr>
          <p:nvPr/>
        </p:nvCxnSpPr>
        <p:spPr>
          <a:xfrm>
            <a:off x="5430929" y="1464288"/>
            <a:ext cx="2010515" cy="2074913"/>
          </a:xfrm>
          <a:prstGeom prst="bentConnector3">
            <a:avLst>
              <a:gd name="adj1" fmla="val 64781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DF35E2-6EDF-8347-A147-84B7E0FA731D}"/>
              </a:ext>
            </a:extLst>
          </p:cNvPr>
          <p:cNvSpPr/>
          <p:nvPr/>
        </p:nvSpPr>
        <p:spPr>
          <a:xfrm>
            <a:off x="5093914" y="1346178"/>
            <a:ext cx="337015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5205437-1D47-9947-ADFA-73D6B7F3CDB3}"/>
              </a:ext>
            </a:extLst>
          </p:cNvPr>
          <p:cNvCxnSpPr>
            <a:cxnSpLocks/>
            <a:stCxn id="95" idx="3"/>
            <a:endCxn id="54" idx="1"/>
          </p:cNvCxnSpPr>
          <p:nvPr/>
        </p:nvCxnSpPr>
        <p:spPr>
          <a:xfrm>
            <a:off x="5418657" y="1758456"/>
            <a:ext cx="2100471" cy="395748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B552109-FA51-4245-B647-4D10AFC1919F}"/>
              </a:ext>
            </a:extLst>
          </p:cNvPr>
          <p:cNvSpPr/>
          <p:nvPr/>
        </p:nvSpPr>
        <p:spPr>
          <a:xfrm>
            <a:off x="5081642" y="1640346"/>
            <a:ext cx="337015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616FAD-29A3-914D-BD88-2A9FE3594E92}"/>
              </a:ext>
            </a:extLst>
          </p:cNvPr>
          <p:cNvSpPr txBox="1"/>
          <p:nvPr/>
        </p:nvSpPr>
        <p:spPr>
          <a:xfrm>
            <a:off x="7586680" y="4498436"/>
            <a:ext cx="13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Shot Clock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C529FDA4-C172-0340-8D6A-1A29428EA980}"/>
              </a:ext>
            </a:extLst>
          </p:cNvPr>
          <p:cNvCxnSpPr>
            <a:cxnSpLocks/>
            <a:stCxn id="102" idx="3"/>
            <a:endCxn id="54" idx="3"/>
          </p:cNvCxnSpPr>
          <p:nvPr/>
        </p:nvCxnSpPr>
        <p:spPr>
          <a:xfrm>
            <a:off x="8789500" y="3072682"/>
            <a:ext cx="324020" cy="2643263"/>
          </a:xfrm>
          <a:prstGeom prst="bentConnector3">
            <a:avLst>
              <a:gd name="adj1" fmla="val 170551"/>
            </a:avLst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FB18CC1-0471-8248-9552-023B1EE42540}"/>
              </a:ext>
            </a:extLst>
          </p:cNvPr>
          <p:cNvSpPr/>
          <p:nvPr/>
        </p:nvSpPr>
        <p:spPr>
          <a:xfrm>
            <a:off x="8452485" y="2954572"/>
            <a:ext cx="337015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691FF7D-07D8-4B44-BBA9-1DCE4353C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10" y="2635974"/>
            <a:ext cx="1594392" cy="1806454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F28E182-4AF4-3B45-9FF8-D1D04098E713}"/>
              </a:ext>
            </a:extLst>
          </p:cNvPr>
          <p:cNvSpPr txBox="1"/>
          <p:nvPr/>
        </p:nvSpPr>
        <p:spPr>
          <a:xfrm>
            <a:off x="9655810" y="2296256"/>
            <a:ext cx="14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Replacement</a:t>
            </a:r>
          </a:p>
        </p:txBody>
      </p:sp>
      <p:pic>
        <p:nvPicPr>
          <p:cNvPr id="110" name="Picture 109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DEE3C1F9-2015-3E4D-865D-B2547DBCB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58721" y="2796710"/>
            <a:ext cx="1142864" cy="14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50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Croker</dc:creator>
  <cp:lastModifiedBy>Martin Croker</cp:lastModifiedBy>
  <cp:revision>8</cp:revision>
  <dcterms:created xsi:type="dcterms:W3CDTF">2019-07-22T21:07:43Z</dcterms:created>
  <dcterms:modified xsi:type="dcterms:W3CDTF">2021-02-16T10:34:30Z</dcterms:modified>
</cp:coreProperties>
</file>