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5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49A0-993D-5943-9E18-8F4F52CB803F}" type="datetimeFigureOut">
              <a:rPr lang="en-US" smtClean="0"/>
              <a:t>15/08/07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ABA2-9E56-5848-A63A-E1F68499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296"/>
                </a:solidFill>
              </a:rPr>
              <a:t>Imperial College London Presentation Template</a:t>
            </a:r>
            <a:endParaRPr lang="en-US" dirty="0">
              <a:solidFill>
                <a:srgbClr val="00529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Michael Crone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August 6, 2015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4" name="Picture 3" descr="ic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91339"/>
            <a:ext cx="3081685" cy="810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35636"/>
            <a:ext cx="9144000" cy="722364"/>
          </a:xfrm>
          <a:prstGeom prst="rect">
            <a:avLst/>
          </a:prstGeom>
          <a:solidFill>
            <a:srgbClr val="005296"/>
          </a:solidFill>
          <a:ln>
            <a:solidFill>
              <a:srgbClr val="0052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49" y="6078559"/>
            <a:ext cx="6065080" cy="7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Michael Crone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Imperial College London :: Systems and Synthetic Biology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 descr="DNA_Double_Hel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58" y="6135636"/>
            <a:ext cx="955542" cy="7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35636"/>
            <a:ext cx="9144000" cy="722364"/>
          </a:xfrm>
          <a:prstGeom prst="rect">
            <a:avLst/>
          </a:prstGeom>
          <a:solidFill>
            <a:srgbClr val="005296"/>
          </a:solidFill>
          <a:ln>
            <a:solidFill>
              <a:srgbClr val="0052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49" y="6078559"/>
            <a:ext cx="6065080" cy="7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Michael Crone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Imperial College London :: Systems and Synthetic Biology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 descr="DNA_Double_Hel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58" y="6135636"/>
            <a:ext cx="955542" cy="72236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5296"/>
                </a:solidFill>
              </a:rPr>
              <a:t>Contents</a:t>
            </a:r>
            <a:endParaRPr lang="en-US" dirty="0">
              <a:solidFill>
                <a:srgbClr val="005296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0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Imperial College London Presentation Template</vt:lpstr>
      <vt:lpstr>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 Presentation Template</dc:title>
  <dc:creator>.</dc:creator>
  <cp:lastModifiedBy>.</cp:lastModifiedBy>
  <cp:revision>1</cp:revision>
  <dcterms:created xsi:type="dcterms:W3CDTF">2015-08-07T07:07:00Z</dcterms:created>
  <dcterms:modified xsi:type="dcterms:W3CDTF">2015-08-07T07:16:16Z</dcterms:modified>
</cp:coreProperties>
</file>