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2"/>
    <p:restoredTop sz="94694"/>
  </p:normalViewPr>
  <p:slideViewPr>
    <p:cSldViewPr snapToGrid="0">
      <p:cViewPr varScale="1">
        <p:scale>
          <a:sx n="77" d="100"/>
          <a:sy n="77" d="100"/>
        </p:scale>
        <p:origin x="19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8F7E-F509-08AE-A872-7105040EB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21C10-6779-FCDF-1979-1464E90AE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97B88-B02F-5457-B19D-AC57A0F9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0EA2-5832-EE4C-906D-477A577C5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EE9B8-DC2A-8121-8866-36EFF488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5CCE-B9C4-4B84-6F6D-DD2F89D0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11C-D9D0-2546-BE4D-7201B0A8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7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2C92-2A1A-F898-AAEA-FD75DCDC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90055-8AF2-EAFE-D73E-74BAEDF35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649C-3AA6-168E-AA42-5E3D64B5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0EA2-5832-EE4C-906D-477A577C5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9D2F0-B4ED-AF2D-280E-424A2D5B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35B5B-7D73-0054-A058-3A1AFA87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11C-D9D0-2546-BE4D-7201B0A8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9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B4C74-88D4-B661-DED7-FE969E1DD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01771-A898-92F9-AE5F-359B97088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A3F89-F163-6020-88BD-ED15AD82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0EA2-5832-EE4C-906D-477A577C5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DB1FA-8932-18B0-924F-E7545C8B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9D45-F8F3-4A75-BA6D-25705081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11C-D9D0-2546-BE4D-7201B0A8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2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7E9B-CFAF-C2D8-5232-9623DFA2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C14E-A6D1-C1EE-95D8-9CD9D8C4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CE37-1DB6-7526-A45C-9940A90B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0EA2-5832-EE4C-906D-477A577C5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EA756-6BB1-8390-C6E2-A68A315D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FF5E3-2FDF-6354-3283-EC139FA8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11C-D9D0-2546-BE4D-7201B0A8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ADA8-4C4A-6810-F257-DD9B27BC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20434-5A34-BDAE-2C09-832CDB5C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93CD4-1A71-E72A-5C81-80DF2A6A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0EA2-5832-EE4C-906D-477A577C5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6E3D6-81B3-91CB-3E4E-C9512730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BD28-F96A-260A-9945-61BA1EFA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11C-D9D0-2546-BE4D-7201B0A8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1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4F2A-2788-75E3-A54A-32DCA422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DB4EF-5DDE-892C-BA03-CBE126408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0712F-7DDB-FAEC-C5B1-EFD57EFDD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FD5D6-8429-CDC5-9165-E0F8F7B2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0EA2-5832-EE4C-906D-477A577C5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0ABE-CE85-E74F-15BB-D5A077F8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D0954-37BF-3652-9AF0-BD490B26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11C-D9D0-2546-BE4D-7201B0A8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C399-D3BF-78F1-655D-66D2F9EC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2EA58-4E2C-0CE6-3B30-D7E44CA71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78204-2DAE-247F-AE08-CF551F717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A453A-3CE8-F4CF-A875-A0ED4EE88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342BF-8357-B6FB-CFBE-E70D69E53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E7E33-34B7-B74F-0A42-EEA67766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0EA2-5832-EE4C-906D-477A577C5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A290F-A265-A609-17E5-0B5BDA6B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AB04A-E91E-2F6D-6A8A-B904D32D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11C-D9D0-2546-BE4D-7201B0A8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5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88E6-6B7C-797E-28B2-E0B339AE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C44CD-6F64-927D-6603-515F196B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0EA2-5832-EE4C-906D-477A577C5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DB12F-D1D6-460C-33E4-4B8F233D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76595-167D-BFBF-0752-E651C8B1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11C-D9D0-2546-BE4D-7201B0A8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2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037DB-D734-EF26-0345-DE23CE32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0EA2-5832-EE4C-906D-477A577C5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6BD17-70A2-5D0E-1F95-E8E71246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FDDBC-8F44-FDF5-498D-18DE208E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11C-D9D0-2546-BE4D-7201B0A8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5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2EE0-D8A7-FBD6-8F2C-C8B10981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E955E-FABB-A42A-459D-45109EC0E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C43C7-3205-EFDA-7F5E-F7145FFAA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8BAA6-D746-2C74-6FBE-F9720835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0EA2-5832-EE4C-906D-477A577C5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EC0CF-A8D8-D664-4241-E95F4F8D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6F5EB-34D4-8B0C-F463-C4BFCCD3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11C-D9D0-2546-BE4D-7201B0A8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3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C15C-386A-3DD2-F2AE-9D9D3447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80738-F6D9-D92B-4F2B-F365F9BE6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69677-2D27-0930-9242-D8CDE1ACF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4CF25-8E2D-2548-C90A-5C7EC998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0EA2-5832-EE4C-906D-477A577C5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C5F01-BF8E-DD01-BFD6-446B6CA6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F1E25-124C-339A-3F36-FE65625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111C-D9D0-2546-BE4D-7201B0A8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48E67-D89B-B38E-E0BF-DEFA379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A0DB9-B3C4-CC99-5BE9-9B61D3E5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9EEB2-561F-B2DB-A4CF-DF4D5866F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80EA2-5832-EE4C-906D-477A577C5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307D0-147B-0DA6-9FDD-8907FD62A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1D4B0-777B-4D2F-DDE9-AB9B15C16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7111C-D9D0-2546-BE4D-7201B0A8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DF1B-3BB3-6D05-F688-5A3165FE1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Spoken digit recognition with photorefractive SOLO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895F0-7FB2-B020-9FD3-3744553EB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Cronin-Golomb</a:t>
            </a:r>
          </a:p>
          <a:p>
            <a:r>
              <a:rPr lang="en-US" dirty="0"/>
              <a:t>Department of Biomedical Engineering</a:t>
            </a:r>
          </a:p>
          <a:p>
            <a:r>
              <a:rPr lang="en-US" dirty="0"/>
              <a:t>Tufts University</a:t>
            </a:r>
          </a:p>
        </p:txBody>
      </p:sp>
    </p:spTree>
    <p:extLst>
      <p:ext uri="{BB962C8B-B14F-4D97-AF65-F5344CB8AC3E}">
        <p14:creationId xmlns:p14="http://schemas.microsoft.com/office/powerpoint/2010/main" val="8867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F8C4-86C7-1619-90BA-857C2C89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Photorefractive coupling constant x length: -3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C6EA4BE-FA33-CD4C-8F65-0DD99635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86" y="1554133"/>
            <a:ext cx="5842000" cy="438150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CE85F55-D7D0-9061-93BE-8716FE9E4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371" y="155413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7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B5C052D0-D41C-E254-533C-96998BC2D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38250"/>
            <a:ext cx="5842000" cy="4381500"/>
          </a:xfrm>
          <a:prstGeom prst="rect">
            <a:avLst/>
          </a:prstGeom>
        </p:spPr>
      </p:pic>
      <p:pic>
        <p:nvPicPr>
          <p:cNvPr id="7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81127D8-25A0-AFF7-BFB3-F434C1B6B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305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8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F8C4-86C7-1619-90BA-857C2C89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Photorefractive coupling constant x length: -6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D3739A5-94AC-C4D0-2683-DEC21611F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" y="1507808"/>
            <a:ext cx="5842000" cy="43815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0FF806C-709E-F396-B52B-C29C91B9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090" y="150780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E94BAA66-E57C-2415-21CE-BBCDBA16A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5247"/>
            <a:ext cx="5842000" cy="4381500"/>
          </a:xfrm>
          <a:prstGeom prst="rect">
            <a:avLst/>
          </a:prstGeom>
        </p:spPr>
      </p:pic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2BF5B55C-DACB-6CA6-85FD-71CDC522B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601" y="0"/>
            <a:ext cx="6305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2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AEBC580-1E3D-8145-0A0E-D99B5E352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924230"/>
              </p:ext>
            </p:extLst>
          </p:nvPr>
        </p:nvGraphicFramePr>
        <p:xfrm>
          <a:off x="2032000" y="719666"/>
          <a:ext cx="81279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072179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71683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85308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after 50 iterations: 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after 50 iterations: 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1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 spectrograms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01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SOLO paper data for Fig 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4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Photorefractive </a:t>
                      </a:r>
                      <a:r>
                        <a:rPr lang="en-US" i="1" baseline="0" dirty="0" err="1">
                          <a:latin typeface="Symbol" pitchFamily="2" charset="2"/>
                        </a:rPr>
                        <a:t>g</a:t>
                      </a:r>
                      <a:r>
                        <a:rPr lang="en-US" i="1" dirty="0" err="1"/>
                        <a:t>l</a:t>
                      </a:r>
                      <a:r>
                        <a:rPr lang="en-US" dirty="0"/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0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Photorefractive </a:t>
                      </a:r>
                      <a:r>
                        <a:rPr lang="en-US" i="1" baseline="0" dirty="0" err="1">
                          <a:latin typeface="Symbol" pitchFamily="2" charset="2"/>
                        </a:rPr>
                        <a:t>g</a:t>
                      </a:r>
                      <a:r>
                        <a:rPr lang="en-US" i="1" dirty="0" err="1"/>
                        <a:t>l</a:t>
                      </a:r>
                      <a:r>
                        <a:rPr lang="en-US" dirty="0"/>
                        <a:t> =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8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Photorefractive </a:t>
                      </a:r>
                      <a:r>
                        <a:rPr lang="en-US" i="1" baseline="0" dirty="0" err="1">
                          <a:latin typeface="Symbol" pitchFamily="2" charset="2"/>
                        </a:rPr>
                        <a:t>g</a:t>
                      </a:r>
                      <a:r>
                        <a:rPr lang="en-US" i="1" dirty="0" err="1"/>
                        <a:t>l</a:t>
                      </a:r>
                      <a:r>
                        <a:rPr lang="en-US" dirty="0"/>
                        <a:t> = 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15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Photorefractive </a:t>
                      </a:r>
                      <a:r>
                        <a:rPr lang="en-US" i="1" baseline="0" dirty="0" err="1">
                          <a:latin typeface="Symbol" pitchFamily="2" charset="2"/>
                        </a:rPr>
                        <a:t>g</a:t>
                      </a:r>
                      <a:r>
                        <a:rPr lang="en-US" i="1" dirty="0" err="1"/>
                        <a:t>l</a:t>
                      </a:r>
                      <a:r>
                        <a:rPr lang="en-US" dirty="0"/>
                        <a:t> = 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503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19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1D57-D430-29A3-FFE0-D67C4F81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spectrograms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95C98-BBFE-5CB2-E158-E6DE683C0863}"/>
              </a:ext>
            </a:extLst>
          </p:cNvPr>
          <p:cNvSpPr txBox="1"/>
          <p:nvPr/>
        </p:nvSpPr>
        <p:spPr>
          <a:xfrm>
            <a:off x="2201260" y="5935070"/>
            <a:ext cx="20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to 0.8~0.9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7EE096D-CCB7-8229-0DF0-C625B36D6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29" y="1404505"/>
            <a:ext cx="5842000" cy="4381500"/>
          </a:xfrm>
          <a:prstGeom prst="rect">
            <a:avLst/>
          </a:prstGeom>
        </p:spPr>
      </p:pic>
      <p:pic>
        <p:nvPicPr>
          <p:cNvPr id="9" name="Picture 8" descr="Chart&#10;&#10;Description automatically generated with low confidence">
            <a:extLst>
              <a:ext uri="{FF2B5EF4-FFF2-40B4-BE49-F238E27FC236}">
                <a16:creationId xmlns:a16="http://schemas.microsoft.com/office/drawing/2014/main" id="{1C608824-E908-8988-44CE-EBF9CE375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615" y="1404505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8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C1D0D32-B08E-D646-4B86-B45231A7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250"/>
            <a:ext cx="5842000" cy="43815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608C605-3E43-AC02-2E03-0091CE022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234" y="0"/>
            <a:ext cx="6305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3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6D5D-41B4-6C9D-D3D8-3B4AAE3B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SOLO paper Fig 3f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75AAE5F-571C-64F3-73B0-BF965F31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471006"/>
            <a:ext cx="5842000" cy="438150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F4A52A9-340F-DABC-3C34-F7F7C74F0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0847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5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FC61DCAD-E266-0415-F8B8-B56ECB30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250"/>
            <a:ext cx="5842000" cy="43815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22770AC-8708-DC34-7B6D-D254C84C4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855" y="0"/>
            <a:ext cx="6305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9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F8C4-86C7-1619-90BA-857C2C89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Photorefractive coupling constant x length: 0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B389E2E-89C2-2102-7347-ECA510ED8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42" y="1652329"/>
            <a:ext cx="5842000" cy="438150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34E97613-3685-93FE-CA6F-D63206D74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371" y="1652329"/>
            <a:ext cx="5842000" cy="4381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95A538-9555-A900-B90A-0FB15439D89C}"/>
              </a:ext>
            </a:extLst>
          </p:cNvPr>
          <p:cNvSpPr txBox="1"/>
          <p:nvPr/>
        </p:nvSpPr>
        <p:spPr>
          <a:xfrm>
            <a:off x="4196311" y="6122332"/>
            <a:ext cx="436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 due to crosstalk from input</a:t>
            </a:r>
          </a:p>
        </p:txBody>
      </p:sp>
    </p:spTree>
    <p:extLst>
      <p:ext uri="{BB962C8B-B14F-4D97-AF65-F5344CB8AC3E}">
        <p14:creationId xmlns:p14="http://schemas.microsoft.com/office/powerpoint/2010/main" val="159429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A6C9AA9A-375E-3F97-3123-F4436F593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862" y="0"/>
            <a:ext cx="6305678" cy="6858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A9C9EC7-EE87-719E-3D6F-F4B380BA3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9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F8C4-86C7-1619-90BA-857C2C89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Photorefractive coupling constant x length: -1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9B4FE07-4D9E-38B1-5F7A-A79001DAF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690688"/>
            <a:ext cx="5842000" cy="438150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73719F8-9B1E-483F-92E7-36BDFD35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4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D61B546-D64C-260A-EB76-C7E260397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421130"/>
            <a:ext cx="5842000" cy="4381500"/>
          </a:xfrm>
          <a:prstGeom prst="rect">
            <a:avLst/>
          </a:prstGeom>
        </p:spPr>
      </p:pic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847F6EF6-6342-9AE4-9220-CFDDEFDA1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322" y="0"/>
            <a:ext cx="6305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5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115</Words>
  <Application>Microsoft Macintosh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Office Theme</vt:lpstr>
      <vt:lpstr>Spoken digit recognition with photorefractive SOLO</vt:lpstr>
      <vt:lpstr>Original spectrograms</vt:lpstr>
      <vt:lpstr>PowerPoint Presentation</vt:lpstr>
      <vt:lpstr>SOLO paper Fig 3f</vt:lpstr>
      <vt:lpstr>PowerPoint Presentation</vt:lpstr>
      <vt:lpstr>Photorefractive coupling constant x length: 0</vt:lpstr>
      <vt:lpstr>PowerPoint Presentation</vt:lpstr>
      <vt:lpstr>Photorefractive coupling constant x length: -1</vt:lpstr>
      <vt:lpstr>PowerPoint Presentation</vt:lpstr>
      <vt:lpstr>Photorefractive coupling constant x length: -3</vt:lpstr>
      <vt:lpstr>PowerPoint Presentation</vt:lpstr>
      <vt:lpstr>Photorefractive coupling constant x length: -6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Spoken digit recognition with photorefractive SOLO</dc:title>
  <dc:creator>Cronin-Golomb, Mark</dc:creator>
  <cp:lastModifiedBy>Cronin-Golomb, Mark</cp:lastModifiedBy>
  <cp:revision>2</cp:revision>
  <dcterms:created xsi:type="dcterms:W3CDTF">2022-11-10T18:29:07Z</dcterms:created>
  <dcterms:modified xsi:type="dcterms:W3CDTF">2022-11-11T21:48:42Z</dcterms:modified>
</cp:coreProperties>
</file>