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0"/>
    <p:restoredTop sz="94795"/>
  </p:normalViewPr>
  <p:slideViewPr>
    <p:cSldViewPr snapToGrid="0" snapToObjects="1">
      <p:cViewPr varScale="1">
        <p:scale>
          <a:sx n="120" d="100"/>
          <a:sy n="120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1C608-FB8A-B746-B5EC-EC48D26026E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AE224-EDEC-B741-BA6A-2F8817224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20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AE224-EDEC-B741-BA6A-2F88172246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63C2-C41D-9B4F-A322-FFCCF4203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29602-76DF-A54E-9D38-6EC304D08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02F90-182B-5142-AE7C-A5F43188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5732C-B10D-2A48-B740-1898454C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88FD9-0D3B-AA44-ADF7-D61CC286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9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992B-E2BA-2840-A42D-020FC3EE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130EB-8BBE-D647-998A-6244FE193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3FFE7-6C75-494B-812A-FBF31977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28B52-7E91-8C4B-B8A6-78FA27D8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1173B-1FC2-6140-94E8-86BAFB07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3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8B7B4-9045-C242-840E-05F8F7B04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C6FE4-CC98-A749-9F48-BF8652AB9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6535D-D3F6-6C42-ACC1-6597F881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98BC2-DF9E-0347-B637-392AC4DC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DABF-160E-3045-B022-356FDD3F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BC6E-8811-A747-9F78-0CD178A9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C789-F575-F04E-91EE-DB885C61F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CF15F-F0D5-234B-98EA-E51AD5BD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1B4FB-ACDD-A942-9F37-A891E2F4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7E41D-698C-5443-8739-612C3387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2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D611-222D-A14B-826E-F999674F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A4A30-E522-794B-AF74-D118A81E8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6D285-C1C3-B642-9C86-935E85EE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2290-26E9-5843-9DC9-A6D1A3E3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417F1-77CC-EE43-B16A-08CA92B7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9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4DEF-7D5A-264D-A96A-22F2D765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16614-BEC9-2D4E-A748-632A4EC1D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0E049-E568-F246-9CE6-9FD982945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F5EB7-3E92-A140-82B5-473AE519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25188-408F-6C44-B10C-F09A7C42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FA408-538C-514D-B8D2-2312C8EF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1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4657-8C87-534E-B352-FD22EC43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0E077-450F-FF41-8CA0-E86EB427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EFEE4-E579-9A41-9FE9-84313F4EE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78029-ADB1-CB49-9501-44E6E3381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AE273-E3B5-D94B-AA0A-BA558D8F7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2FB62-F30F-0D46-AC83-3F948AB9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CDCAC-DD2A-F048-AB1D-5491A263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AB457-8644-EE46-A4FD-E9DC7E7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4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48A4-B567-F04F-BE37-318F7236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1A3E5-3069-2B48-9870-583BF1D6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B0EEE-1C17-4C4E-84EA-795C11BE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2FF94-C3FE-5A44-A902-579BFBC8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47E4F-11D6-154C-BDF5-C282E1B3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FDEED-DE3D-B347-80BF-8B7D89C8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B3B22-01E6-864C-B6B7-A233B798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FBE2-8B06-EA4A-9306-50FEE708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B406-C41C-DE46-B05F-46EE571B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B7DA1-02A2-594A-8417-52D1C0EE3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98145-BD97-0043-8EB5-893AAF5C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4B83C-F631-0447-BF1E-DD8A07E8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02F56-CB00-8F44-8BC9-DDDF60E8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F820-2F53-8C4F-B978-A79F134B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71DD5-1B84-2048-818C-C8BA266C6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8D00F-BC0C-CD4C-8091-7EA35DC4F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E1091-0955-CB48-A57A-59B19FE2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BC1EE-120B-DC42-84C4-B6A2D23A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1952E-E64D-314D-933A-A75080EE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5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AC163-2734-E44A-BC1D-B8873318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4D917-7DD7-864E-B886-495C6DCE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D3316-12D1-D140-BFED-6739BAB1D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E50B5-EA96-2742-AEC0-15E6B8979A22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3D0C2-4B27-F141-A861-F50B1D502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6B8C4-291A-C345-B653-FD05841BE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6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F1EB93-B079-3E91-CB82-65B2DA5EF689}"/>
              </a:ext>
            </a:extLst>
          </p:cNvPr>
          <p:cNvSpPr/>
          <p:nvPr/>
        </p:nvSpPr>
        <p:spPr>
          <a:xfrm>
            <a:off x="830316" y="1345324"/>
            <a:ext cx="1828800" cy="914400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0A4B73-2FE1-2623-B09A-89CCD693DDBB}"/>
              </a:ext>
            </a:extLst>
          </p:cNvPr>
          <p:cNvSpPr/>
          <p:nvPr/>
        </p:nvSpPr>
        <p:spPr>
          <a:xfrm>
            <a:off x="4632514" y="1345323"/>
            <a:ext cx="1828800" cy="914400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9FF550-3CDB-59EB-B4CD-2A6F9B093BE3}"/>
              </a:ext>
            </a:extLst>
          </p:cNvPr>
          <p:cNvSpPr/>
          <p:nvPr/>
        </p:nvSpPr>
        <p:spPr>
          <a:xfrm>
            <a:off x="3199125" y="1345322"/>
            <a:ext cx="914400" cy="914400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61CFA-E048-79CE-AEFB-B6B25490B7E6}"/>
              </a:ext>
            </a:extLst>
          </p:cNvPr>
          <p:cNvSpPr/>
          <p:nvPr/>
        </p:nvSpPr>
        <p:spPr>
          <a:xfrm>
            <a:off x="7021486" y="1345322"/>
            <a:ext cx="1828800" cy="1828800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7A58BB-B947-13E0-08CE-708F731F871E}"/>
                  </a:ext>
                </a:extLst>
              </p:cNvPr>
              <p:cNvSpPr txBox="1"/>
              <p:nvPr/>
            </p:nvSpPr>
            <p:spPr>
              <a:xfrm>
                <a:off x="1605801" y="1530667"/>
                <a:ext cx="13593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7A58BB-B947-13E0-08CE-708F731F8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801" y="1530667"/>
                <a:ext cx="135934" cy="553998"/>
              </a:xfrm>
              <a:prstGeom prst="rect">
                <a:avLst/>
              </a:prstGeom>
              <a:blipFill>
                <a:blip r:embed="rId2"/>
                <a:stretch>
                  <a:fillRect l="-100000" r="-20000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4816D0-CB64-479C-2BD2-9FB82834C383}"/>
                  </a:ext>
                </a:extLst>
              </p:cNvPr>
              <p:cNvSpPr txBox="1"/>
              <p:nvPr/>
            </p:nvSpPr>
            <p:spPr>
              <a:xfrm>
                <a:off x="2704895" y="1530667"/>
                <a:ext cx="4488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4816D0-CB64-479C-2BD2-9FB82834C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95" y="1530667"/>
                <a:ext cx="448841" cy="553998"/>
              </a:xfrm>
              <a:prstGeom prst="rect">
                <a:avLst/>
              </a:prstGeom>
              <a:blipFill>
                <a:blip r:embed="rId3"/>
                <a:stretch>
                  <a:fillRect l="-11111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0534B4-0072-31C5-1C79-28AE9E79479E}"/>
                  </a:ext>
                </a:extLst>
              </p:cNvPr>
              <p:cNvSpPr txBox="1"/>
              <p:nvPr/>
            </p:nvSpPr>
            <p:spPr>
              <a:xfrm>
                <a:off x="3512412" y="1530667"/>
                <a:ext cx="13593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0534B4-0072-31C5-1C79-28AE9E794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412" y="1530667"/>
                <a:ext cx="135934" cy="553998"/>
              </a:xfrm>
              <a:prstGeom prst="rect">
                <a:avLst/>
              </a:prstGeom>
              <a:blipFill>
                <a:blip r:embed="rId4"/>
                <a:stretch>
                  <a:fillRect l="-100000" r="-2166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672DC8-A1F8-1790-21B7-B42F83814059}"/>
                  </a:ext>
                </a:extLst>
              </p:cNvPr>
              <p:cNvSpPr txBox="1"/>
              <p:nvPr/>
            </p:nvSpPr>
            <p:spPr>
              <a:xfrm>
                <a:off x="5454233" y="1530667"/>
                <a:ext cx="13593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672DC8-A1F8-1790-21B7-B42F83814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233" y="1530667"/>
                <a:ext cx="135934" cy="553998"/>
              </a:xfrm>
              <a:prstGeom prst="rect">
                <a:avLst/>
              </a:prstGeom>
              <a:blipFill>
                <a:blip r:embed="rId5"/>
                <a:stretch>
                  <a:fillRect l="-100000" r="-17500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ED71BE-F815-8426-BA2A-1532657A639C}"/>
                  </a:ext>
                </a:extLst>
              </p:cNvPr>
              <p:cNvSpPr txBox="1"/>
              <p:nvPr/>
            </p:nvSpPr>
            <p:spPr>
              <a:xfrm>
                <a:off x="7778085" y="1528094"/>
                <a:ext cx="13593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ED71BE-F815-8426-BA2A-1532657A6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085" y="1528094"/>
                <a:ext cx="135934" cy="553998"/>
              </a:xfrm>
              <a:prstGeom prst="rect">
                <a:avLst/>
              </a:prstGeom>
              <a:blipFill>
                <a:blip r:embed="rId6"/>
                <a:stretch>
                  <a:fillRect l="-100000" r="-3166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6519DF-F22C-67B0-75F5-0154099D7B4E}"/>
                  </a:ext>
                </a:extLst>
              </p:cNvPr>
              <p:cNvSpPr txBox="1"/>
              <p:nvPr/>
            </p:nvSpPr>
            <p:spPr>
              <a:xfrm>
                <a:off x="4156928" y="1528094"/>
                <a:ext cx="4344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6519DF-F22C-67B0-75F5-0154099D7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928" y="1528094"/>
                <a:ext cx="434414" cy="553998"/>
              </a:xfrm>
              <a:prstGeom prst="rect">
                <a:avLst/>
              </a:prstGeom>
              <a:blipFill>
                <a:blip r:embed="rId7"/>
                <a:stretch>
                  <a:fillRect l="-17143" r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327FC-BDE5-28E9-8042-A8678111FDA0}"/>
                  </a:ext>
                </a:extLst>
              </p:cNvPr>
              <p:cNvSpPr txBox="1"/>
              <p:nvPr/>
            </p:nvSpPr>
            <p:spPr>
              <a:xfrm>
                <a:off x="6579786" y="1529103"/>
                <a:ext cx="2180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327FC-BDE5-28E9-8042-A8678111F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786" y="1529103"/>
                <a:ext cx="218008" cy="553998"/>
              </a:xfrm>
              <a:prstGeom prst="rect">
                <a:avLst/>
              </a:prstGeom>
              <a:blipFill>
                <a:blip r:embed="rId8"/>
                <a:stretch>
                  <a:fillRect l="-52632" r="-9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96B491-12FD-2267-4326-21BB3B50CEB1}"/>
                  </a:ext>
                </a:extLst>
              </p:cNvPr>
              <p:cNvSpPr txBox="1"/>
              <p:nvPr/>
            </p:nvSpPr>
            <p:spPr>
              <a:xfrm>
                <a:off x="1307674" y="896846"/>
                <a:ext cx="8681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96B491-12FD-2267-4326-21BB3B50C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674" y="896846"/>
                <a:ext cx="868122" cy="369332"/>
              </a:xfrm>
              <a:prstGeom prst="rect">
                <a:avLst/>
              </a:prstGeom>
              <a:blipFill>
                <a:blip r:embed="rId9"/>
                <a:stretch>
                  <a:fillRect l="-4348" t="-6667" r="-289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83AFD6-A947-1010-72DF-D65FD6A74A47}"/>
                  </a:ext>
                </a:extLst>
              </p:cNvPr>
              <p:cNvSpPr txBox="1"/>
              <p:nvPr/>
            </p:nvSpPr>
            <p:spPr>
              <a:xfrm>
                <a:off x="3159923" y="899420"/>
                <a:ext cx="9498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83AFD6-A947-1010-72DF-D65FD6A74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923" y="899420"/>
                <a:ext cx="949875" cy="369332"/>
              </a:xfrm>
              <a:prstGeom prst="rect">
                <a:avLst/>
              </a:prstGeom>
              <a:blipFill>
                <a:blip r:embed="rId10"/>
                <a:stretch>
                  <a:fillRect l="-2632" t="-6897" r="-2632" b="-4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3DCB27-8D1E-D0AC-5CE1-877DC8CBB720}"/>
                  </a:ext>
                </a:extLst>
              </p:cNvPr>
              <p:cNvSpPr txBox="1"/>
              <p:nvPr/>
            </p:nvSpPr>
            <p:spPr>
              <a:xfrm>
                <a:off x="5112853" y="896846"/>
                <a:ext cx="8681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3DCB27-8D1E-D0AC-5CE1-877DC8CBB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853" y="896846"/>
                <a:ext cx="868122" cy="369332"/>
              </a:xfrm>
              <a:prstGeom prst="rect">
                <a:avLst/>
              </a:prstGeom>
              <a:blipFill>
                <a:blip r:embed="rId11"/>
                <a:stretch>
                  <a:fillRect l="-4348" t="-6667" r="-434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4C283-4D50-444B-D9DB-E7DB43104177}"/>
                  </a:ext>
                </a:extLst>
              </p:cNvPr>
              <p:cNvSpPr txBox="1"/>
              <p:nvPr/>
            </p:nvSpPr>
            <p:spPr>
              <a:xfrm>
                <a:off x="7542701" y="893266"/>
                <a:ext cx="7863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4C283-4D50-444B-D9DB-E7DB43104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701" y="893266"/>
                <a:ext cx="786369" cy="369332"/>
              </a:xfrm>
              <a:prstGeom prst="rect">
                <a:avLst/>
              </a:prstGeom>
              <a:blipFill>
                <a:blip r:embed="rId12"/>
                <a:stretch>
                  <a:fillRect l="-3175" t="-6667" r="-4762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15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50A4B73-2FE1-2623-B09A-89CCD693DDBB}"/>
              </a:ext>
            </a:extLst>
          </p:cNvPr>
          <p:cNvSpPr/>
          <p:nvPr/>
        </p:nvSpPr>
        <p:spPr>
          <a:xfrm>
            <a:off x="2934729" y="1351110"/>
            <a:ext cx="3657600" cy="2349348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9FF550-3CDB-59EB-B4CD-2A6F9B093BE3}"/>
              </a:ext>
            </a:extLst>
          </p:cNvPr>
          <p:cNvSpPr/>
          <p:nvPr/>
        </p:nvSpPr>
        <p:spPr>
          <a:xfrm>
            <a:off x="418853" y="1345321"/>
            <a:ext cx="2146291" cy="2349347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61CFA-E048-79CE-AEFB-B6B25490B7E6}"/>
              </a:ext>
            </a:extLst>
          </p:cNvPr>
          <p:cNvSpPr/>
          <p:nvPr/>
        </p:nvSpPr>
        <p:spPr>
          <a:xfrm>
            <a:off x="7021486" y="1345322"/>
            <a:ext cx="3657600" cy="3657600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83AFD6-A947-1010-72DF-D65FD6A74A47}"/>
                  </a:ext>
                </a:extLst>
              </p:cNvPr>
              <p:cNvSpPr txBox="1"/>
              <p:nvPr/>
            </p:nvSpPr>
            <p:spPr>
              <a:xfrm flipH="1">
                <a:off x="1061892" y="662422"/>
                <a:ext cx="90204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83AFD6-A947-1010-72DF-D65FD6A74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1892" y="662422"/>
                <a:ext cx="902044" cy="677108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3DCB27-8D1E-D0AC-5CE1-877DC8CBB720}"/>
                  </a:ext>
                </a:extLst>
              </p:cNvPr>
              <p:cNvSpPr txBox="1"/>
              <p:nvPr/>
            </p:nvSpPr>
            <p:spPr>
              <a:xfrm flipH="1">
                <a:off x="4312507" y="662422"/>
                <a:ext cx="90204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3DCB27-8D1E-D0AC-5CE1-877DC8CBB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12507" y="662422"/>
                <a:ext cx="902044" cy="677108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4C283-4D50-444B-D9DB-E7DB43104177}"/>
                  </a:ext>
                </a:extLst>
              </p:cNvPr>
              <p:cNvSpPr txBox="1"/>
              <p:nvPr/>
            </p:nvSpPr>
            <p:spPr>
              <a:xfrm>
                <a:off x="8651789" y="662422"/>
                <a:ext cx="80111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4C283-4D50-444B-D9DB-E7DB43104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789" y="662422"/>
                <a:ext cx="801117" cy="677108"/>
              </a:xfrm>
              <a:prstGeom prst="rect">
                <a:avLst/>
              </a:prstGeom>
              <a:blipFill>
                <a:blip r:embed="rId4"/>
                <a:stretch>
                  <a:fillRect l="-14063" r="-3125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7A7333-77F4-1B72-819E-27682650FB96}"/>
                  </a:ext>
                </a:extLst>
              </p:cNvPr>
              <p:cNvSpPr txBox="1"/>
              <p:nvPr/>
            </p:nvSpPr>
            <p:spPr>
              <a:xfrm>
                <a:off x="3119521" y="1449124"/>
                <a:ext cx="3288016" cy="2141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7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⋱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⋱</m:t>
                            </m:r>
                          </m:e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7A7333-77F4-1B72-819E-27682650F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521" y="1449124"/>
                <a:ext cx="3288016" cy="2141740"/>
              </a:xfrm>
              <a:prstGeom prst="rect">
                <a:avLst/>
              </a:prstGeom>
              <a:blipFill>
                <a:blip r:embed="rId5"/>
                <a:stretch>
                  <a:fillRect l="-385" b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6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50A4B73-2FE1-2623-B09A-89CCD693DDBB}"/>
              </a:ext>
            </a:extLst>
          </p:cNvPr>
          <p:cNvSpPr/>
          <p:nvPr/>
        </p:nvSpPr>
        <p:spPr>
          <a:xfrm>
            <a:off x="2934729" y="1351110"/>
            <a:ext cx="3657600" cy="2349348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9FF550-3CDB-59EB-B4CD-2A6F9B093BE3}"/>
              </a:ext>
            </a:extLst>
          </p:cNvPr>
          <p:cNvSpPr/>
          <p:nvPr/>
        </p:nvSpPr>
        <p:spPr>
          <a:xfrm>
            <a:off x="418853" y="1345321"/>
            <a:ext cx="2146291" cy="2349347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61CFA-E048-79CE-AEFB-B6B25490B7E6}"/>
              </a:ext>
            </a:extLst>
          </p:cNvPr>
          <p:cNvSpPr/>
          <p:nvPr/>
        </p:nvSpPr>
        <p:spPr>
          <a:xfrm>
            <a:off x="7021486" y="1345322"/>
            <a:ext cx="3657600" cy="3657600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83AFD6-A947-1010-72DF-D65FD6A74A47}"/>
                  </a:ext>
                </a:extLst>
              </p:cNvPr>
              <p:cNvSpPr txBox="1"/>
              <p:nvPr/>
            </p:nvSpPr>
            <p:spPr>
              <a:xfrm flipH="1">
                <a:off x="1061892" y="662422"/>
                <a:ext cx="90204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83AFD6-A947-1010-72DF-D65FD6A74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1892" y="662422"/>
                <a:ext cx="902044" cy="677108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3DCB27-8D1E-D0AC-5CE1-877DC8CBB720}"/>
                  </a:ext>
                </a:extLst>
              </p:cNvPr>
              <p:cNvSpPr txBox="1"/>
              <p:nvPr/>
            </p:nvSpPr>
            <p:spPr>
              <a:xfrm flipH="1">
                <a:off x="4312507" y="662422"/>
                <a:ext cx="90204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3DCB27-8D1E-D0AC-5CE1-877DC8CBB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12507" y="662422"/>
                <a:ext cx="902044" cy="677108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4C283-4D50-444B-D9DB-E7DB43104177}"/>
                  </a:ext>
                </a:extLst>
              </p:cNvPr>
              <p:cNvSpPr txBox="1"/>
              <p:nvPr/>
            </p:nvSpPr>
            <p:spPr>
              <a:xfrm>
                <a:off x="8651789" y="662422"/>
                <a:ext cx="80111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4C283-4D50-444B-D9DB-E7DB43104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789" y="662422"/>
                <a:ext cx="801117" cy="677108"/>
              </a:xfrm>
              <a:prstGeom prst="rect">
                <a:avLst/>
              </a:prstGeom>
              <a:blipFill>
                <a:blip r:embed="rId4"/>
                <a:stretch>
                  <a:fillRect l="-14063" r="-3125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7A7333-77F4-1B72-819E-27682650FB96}"/>
                  </a:ext>
                </a:extLst>
              </p:cNvPr>
              <p:cNvSpPr txBox="1"/>
              <p:nvPr/>
            </p:nvSpPr>
            <p:spPr>
              <a:xfrm>
                <a:off x="3119521" y="1449124"/>
                <a:ext cx="3288016" cy="2141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7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⋱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⋱</m:t>
                            </m:r>
                          </m:e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7A7333-77F4-1B72-819E-27682650F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521" y="1449124"/>
                <a:ext cx="3288016" cy="2141740"/>
              </a:xfrm>
              <a:prstGeom prst="rect">
                <a:avLst/>
              </a:prstGeom>
              <a:blipFill>
                <a:blip r:embed="rId5"/>
                <a:stretch>
                  <a:fillRect l="-385" b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91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50A4B73-2FE1-2623-B09A-89CCD693DDBB}"/>
              </a:ext>
            </a:extLst>
          </p:cNvPr>
          <p:cNvSpPr/>
          <p:nvPr/>
        </p:nvSpPr>
        <p:spPr>
          <a:xfrm>
            <a:off x="2934729" y="1351110"/>
            <a:ext cx="3657600" cy="2349348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9FF550-3CDB-59EB-B4CD-2A6F9B093BE3}"/>
              </a:ext>
            </a:extLst>
          </p:cNvPr>
          <p:cNvSpPr/>
          <p:nvPr/>
        </p:nvSpPr>
        <p:spPr>
          <a:xfrm>
            <a:off x="418853" y="1345321"/>
            <a:ext cx="2146291" cy="2349347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61CFA-E048-79CE-AEFB-B6B25490B7E6}"/>
              </a:ext>
            </a:extLst>
          </p:cNvPr>
          <p:cNvSpPr/>
          <p:nvPr/>
        </p:nvSpPr>
        <p:spPr>
          <a:xfrm>
            <a:off x="7021486" y="1345322"/>
            <a:ext cx="3657600" cy="3657600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83AFD6-A947-1010-72DF-D65FD6A74A47}"/>
                  </a:ext>
                </a:extLst>
              </p:cNvPr>
              <p:cNvSpPr txBox="1"/>
              <p:nvPr/>
            </p:nvSpPr>
            <p:spPr>
              <a:xfrm flipH="1">
                <a:off x="1061892" y="662422"/>
                <a:ext cx="90204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83AFD6-A947-1010-72DF-D65FD6A74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1892" y="662422"/>
                <a:ext cx="902044" cy="677108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3DCB27-8D1E-D0AC-5CE1-877DC8CBB720}"/>
                  </a:ext>
                </a:extLst>
              </p:cNvPr>
              <p:cNvSpPr txBox="1"/>
              <p:nvPr/>
            </p:nvSpPr>
            <p:spPr>
              <a:xfrm flipH="1">
                <a:off x="4312507" y="662422"/>
                <a:ext cx="90204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3DCB27-8D1E-D0AC-5CE1-877DC8CBB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12507" y="662422"/>
                <a:ext cx="902044" cy="677108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4C283-4D50-444B-D9DB-E7DB43104177}"/>
                  </a:ext>
                </a:extLst>
              </p:cNvPr>
              <p:cNvSpPr txBox="1"/>
              <p:nvPr/>
            </p:nvSpPr>
            <p:spPr>
              <a:xfrm>
                <a:off x="8651789" y="662422"/>
                <a:ext cx="80111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4C283-4D50-444B-D9DB-E7DB43104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789" y="662422"/>
                <a:ext cx="801117" cy="677108"/>
              </a:xfrm>
              <a:prstGeom prst="rect">
                <a:avLst/>
              </a:prstGeom>
              <a:blipFill>
                <a:blip r:embed="rId5"/>
                <a:stretch>
                  <a:fillRect l="-14063" r="-3125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7A7333-77F4-1B72-819E-27682650FB96}"/>
                  </a:ext>
                </a:extLst>
              </p:cNvPr>
              <p:cNvSpPr txBox="1"/>
              <p:nvPr/>
            </p:nvSpPr>
            <p:spPr>
              <a:xfrm>
                <a:off x="3119521" y="1449124"/>
                <a:ext cx="3288016" cy="2141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7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⋱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⋱</m:t>
                            </m:r>
                          </m:e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7A7333-77F4-1B72-819E-27682650F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521" y="1449124"/>
                <a:ext cx="3288016" cy="2141740"/>
              </a:xfrm>
              <a:prstGeom prst="rect">
                <a:avLst/>
              </a:prstGeom>
              <a:blipFill>
                <a:blip r:embed="rId6"/>
                <a:stretch>
                  <a:fillRect l="-385" b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E066C1-51B8-9478-E17D-B6BBA14821C2}"/>
                  </a:ext>
                </a:extLst>
              </p:cNvPr>
              <p:cNvSpPr txBox="1"/>
              <p:nvPr/>
            </p:nvSpPr>
            <p:spPr>
              <a:xfrm>
                <a:off x="7226093" y="1440883"/>
                <a:ext cx="3397340" cy="2184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7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/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/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/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/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/>
                        </m:mr>
                        <m:mr>
                          <m:e/>
                          <m:e/>
                          <m:e/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/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/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E066C1-51B8-9478-E17D-B6BBA1482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093" y="1440883"/>
                <a:ext cx="3397340" cy="2184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B54FF4-C44C-6EFD-F6CD-68752F68D65E}"/>
                  </a:ext>
                </a:extLst>
              </p:cNvPr>
              <p:cNvSpPr txBox="1"/>
              <p:nvPr/>
            </p:nvSpPr>
            <p:spPr>
              <a:xfrm>
                <a:off x="516358" y="1465597"/>
                <a:ext cx="3440750" cy="2139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7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B54FF4-C44C-6EFD-F6CD-68752F68D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58" y="1465597"/>
                <a:ext cx="3440750" cy="21396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D38D8DE-2B61-2B1B-1B13-7A0FFC216C88}"/>
              </a:ext>
            </a:extLst>
          </p:cNvPr>
          <p:cNvSpPr/>
          <p:nvPr/>
        </p:nvSpPr>
        <p:spPr>
          <a:xfrm>
            <a:off x="7173886" y="1440884"/>
            <a:ext cx="3397340" cy="1351744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1E7BAC-C8A1-B695-C716-E30CBEEB4945}"/>
              </a:ext>
            </a:extLst>
          </p:cNvPr>
          <p:cNvSpPr/>
          <p:nvPr/>
        </p:nvSpPr>
        <p:spPr>
          <a:xfrm>
            <a:off x="3023120" y="1436869"/>
            <a:ext cx="1931939" cy="1355759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7F393-3EEE-E93B-CB4D-933EF9C5CD41}"/>
              </a:ext>
            </a:extLst>
          </p:cNvPr>
          <p:cNvSpPr/>
          <p:nvPr/>
        </p:nvSpPr>
        <p:spPr>
          <a:xfrm>
            <a:off x="516281" y="1436869"/>
            <a:ext cx="1447655" cy="2141740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6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79708-1FFC-B990-3E92-536735170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AF0CF283-A356-D70C-B4C7-90A7069A8AF2}"/>
              </a:ext>
            </a:extLst>
          </p:cNvPr>
          <p:cNvSpPr/>
          <p:nvPr/>
        </p:nvSpPr>
        <p:spPr>
          <a:xfrm rot="20303742" flipH="1">
            <a:off x="3454717" y="1261673"/>
            <a:ext cx="5337943" cy="1015717"/>
          </a:xfrm>
          <a:prstGeom prst="curvedDownArrow">
            <a:avLst>
              <a:gd name="adj1" fmla="val 12885"/>
              <a:gd name="adj2" fmla="val 57296"/>
              <a:gd name="adj3" fmla="val 25000"/>
            </a:avLst>
          </a:prstGeom>
          <a:scene3d>
            <a:camera prst="orthographicFront">
              <a:rot lat="0" lon="600000" rev="20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55BEFC-AC9A-887D-6D37-93DAB392E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514" y="2402469"/>
            <a:ext cx="4363511" cy="3102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506DC-DBEF-C703-0F5C-151EBCE5F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949" y="2402469"/>
            <a:ext cx="4848447" cy="32447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4E328E-FBB6-EC7D-F219-73BD628AD680}"/>
              </a:ext>
            </a:extLst>
          </p:cNvPr>
          <p:cNvSpPr txBox="1"/>
          <p:nvPr/>
        </p:nvSpPr>
        <p:spPr>
          <a:xfrm>
            <a:off x="5646789" y="1441562"/>
            <a:ext cx="1104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u = A</a:t>
            </a:r>
            <a:r>
              <a:rPr lang="en-US" sz="2400" b="1" i="1" dirty="0">
                <a:latin typeface="Arial" panose="020B0604020202020204" pitchFamily="34" charset="0"/>
              </a:rPr>
              <a:t>v</a:t>
            </a:r>
            <a:endParaRPr lang="en-US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5118</TotalTime>
  <Words>37</Words>
  <Application>Microsoft Macintosh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Crovella, Mark E</dc:creator>
  <cp:lastModifiedBy>Mark Crovella</cp:lastModifiedBy>
  <cp:revision>17</cp:revision>
  <dcterms:created xsi:type="dcterms:W3CDTF">2021-02-10T23:38:38Z</dcterms:created>
  <dcterms:modified xsi:type="dcterms:W3CDTF">2025-04-30T14:10:49Z</dcterms:modified>
</cp:coreProperties>
</file>