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3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97"/>
    <p:restoredTop sz="94694"/>
  </p:normalViewPr>
  <p:slideViewPr>
    <p:cSldViewPr snapToGrid="0" snapToObjects="1">
      <p:cViewPr varScale="1">
        <p:scale>
          <a:sx n="103" d="100"/>
          <a:sy n="103" d="100"/>
        </p:scale>
        <p:origin x="18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91C608-FB8A-B746-B5EC-EC48D26026E4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8AE224-EDEC-B741-BA6A-2F88172246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201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8AE224-EDEC-B741-BA6A-2F881722463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709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63C2-C41D-9B4F-A322-FFCCF42034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029602-76DF-A54E-9D38-6EC304D086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F02F90-182B-5142-AE7C-A5F431881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5732C-B10D-2A48-B740-1898454C9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88FD9-0D3B-AA44-ADF7-D61CC2860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799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4992B-E2BA-2840-A42D-020FC3EE3C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A130EB-8BBE-D647-998A-6244FE1937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93FFE7-6C75-494B-812A-FBF31977F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628B52-7E91-8C4B-B8A6-78FA27D8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D1173B-1FC2-6140-94E8-86BAFB07C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6321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DC8B7B4-9045-C242-840E-05F8F7B048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1C6FE4-CC98-A749-9F48-BF8652AB95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F6535D-D3F6-6C42-ACC1-6597F8817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698BC2-DF9E-0347-B637-392AC4DCF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BDABF-160E-3045-B022-356FDD3F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436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BC6E-8811-A747-9F78-0CD178A94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10C789-F575-F04E-91EE-DB885C61F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CF15F-F0D5-234B-98EA-E51AD5BD3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1B4FB-ACDD-A942-9F37-A891E2F42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D7E41D-698C-5443-8739-612C33876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21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AD611-222D-A14B-826E-F999674F9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6A4A30-E522-794B-AF74-D118A81E8D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6D285-C1C3-B642-9C86-935E85EE4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72290-26E9-5843-9DC9-A6D1A3E36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A417F1-77CC-EE43-B16A-08CA92B72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1905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34DEF-7D5A-264D-A96A-22F2D765A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16614-BEC9-2D4E-A748-632A4EC1DD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30E049-E568-F246-9CE6-9FD9829457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5F5EB7-3E92-A140-82B5-473AE5192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B25188-408F-6C44-B10C-F09A7C42A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7FA408-538C-514D-B8D2-2312C8EFA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418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7E4657-8C87-534E-B352-FD22EC4327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0E077-450F-FF41-8CA0-E86EB42773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6EFEE4-E579-9A41-9FE9-84313F4EEF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178029-ADB1-CB49-9501-44E6E3381B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8AE273-E3B5-D94B-AA0A-BA558D8F7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A2FB62-F30F-0D46-AC83-3F948AB93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37CDCAC-DD2A-F048-AB1D-5491A2631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8AB457-8644-EE46-A4FD-E9DC7E7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449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148A4-B567-F04F-BE37-318F72367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601A3E5-3069-2B48-9870-583BF1D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AB0EEE-1C17-4C4E-84EA-795C11BE7A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A2FF94-C3FE-5A44-A902-579BFBC81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691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BB47E4F-11D6-154C-BDF5-C282E1B3B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7FDEED-DE3D-B347-80BF-8B7D89C84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8B3B22-01E6-864C-B6B7-A233B7988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034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8FBE2-8B06-EA4A-9306-50FEE708C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6DB406-C41C-DE46-B05F-46EE571BE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0B7DA1-02A2-594A-8417-52D1C0EE3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B98145-BD97-0043-8EB5-893AAF5C4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4B83C-F631-0447-BF1E-DD8A07E86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D02F56-CB00-8F44-8BC9-DDDF60E81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836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E6F820-2F53-8C4F-B978-A79F134B3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671DD5-1B84-2048-818C-C8BA266C60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8D00F-BC0C-CD4C-8091-7EA35DC4FE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4E1091-0955-CB48-A57A-59B19FE20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7BC1EE-120B-DC42-84C4-B6A2D23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31952E-E64D-314D-933A-A75080EE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054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11AC163-2734-E44A-BC1D-B8873318D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D917-7DD7-864E-B886-495C6DCE5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D3316-12D1-D140-BFED-6739BAB1D8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CE50B5-EA96-2742-AEC0-15E6B8979A22}" type="datetimeFigureOut">
              <a:rPr lang="en-US" smtClean="0"/>
              <a:t>4/15/24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3D0C2-4B27-F141-A861-F50B1D5028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6B8C4-291A-C345-B653-FD05841BEA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3D717F-AA54-4548-ADCF-0CDAABB593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16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6F1EB93-B079-3E91-CB82-65B2DA5EF689}"/>
              </a:ext>
            </a:extLst>
          </p:cNvPr>
          <p:cNvSpPr/>
          <p:nvPr/>
        </p:nvSpPr>
        <p:spPr>
          <a:xfrm>
            <a:off x="830316" y="1345324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4632514" y="1345323"/>
            <a:ext cx="18288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3199125" y="1345322"/>
            <a:ext cx="914400" cy="9144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1828800" cy="18288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/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87A58BB-B947-13E0-08CE-708F731F87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5801" y="1530667"/>
                <a:ext cx="135934" cy="553998"/>
              </a:xfrm>
              <a:prstGeom prst="rect">
                <a:avLst/>
              </a:prstGeom>
              <a:blipFill>
                <a:blip r:embed="rId2"/>
                <a:stretch>
                  <a:fillRect l="-100000" r="-200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/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44816D0-CB64-479C-2BD2-9FB82834C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4895" y="1530667"/>
                <a:ext cx="448841" cy="553998"/>
              </a:xfrm>
              <a:prstGeom prst="rect">
                <a:avLst/>
              </a:prstGeom>
              <a:blipFill>
                <a:blip r:embed="rId3"/>
                <a:stretch>
                  <a:fillRect l="-11111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/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90534B4-0072-31C5-1C79-28AE9E794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2412" y="1530667"/>
                <a:ext cx="135934" cy="553998"/>
              </a:xfrm>
              <a:prstGeom prst="rect">
                <a:avLst/>
              </a:prstGeom>
              <a:blipFill>
                <a:blip r:embed="rId4"/>
                <a:stretch>
                  <a:fillRect l="-100000" r="-2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/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600" b="0" i="1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1672DC8-A1F8-1790-21B7-B42F838140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4233" y="1530667"/>
                <a:ext cx="135934" cy="553998"/>
              </a:xfrm>
              <a:prstGeom prst="rect">
                <a:avLst/>
              </a:prstGeom>
              <a:blipFill>
                <a:blip r:embed="rId5"/>
                <a:stretch>
                  <a:fillRect l="-100000" r="-175000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/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8ED71BE-F815-8426-BA2A-1532657A63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8085" y="1528094"/>
                <a:ext cx="135934" cy="553998"/>
              </a:xfrm>
              <a:prstGeom prst="rect">
                <a:avLst/>
              </a:prstGeom>
              <a:blipFill>
                <a:blip r:embed="rId6"/>
                <a:stretch>
                  <a:fillRect l="-100000" r="-316667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/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56519DF-F22C-67B0-75F5-0154099D7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928" y="1528094"/>
                <a:ext cx="434414" cy="553998"/>
              </a:xfrm>
              <a:prstGeom prst="rect">
                <a:avLst/>
              </a:prstGeom>
              <a:blipFill>
                <a:blip r:embed="rId7"/>
                <a:stretch>
                  <a:fillRect l="-17143" r="-1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/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en-US" sz="36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8D327FC-BDE5-28E9-8042-A8678111FD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9786" y="1529103"/>
                <a:ext cx="218008" cy="553998"/>
              </a:xfrm>
              <a:prstGeom prst="rect">
                <a:avLst/>
              </a:prstGeom>
              <a:blipFill>
                <a:blip r:embed="rId8"/>
                <a:stretch>
                  <a:fillRect l="-52632" r="-947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/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B96B491-12FD-2267-4326-21BB3B50CE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7674" y="896846"/>
                <a:ext cx="868122" cy="369332"/>
              </a:xfrm>
              <a:prstGeom prst="rect">
                <a:avLst/>
              </a:prstGeom>
              <a:blipFill>
                <a:blip r:embed="rId9"/>
                <a:stretch>
                  <a:fillRect l="-4348" t="-6667" r="-2899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9923" y="899420"/>
                <a:ext cx="949875" cy="369332"/>
              </a:xfrm>
              <a:prstGeom prst="rect">
                <a:avLst/>
              </a:prstGeom>
              <a:blipFill>
                <a:blip r:embed="rId10"/>
                <a:stretch>
                  <a:fillRect l="-2632" t="-6897" r="-2632" b="-413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2853" y="896846"/>
                <a:ext cx="868122" cy="369332"/>
              </a:xfrm>
              <a:prstGeom prst="rect">
                <a:avLst/>
              </a:prstGeom>
              <a:blipFill>
                <a:blip r:embed="rId11"/>
                <a:stretch>
                  <a:fillRect l="-4348" t="-6667" r="-4348" b="-4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×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2701" y="893266"/>
                <a:ext cx="786369" cy="369332"/>
              </a:xfrm>
              <a:prstGeom prst="rect">
                <a:avLst/>
              </a:prstGeom>
              <a:blipFill>
                <a:blip r:embed="rId12"/>
                <a:stretch>
                  <a:fillRect l="-3175" t="-6667" r="-4762" b="-3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2152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4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5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162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2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4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5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99188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50A4B73-2FE1-2623-B09A-89CCD693DDBB}"/>
              </a:ext>
            </a:extLst>
          </p:cNvPr>
          <p:cNvSpPr/>
          <p:nvPr/>
        </p:nvSpPr>
        <p:spPr>
          <a:xfrm>
            <a:off x="2934729" y="1351110"/>
            <a:ext cx="3657600" cy="2349348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9FF550-3CDB-59EB-B4CD-2A6F9B093BE3}"/>
              </a:ext>
            </a:extLst>
          </p:cNvPr>
          <p:cNvSpPr/>
          <p:nvPr/>
        </p:nvSpPr>
        <p:spPr>
          <a:xfrm>
            <a:off x="418853" y="1345321"/>
            <a:ext cx="2146291" cy="2349347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261CFA-E048-79CE-AEFB-B6B25490B7E6}"/>
              </a:ext>
            </a:extLst>
          </p:cNvPr>
          <p:cNvSpPr/>
          <p:nvPr/>
        </p:nvSpPr>
        <p:spPr>
          <a:xfrm>
            <a:off x="7021486" y="1345322"/>
            <a:ext cx="3657600" cy="365760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/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83AFD6-A947-1010-72DF-D65FD6A74A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061892" y="662422"/>
                <a:ext cx="902044" cy="677108"/>
              </a:xfrm>
              <a:prstGeom prst="rect">
                <a:avLst/>
              </a:prstGeom>
              <a:blipFill>
                <a:blip r:embed="rId3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/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400" b="0" i="0" smtClean="0">
                          <a:latin typeface="Cambria Math" panose="02040503050406030204" pitchFamily="18" charset="0"/>
                        </a:rPr>
                        <m:t>Σ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13DCB27-8D1E-D0AC-5CE1-877DC8CBB7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4312507" y="662422"/>
                <a:ext cx="902044" cy="677108"/>
              </a:xfrm>
              <a:prstGeom prst="rect">
                <a:avLst/>
              </a:prstGeom>
              <a:blipFill>
                <a:blip r:embed="rId4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/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41B4C283-4D50-444B-D9DB-E7DB43104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1789" y="662422"/>
                <a:ext cx="801117" cy="677108"/>
              </a:xfrm>
              <a:prstGeom prst="rect">
                <a:avLst/>
              </a:prstGeom>
              <a:blipFill>
                <a:blip r:embed="rId5"/>
                <a:stretch>
                  <a:fillRect l="-14063" r="-3125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/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07A7333-77F4-1B72-819E-27682650FB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9521" y="1449124"/>
                <a:ext cx="3288016" cy="2141740"/>
              </a:xfrm>
              <a:prstGeom prst="rect">
                <a:avLst/>
              </a:prstGeom>
              <a:blipFill>
                <a:blip r:embed="rId6"/>
                <a:stretch>
                  <a:fillRect l="-385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066C1-51B8-9478-E17D-B6BBA14821C2}"/>
                  </a:ext>
                </a:extLst>
              </p:cNvPr>
              <p:cNvSpPr txBox="1"/>
              <p:nvPr/>
            </p:nvSpPr>
            <p:spPr>
              <a:xfrm>
                <a:off x="7226093" y="1440883"/>
                <a:ext cx="3397340" cy="2184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</m:m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</m:mr>
                        <m:mr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/>
                          <m:e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</m:e>
                          <m:e/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</m:e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E066C1-51B8-9478-E17D-B6BBA1482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26093" y="1440883"/>
                <a:ext cx="3397340" cy="218444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54FF4-C44C-6EFD-F6CD-68752F68D65E}"/>
                  </a:ext>
                </a:extLst>
              </p:cNvPr>
              <p:cNvSpPr txBox="1"/>
              <p:nvPr/>
            </p:nvSpPr>
            <p:spPr>
              <a:xfrm>
                <a:off x="516358" y="1465597"/>
                <a:ext cx="3440750" cy="21396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7"/>
                                <m:mcJc m:val="center"/>
                              </m:mcPr>
                            </m:mc>
                          </m:mcs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sub>
                            </m:sSub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B54FF4-C44C-6EFD-F6CD-68752F68D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358" y="1465597"/>
                <a:ext cx="3440750" cy="21396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FD38D8DE-2B61-2B1B-1B13-7A0FFC216C88}"/>
              </a:ext>
            </a:extLst>
          </p:cNvPr>
          <p:cNvSpPr/>
          <p:nvPr/>
        </p:nvSpPr>
        <p:spPr>
          <a:xfrm>
            <a:off x="7173886" y="1440884"/>
            <a:ext cx="3397340" cy="1351744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1E7BAC-C8A1-B695-C716-E30CBEEB4945}"/>
              </a:ext>
            </a:extLst>
          </p:cNvPr>
          <p:cNvSpPr/>
          <p:nvPr/>
        </p:nvSpPr>
        <p:spPr>
          <a:xfrm>
            <a:off x="3023120" y="1436869"/>
            <a:ext cx="1931939" cy="1355759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67F393-3EEE-E93B-CB4D-933EF9C5CD41}"/>
              </a:ext>
            </a:extLst>
          </p:cNvPr>
          <p:cNvSpPr/>
          <p:nvPr/>
        </p:nvSpPr>
        <p:spPr>
          <a:xfrm>
            <a:off x="516281" y="1436869"/>
            <a:ext cx="1447655" cy="2141740"/>
          </a:xfrm>
          <a:prstGeom prst="rect">
            <a:avLst/>
          </a:prstGeom>
          <a:noFill/>
          <a:ln w="4762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565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3865</TotalTime>
  <Words>34</Words>
  <Application>Microsoft Macintosh PowerPoint</Application>
  <PresentationFormat>Widescreen</PresentationFormat>
  <Paragraphs>26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Crovella, Mark E</dc:creator>
  <cp:lastModifiedBy>Crovella, Mark E</cp:lastModifiedBy>
  <cp:revision>16</cp:revision>
  <dcterms:created xsi:type="dcterms:W3CDTF">2021-02-10T23:38:38Z</dcterms:created>
  <dcterms:modified xsi:type="dcterms:W3CDTF">2024-04-16T13:13:12Z</dcterms:modified>
</cp:coreProperties>
</file>