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ec0ae98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ec0ae98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fec0ae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fec0ae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00cfafc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00cfafc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fec0ae9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fec0ae98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fec0ae98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fec0ae98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fec0ae98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fec0ae98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fec0ae98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fec0ae98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fec0ae98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fec0ae98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in the Toy Model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“Toy Models” Autoencoder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75" y="1296275"/>
            <a:ext cx="6708200" cy="30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344525" y="1383375"/>
            <a:ext cx="15723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Features in x are all positive or zero, with some fixed sparsity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the “Toy Models” Results</a:t>
            </a:r>
            <a:endParaRPr/>
          </a:p>
        </p:txBody>
      </p:sp>
      <p:pic>
        <p:nvPicPr>
          <p:cNvPr id="68" name="Google Shape;68;p15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231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Toy Attention Head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0" y="1135275"/>
            <a:ext cx="526372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5690025" y="297750"/>
            <a:ext cx="333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</a:rPr>
              <a:t>a(h, g)</a:t>
            </a:r>
            <a:r>
              <a:rPr lang="en" sz="1800">
                <a:solidFill>
                  <a:schemeClr val="dk2"/>
                </a:solidFill>
              </a:rPr>
              <a:t> is the model’s predicted logit for tokens h and 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690033" y="1017725"/>
            <a:ext cx="3338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Define a function </a:t>
            </a:r>
            <a:r>
              <a:rPr lang="en" sz="1800" i="1">
                <a:solidFill>
                  <a:schemeClr val="dk2"/>
                </a:solidFill>
              </a:rPr>
              <a:t>s(x, y)</a:t>
            </a:r>
            <a:r>
              <a:rPr lang="en" sz="1800">
                <a:solidFill>
                  <a:schemeClr val="dk2"/>
                </a:solidFill>
              </a:rPr>
              <a:t> which is the “target logit” for inputs x and 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690033" y="1949425"/>
            <a:ext cx="3338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</a:rPr>
              <a:t>a(h, g)</a:t>
            </a:r>
            <a:r>
              <a:rPr lang="en" sz="1800">
                <a:solidFill>
                  <a:schemeClr val="dk2"/>
                </a:solidFill>
              </a:rPr>
              <a:t> is the model’s predicted logit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690033" y="2676313"/>
            <a:ext cx="3338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example, assume we want the head to attend to only the token pair having feature </a:t>
            </a:r>
            <a:r>
              <a:rPr lang="en" sz="1800" i="1">
                <a:solidFill>
                  <a:schemeClr val="dk2"/>
                </a:solidFill>
              </a:rPr>
              <a:t>i </a:t>
            </a:r>
            <a:r>
              <a:rPr lang="en" sz="1800">
                <a:solidFill>
                  <a:schemeClr val="dk2"/>
                </a:solidFill>
              </a:rPr>
              <a:t>in the left input and feature </a:t>
            </a:r>
            <a:r>
              <a:rPr lang="en" sz="1800" i="1">
                <a:solidFill>
                  <a:schemeClr val="dk2"/>
                </a:solidFill>
              </a:rPr>
              <a:t>j </a:t>
            </a:r>
            <a:r>
              <a:rPr lang="en" sz="1800">
                <a:solidFill>
                  <a:schemeClr val="dk2"/>
                </a:solidFill>
              </a:rPr>
              <a:t>in the right input.   Then we define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275" y="4512400"/>
            <a:ext cx="1871525" cy="2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25" y="4483375"/>
            <a:ext cx="1625725" cy="2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the Toy Attention Head</a:t>
            </a:r>
            <a:endParaRPr/>
          </a:p>
        </p:txBody>
      </p:sp>
      <p:pic>
        <p:nvPicPr>
          <p:cNvPr id="86" name="Google Shape;86;p17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492239" cy="17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7008525" y="1583075"/>
            <a:ext cx="1910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associate features 1 and 5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chemeClr val="dk2"/>
                </a:solidFill>
              </a:rPr>
              <a:t>t</a:t>
            </a:r>
            <a:r>
              <a:rPr lang="en" sz="1800" i="1" baseline="-25000">
                <a:solidFill>
                  <a:schemeClr val="dk2"/>
                </a:solidFill>
              </a:rPr>
              <a:t>1,5</a:t>
            </a:r>
            <a:r>
              <a:rPr lang="en" sz="1800" i="1">
                <a:solidFill>
                  <a:schemeClr val="dk2"/>
                </a:solidFill>
              </a:rPr>
              <a:t> = 1</a:t>
            </a:r>
            <a:r>
              <a:rPr lang="en" sz="1800">
                <a:solidFill>
                  <a:schemeClr val="dk2"/>
                </a:solidFill>
              </a:rPr>
              <a:t>,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o/w </a:t>
            </a:r>
            <a:r>
              <a:rPr lang="en" sz="1800" i="1">
                <a:solidFill>
                  <a:schemeClr val="dk2"/>
                </a:solidFill>
              </a:rPr>
              <a:t>t = 0 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⇒ features remain orthogonally represented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7" title="new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86076"/>
            <a:ext cx="6510100" cy="170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1 and 5 recovered by the attention head’s SVD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625" y="1170125"/>
            <a:ext cx="506781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166300" y="1707113"/>
            <a:ext cx="453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Feature 1 is recovered by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left singular vector 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66300" y="3135425"/>
            <a:ext cx="453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Feature 5 is recovered by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right singular vector 0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7" name="Google Shape;97;p18"/>
          <p:cNvCxnSpPr/>
          <p:nvPr/>
        </p:nvCxnSpPr>
        <p:spPr>
          <a:xfrm rot="10800000" flipH="1">
            <a:off x="2447025" y="1905650"/>
            <a:ext cx="998700" cy="30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" name="Google Shape;98;p18"/>
          <p:cNvCxnSpPr/>
          <p:nvPr/>
        </p:nvCxnSpPr>
        <p:spPr>
          <a:xfrm rot="10800000" flipH="1">
            <a:off x="2623025" y="2306675"/>
            <a:ext cx="2608200" cy="1351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" name="Google Shape;99;p18"/>
          <p:cNvSpPr txBox="1"/>
          <p:nvPr/>
        </p:nvSpPr>
        <p:spPr>
          <a:xfrm>
            <a:off x="247900" y="4252200"/>
            <a:ext cx="453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Head only responds to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one dimension in input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 rot="10800000" flipH="1">
            <a:off x="2840250" y="3218850"/>
            <a:ext cx="4239000" cy="13764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Associating multiple features (2 with 4, and 5 with 8)</a:t>
            </a:r>
            <a:endParaRPr/>
          </a:p>
        </p:txBody>
      </p:sp>
      <p:pic>
        <p:nvPicPr>
          <p:cNvPr id="106" name="Google Shape;106;p19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1120300"/>
            <a:ext cx="7934672" cy="2149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618950" y="3847700"/>
            <a:ext cx="137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 baseline="-25000">
                <a:solidFill>
                  <a:schemeClr val="dk2"/>
                </a:solidFill>
              </a:rPr>
              <a:t>2,4</a:t>
            </a:r>
            <a:r>
              <a:rPr lang="en" sz="1800">
                <a:solidFill>
                  <a:schemeClr val="dk2"/>
                </a:solidFill>
              </a:rPr>
              <a:t> = 1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 baseline="-25000">
                <a:solidFill>
                  <a:schemeClr val="dk2"/>
                </a:solidFill>
              </a:rPr>
              <a:t>5,8</a:t>
            </a:r>
            <a:r>
              <a:rPr lang="en" sz="1800">
                <a:solidFill>
                  <a:schemeClr val="dk2"/>
                </a:solidFill>
              </a:rPr>
              <a:t> =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78875" y="3867600"/>
            <a:ext cx="57375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Unless very sparse, all four are orthogonal to all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When very sparse, 4 loses orthogonality with feature 0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All 4 however remain mutually orthogonal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four features recovered, low sparsity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758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797375" y="1705300"/>
            <a:ext cx="28461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Features 5 and 8 are allocated to first singular vector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Features 2 and 4 are allocated to second singular vector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Singular values are proportional to target logits!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455525" y="584900"/>
            <a:ext cx="137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 baseline="-25000">
                <a:solidFill>
                  <a:schemeClr val="dk2"/>
                </a:solidFill>
              </a:rPr>
              <a:t>2,4</a:t>
            </a:r>
            <a:r>
              <a:rPr lang="en" sz="1800">
                <a:solidFill>
                  <a:schemeClr val="dk2"/>
                </a:solidFill>
              </a:rPr>
              <a:t> = 1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</a:t>
            </a:r>
            <a:r>
              <a:rPr lang="en" sz="1800" baseline="-25000">
                <a:solidFill>
                  <a:schemeClr val="dk2"/>
                </a:solidFill>
              </a:rPr>
              <a:t>5,8</a:t>
            </a:r>
            <a:r>
              <a:rPr lang="en" sz="1800">
                <a:solidFill>
                  <a:schemeClr val="dk2"/>
                </a:solidFill>
              </a:rPr>
              <a:t> = 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four features recovered, high sparsity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758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6891250" y="584900"/>
            <a:ext cx="137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s(2, 4) = 1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s(5, 8) =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523775" y="1323800"/>
            <a:ext cx="34656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Same allocation of features to singular vectors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Now, feature 4 has aligned with feature 0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Attention head does not respond b/c feature 0 points in opposite direction of SV2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But singular value is smaller because of interaction … (?)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Macintosh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Attention in the Toy Model</vt:lpstr>
      <vt:lpstr>“Toy Models” Autoencoder</vt:lpstr>
      <vt:lpstr>Recap of the “Toy Models” Results</vt:lpstr>
      <vt:lpstr>Adding a Toy Attention Head</vt:lpstr>
      <vt:lpstr>Effect of the Toy Attention Head</vt:lpstr>
      <vt:lpstr>Features 1 and 5 recovered by the attention head’s SVD</vt:lpstr>
      <vt:lpstr>Associating multiple features (2 with 4, and 5 with 8)</vt:lpstr>
      <vt:lpstr>All four features recovered, low sparsity</vt:lpstr>
      <vt:lpstr>All four features recovered, high sparsity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Crovella, Mark</cp:lastModifiedBy>
  <cp:revision>1</cp:revision>
  <dcterms:modified xsi:type="dcterms:W3CDTF">2025-09-17T03:12:46Z</dcterms:modified>
</cp:coreProperties>
</file>