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89"/>
            <p14:sldId id="290"/>
            <p14:sldId id="291"/>
            <p14:sldId id="292"/>
            <p14:sldId id="293"/>
          </p14:sldIdLst>
        </p14:section>
        <p14:section name="Пример" id="{19FC092E-606A-496C-9871-B773310D4226}">
          <p14:sldIdLst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4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8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2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Функции. Синтаксис и обращение.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Данные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6" y="2142745"/>
            <a:ext cx="7682295" cy="4338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210727"/>
            <a:ext cx="7005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read.table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"gmp.dat"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Население"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"Доход на душу населения ($/человеко-год)"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Метрополии США, 2006"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53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Подгонка модели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ru-RU" sz="6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6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/>
                  <a:t> = 6611</a:t>
                </a:r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1262265"/>
                <a:ext cx="6124197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962374"/>
                <a:ext cx="4199468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132872"/>
                <a:ext cx="5080000" cy="71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7176"/>
                <a:ext cx="5080000" cy="369332"/>
              </a:xfrm>
              <a:prstGeom prst="rect">
                <a:avLst/>
              </a:prstGeom>
              <a:blipFill>
                <a:blip r:embed="rId6"/>
                <a:stretch>
                  <a:fillRect l="-1193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7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315" y="1690686"/>
            <a:ext cx="4630955" cy="39317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4800" dirty="0"/>
              <a:t>Подгонка модели</a:t>
            </a:r>
            <a:r>
              <a:rPr lang="en-US" sz="4800" dirty="0"/>
              <a:t>. </a:t>
            </a:r>
            <a:r>
              <a:rPr lang="el-GR" sz="4800" dirty="0"/>
              <a:t>α</a:t>
            </a:r>
            <a:r>
              <a:rPr lang="ru-RU" sz="4800" dirty="0"/>
              <a:t> версия реализации</a:t>
            </a:r>
            <a:endParaRPr lang="ru-RU" sz="3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542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iteration,converged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64" y="4326997"/>
            <a:ext cx="1838325" cy="1295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88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el-GR" sz="5400" dirty="0"/>
              <a:t>α</a:t>
            </a:r>
            <a:r>
              <a:rPr lang="ru-RU" sz="5400" dirty="0"/>
              <a:t> версия – </a:t>
            </a:r>
            <a:r>
              <a:rPr lang="en-US" sz="5400" dirty="0"/>
              <a:t>code review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0727"/>
            <a:ext cx="6970060" cy="24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внутри алгоритма, любое изменение аргументов только копированием-вставкой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Гибкость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изменить начальное значение, требуется редактировать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перезапускать, снова редактировать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Устойчивость к изменениям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наименование датафрейма повсюду, во время редактирования можно что-то забыть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Трудно исправлять 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коде ошибка, если у нас есть много копий, то вносить изменения нужно во все копии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635" y="3411109"/>
            <a:ext cx="10968318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0.15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6611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))^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mse.2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mse.1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deriv.step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step.scale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недостатков. План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Исправим ошибку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Магические значения преобразуем в аргументы по умолчанию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СКО вынесем в функцию т.к. он используется 2 раза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передавать данные аргументами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Преобразуем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lang="ru-RU" sz="2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Исправление недостатков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0599" y="1210727"/>
            <a:ext cx="10968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ru-R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6611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response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pcgmp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gmp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step.scale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stopping.deriv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it-IT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mean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response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predictor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)^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))/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deriv.step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step.scale</a:t>
            </a:r>
            <a:r>
              <a:rPr lang="it-IT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it-IT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endParaRPr lang="it-IT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stopping.deriv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break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a,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converged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iteration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maximum.iterations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#Пример вызова с начальным значением a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estimate.scaling.exponent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0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/>
          </a:bodyPr>
          <a:lstStyle/>
          <a:p>
            <a:r>
              <a:rPr lang="ru-RU" sz="5400" dirty="0"/>
              <a:t>Итоги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18881" y="1514948"/>
            <a:ext cx="10968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 объединяют команды в единое целое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управляет тем, что функция видит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Самодельные функции работают точно так же, как встроенные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9562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Classwork4</a:t>
            </a:r>
          </a:p>
          <a:p>
            <a:r>
              <a:rPr lang="en-US" dirty="0"/>
              <a:t>Lab-4</a:t>
            </a:r>
          </a:p>
          <a:p>
            <a:r>
              <a:rPr lang="en-US"/>
              <a:t>HW-03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Функции организуют связанные команды в одно логическое целое</a:t>
            </a:r>
          </a:p>
          <a:p>
            <a:r>
              <a:rPr lang="ru-RU" sz="3600" dirty="0"/>
              <a:t>Обладают интерфейсом</a:t>
            </a:r>
            <a:r>
              <a:rPr lang="en-US" sz="3600" dirty="0"/>
              <a:t>: </a:t>
            </a:r>
            <a:r>
              <a:rPr lang="ru-RU" sz="3600" dirty="0"/>
              <a:t>набором входных и выходных данных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Типы данных организуют связанные значения в одно целое, функции делают тоже самое для команд, например</a:t>
            </a:r>
            <a:r>
              <a:rPr lang="en-US" sz="3600" dirty="0"/>
              <a:t>: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7" y="2826544"/>
            <a:ext cx="7717330" cy="15591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57" y="4701646"/>
            <a:ext cx="4663694" cy="1157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0333"/>
            <a:ext cx="10515600" cy="4449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90" y="1895210"/>
            <a:ext cx="7717330" cy="155918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/>
              <a:t>Интерфейс</a:t>
            </a:r>
            <a:r>
              <a:rPr lang="en-US" sz="3600" dirty="0"/>
              <a:t>: </a:t>
            </a:r>
            <a:r>
              <a:rPr lang="ru-RU" sz="3600" dirty="0"/>
              <a:t>входные аргументы, возвращаемое значение</a:t>
            </a:r>
          </a:p>
          <a:p>
            <a:r>
              <a:rPr lang="ru-RU" sz="3600" dirty="0"/>
              <a:t>Набор вызовов команд, </a:t>
            </a:r>
            <a:r>
              <a:rPr lang="en-US" sz="3600" dirty="0"/>
              <a:t>return() – </a:t>
            </a:r>
            <a:r>
              <a:rPr lang="ru-RU" sz="3600" dirty="0"/>
              <a:t>возвращает результат (необязательна)</a:t>
            </a:r>
          </a:p>
          <a:p>
            <a:r>
              <a:rPr lang="ru-RU" sz="3600" b="1" dirty="0"/>
              <a:t>Комментарии</a:t>
            </a:r>
            <a:r>
              <a:rPr lang="en-US" sz="3600" dirty="0"/>
              <a:t>: </a:t>
            </a:r>
            <a:r>
              <a:rPr lang="ru-RU" sz="3600" dirty="0"/>
              <a:t>необязательны, но следует их писать.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355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Именованные аргументы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3645165"/>
            <a:ext cx="6440118" cy="1925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820333"/>
            <a:ext cx="7166724" cy="139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4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Проверка аргументов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неожиданное поведение со значениями, которых не ожидали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Решение</a:t>
            </a:r>
            <a:r>
              <a:rPr lang="en-US" dirty="0"/>
              <a:t>: </a:t>
            </a:r>
            <a:r>
              <a:rPr lang="ru-RU" dirty="0"/>
              <a:t>Защитные практики программирования (</a:t>
            </a:r>
            <a:r>
              <a:rPr lang="en-US" dirty="0"/>
              <a:t>sanity check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Аргументы функции </a:t>
            </a:r>
            <a:r>
              <a:rPr lang="en-US" i="1" dirty="0" err="1"/>
              <a:t>stopifnot</a:t>
            </a:r>
            <a:r>
              <a:rPr lang="en-US" i="1" dirty="0"/>
              <a:t> – </a:t>
            </a:r>
            <a:r>
              <a:rPr lang="ru-RU" i="1" dirty="0"/>
              <a:t>набор логических выражений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2395537"/>
            <a:ext cx="4303317" cy="1219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229" y="4399623"/>
            <a:ext cx="319087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4346442"/>
            <a:ext cx="5791200" cy="1343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70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Среда выполнения. Что функция видит?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Имена аргументов переписывают значения, которые определены снаружи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Изменения, произошедшие внутри не поднимаются наружу.</a:t>
            </a:r>
          </a:p>
          <a:p>
            <a:r>
              <a:rPr lang="ru-RU" dirty="0"/>
              <a:t>Не переданные имена аргументов ищутся в среде выполнения.</a:t>
            </a:r>
          </a:p>
          <a:p>
            <a:r>
              <a:rPr lang="en-US" i="1" dirty="0"/>
              <a:t>R</a:t>
            </a:r>
            <a:r>
              <a:rPr lang="ru-RU" i="1" dirty="0"/>
              <a:t> использует значения при вызове функций, а не при определении.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70" y="2155825"/>
            <a:ext cx="4276725" cy="1885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2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Уважайте интерфейс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r>
              <a:rPr lang="ru-RU" dirty="0"/>
              <a:t>При определении функции старайтесь передать аргументами всё необходимую информацию для её выполнения.</a:t>
            </a:r>
          </a:p>
          <a:p>
            <a:pPr lvl="1"/>
            <a:r>
              <a:rPr lang="ru-RU" dirty="0"/>
              <a:t>Меру нужно знать и не передавать, например, число </a:t>
            </a:r>
            <a:r>
              <a:rPr lang="el-GR" dirty="0"/>
              <a:t>π</a:t>
            </a:r>
            <a:r>
              <a:rPr lang="ru-RU" dirty="0"/>
              <a:t>.</a:t>
            </a:r>
          </a:p>
          <a:p>
            <a:r>
              <a:rPr lang="ru-RU" dirty="0"/>
              <a:t>Симметрично, результат нужно возвращать, а не стараться передать через среду выполнения.</a:t>
            </a:r>
          </a:p>
          <a:p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9"/>
            <a:ext cx="10515600" cy="96417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dirty="0"/>
              <a:t>Большие города</a:t>
            </a:r>
            <a:r>
              <a:rPr lang="en-US" dirty="0"/>
              <a:t>,</a:t>
            </a:r>
            <a:r>
              <a:rPr lang="ru-RU" dirty="0"/>
              <a:t> как правило</a:t>
            </a:r>
            <a:r>
              <a:rPr lang="en-US" dirty="0"/>
              <a:t>,</a:t>
            </a:r>
            <a:r>
              <a:rPr lang="ru-RU" dirty="0"/>
              <a:t> производят больший </a:t>
            </a:r>
            <a:r>
              <a:rPr lang="ru-RU" dirty="0" err="1"/>
              <a:t>подушевой</a:t>
            </a:r>
            <a:r>
              <a:rPr lang="ru-RU" dirty="0"/>
              <a:t> доход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9409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573"/>
          <a:stretch/>
        </p:blipFill>
        <p:spPr>
          <a:xfrm>
            <a:off x="488270" y="1722964"/>
            <a:ext cx="7888057" cy="24574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8270" y="421269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https://arxiv.org/pdf/1102.4101.pdf</a:t>
            </a:r>
            <a:endParaRPr lang="ru-RU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18434"/>
          <a:stretch/>
        </p:blipFill>
        <p:spPr>
          <a:xfrm>
            <a:off x="4905375" y="1934624"/>
            <a:ext cx="7163139" cy="24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286625" y="4964394"/>
            <a:ext cx="406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– “</a:t>
            </a:r>
            <a:r>
              <a:rPr lang="ru-RU" dirty="0"/>
              <a:t>валовый городской продукт</a:t>
            </a:r>
            <a:r>
              <a:rPr lang="en-US" dirty="0"/>
              <a:t>” </a:t>
            </a:r>
            <a:r>
              <a:rPr lang="ru-RU" dirty="0"/>
              <a:t>искомого города</a:t>
            </a:r>
          </a:p>
          <a:p>
            <a:r>
              <a:rPr lang="en-US" dirty="0"/>
              <a:t>N – </a:t>
            </a:r>
            <a:r>
              <a:rPr lang="ru-RU" dirty="0"/>
              <a:t>население</a:t>
            </a:r>
          </a:p>
          <a:p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, a – </a:t>
            </a:r>
            <a:r>
              <a:rPr lang="ru-RU" dirty="0"/>
              <a:t>параметры</a:t>
            </a:r>
          </a:p>
          <a:p>
            <a:r>
              <a:rPr lang="en-US" dirty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0" dirty="0"/>
                  <a:t>Y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ru-RU" sz="6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0" y="4964394"/>
                <a:ext cx="6124197" cy="923330"/>
              </a:xfrm>
              <a:prstGeom prst="rect">
                <a:avLst/>
              </a:prstGeom>
              <a:blipFill>
                <a:blip r:embed="rId4"/>
                <a:stretch>
                  <a:fillRect l="-7235" t="-23077" b="-4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904</Words>
  <Application>Microsoft Office PowerPoint</Application>
  <PresentationFormat>Широкоэкранный</PresentationFormat>
  <Paragraphs>134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Тема Office</vt:lpstr>
      <vt:lpstr>Введение в анализ данных</vt:lpstr>
      <vt:lpstr>Определения</vt:lpstr>
      <vt:lpstr>Назначение</vt:lpstr>
      <vt:lpstr>Части</vt:lpstr>
      <vt:lpstr>Именованные аргументы</vt:lpstr>
      <vt:lpstr>Проверка аргументов</vt:lpstr>
      <vt:lpstr>Среда выполнения. Что функция видит?</vt:lpstr>
      <vt:lpstr>Уважайте интерфейс</vt:lpstr>
      <vt:lpstr>Пример:Большие города, как правило, производят больший подушевой доход.</vt:lpstr>
      <vt:lpstr>Данные</vt:lpstr>
      <vt:lpstr>Подгонка модели</vt:lpstr>
      <vt:lpstr>Подгонка модели. α версия реализации</vt:lpstr>
      <vt:lpstr>α версия – code review</vt:lpstr>
      <vt:lpstr>Исправление недостатков. План</vt:lpstr>
      <vt:lpstr>Исправление недостатков</vt:lpstr>
      <vt:lpstr>Итоги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89</cp:revision>
  <dcterms:created xsi:type="dcterms:W3CDTF">2016-09-15T06:03:05Z</dcterms:created>
  <dcterms:modified xsi:type="dcterms:W3CDTF">2017-10-23T10:09:51Z</dcterms:modified>
</cp:coreProperties>
</file>