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5" r:id="rId3"/>
    <p:sldId id="285" r:id="rId4"/>
    <p:sldId id="299" r:id="rId5"/>
    <p:sldId id="289" r:id="rId6"/>
    <p:sldId id="290" r:id="rId7"/>
    <p:sldId id="297" r:id="rId8"/>
    <p:sldId id="298" r:id="rId9"/>
    <p:sldId id="300" r:id="rId10"/>
    <p:sldId id="276" r:id="rId11"/>
    <p:sldId id="278" r:id="rId12"/>
    <p:sldId id="282" r:id="rId13"/>
    <p:sldId id="283" r:id="rId14"/>
    <p:sldId id="277" r:id="rId15"/>
    <p:sldId id="284" r:id="rId16"/>
    <p:sldId id="286" r:id="rId17"/>
    <p:sldId id="288" r:id="rId18"/>
    <p:sldId id="292" r:id="rId19"/>
    <p:sldId id="291" r:id="rId20"/>
    <p:sldId id="293" r:id="rId21"/>
    <p:sldId id="302" r:id="rId22"/>
    <p:sldId id="294" r:id="rId23"/>
    <p:sldId id="301" r:id="rId24"/>
    <p:sldId id="295" r:id="rId25"/>
    <p:sldId id="296" r:id="rId26"/>
    <p:sldId id="274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94" autoAdjust="0"/>
  </p:normalViewPr>
  <p:slideViewPr>
    <p:cSldViewPr>
      <p:cViewPr varScale="1">
        <p:scale>
          <a:sx n="104" d="100"/>
          <a:sy n="104" d="100"/>
        </p:scale>
        <p:origin x="114" y="6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https://rosstat.demo.sitesoft.ru/folder/12781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https://rosstat.demo.sitesoft.ru/folder/12781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esomedata/awesome-public-datase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ublicdata/director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.gov.r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bsd.gk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stat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rudata.uea.ac.uk/cru/data/temperatur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datasets/html/00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ickham/munse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Где найти данные</a:t>
            </a:r>
            <a:br>
              <a:rPr lang="en-US" dirty="0"/>
            </a:br>
            <a:r>
              <a:rPr lang="ru-RU" dirty="0"/>
              <a:t>для анализа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Манин Егор, Зарудный Иван, гр. РИ-450005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2B5C-51CA-46BC-A62E-E293AEA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Иностранные источники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public 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D349BC-529C-4BEB-9554-5EDF083A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983" y="1643932"/>
            <a:ext cx="6204857" cy="4343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4"/>
              </a:rPr>
              <a:t>https://github.com/awesomedata/awesome-public-datasets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95F05-F331-4CBB-8ED5-51ABDCCD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2" y="1804377"/>
            <a:ext cx="6476999" cy="35540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public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https://www.google.com/publicdata/directory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0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2"/>
              </a:rPr>
              <a:t>https://www.kaggle.com/datasets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50F1C-4D3D-4A34-964C-490CB007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31" y="1746563"/>
            <a:ext cx="7777162" cy="3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5C1-990E-4EB0-AFC3-BE7BAE21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Российские источники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Портал открытых данных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2"/>
              </a:rPr>
              <a:t>https://data.gov.ru/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D02A9-B7A3-47CD-8297-AB0BABAE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02" y="1704631"/>
            <a:ext cx="7312819" cy="37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Федеральная служба государственной статистики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http://cbsd.gks.ru/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0A216-4E5B-4EDE-9E09-5A638B7DC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8" r="1451"/>
          <a:stretch/>
        </p:blipFill>
        <p:spPr>
          <a:xfrm>
            <a:off x="2073224" y="1790700"/>
            <a:ext cx="804237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D28D1-43FF-4BE5-B677-74CBBD10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554162"/>
          </a:xfrm>
        </p:spPr>
        <p:txBody>
          <a:bodyPr>
            <a:normAutofit fontScale="90000"/>
          </a:bodyPr>
          <a:lstStyle/>
          <a:p>
            <a:r>
              <a:rPr lang="ru-RU" dirty="0"/>
              <a:t>Единая межведомственная информационно-статистическая система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1AC-C390-4139-BBCB-DEDD715D0E74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https://www.fedstat.ru/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5AE168-9983-46CA-92C7-EF8A0962C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01" y="2037658"/>
            <a:ext cx="8596022" cy="3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5C1-990E-4EB0-AFC3-BE7BAE21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5D07-914A-4B38-976B-A8521FD3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911A-8614-4210-A550-80086EBC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Показать изменение температуры по всему земному шару по годам.</a:t>
            </a:r>
          </a:p>
        </p:txBody>
      </p:sp>
    </p:spTree>
    <p:extLst>
      <p:ext uri="{BB962C8B-B14F-4D97-AF65-F5344CB8AC3E}">
        <p14:creationId xmlns:p14="http://schemas.microsoft.com/office/powerpoint/2010/main" val="41695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C093C0-3BD2-43B3-996C-533A6136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наборы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B197-19B2-4DA1-BA64-248762E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Находим источник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AF2CA-89D8-447C-B294-AD07F0A5A168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2"/>
              </a:rPr>
              <a:t>https://crudata.uea.ac.uk/cru/data/temperature/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7D94A-AA96-4FC9-9858-FE55C6A78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33"/>
          <a:stretch/>
        </p:blipFill>
        <p:spPr>
          <a:xfrm>
            <a:off x="2571869" y="1828800"/>
            <a:ext cx="70450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CAD8-9BD4-455F-BB75-48481A6A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Находим нужный формат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63A08-EE06-44F9-AC90-2E16C52B5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77"/>
          <a:stretch/>
        </p:blipFill>
        <p:spPr>
          <a:xfrm>
            <a:off x="1823579" y="2133600"/>
            <a:ext cx="85416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67CE-5498-419C-A593-A4C23AB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EF4E-2F3B-47E4-B341-E9B08291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3" y="2124075"/>
            <a:ext cx="9486900" cy="3752850"/>
          </a:xfrm>
        </p:spPr>
      </p:pic>
    </p:spTree>
    <p:extLst>
      <p:ext uri="{BB962C8B-B14F-4D97-AF65-F5344CB8AC3E}">
        <p14:creationId xmlns:p14="http://schemas.microsoft.com/office/powerpoint/2010/main" val="1246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7E7F-B12A-4E3B-93C9-3FD2E58D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r>
              <a:rPr lang="en-US" dirty="0"/>
              <a:t> “HadCRUT4-gl.dat”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78308-538F-49CE-B03D-A6EEF2729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67" y="1828800"/>
            <a:ext cx="9059091" cy="4343400"/>
          </a:xfrm>
        </p:spPr>
      </p:pic>
    </p:spTree>
    <p:extLst>
      <p:ext uri="{BB962C8B-B14F-4D97-AF65-F5344CB8AC3E}">
        <p14:creationId xmlns:p14="http://schemas.microsoft.com/office/powerpoint/2010/main" val="1834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C7C-C819-4C7C-B1EE-0922D6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Строим график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1B6667-620E-4D55-A79B-99803BBA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418835"/>
            <a:ext cx="9753600" cy="3163329"/>
          </a:xfrm>
        </p:spPr>
      </p:pic>
    </p:spTree>
    <p:extLst>
      <p:ext uri="{BB962C8B-B14F-4D97-AF65-F5344CB8AC3E}">
        <p14:creationId xmlns:p14="http://schemas.microsoft.com/office/powerpoint/2010/main" val="951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8F3-BD86-4283-801A-F9F51B6A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график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E2BB9-1277-40F9-88B5-E924427D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01" y="1752600"/>
            <a:ext cx="660542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87E2F-AC65-42DB-89F0-F32853B5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905051-15CE-4407-8888-0D87D7FB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98" y="1828800"/>
            <a:ext cx="8276229" cy="4343400"/>
          </a:xfrm>
        </p:spPr>
      </p:pic>
    </p:spTree>
    <p:extLst>
      <p:ext uri="{BB962C8B-B14F-4D97-AF65-F5344CB8AC3E}">
        <p14:creationId xmlns:p14="http://schemas.microsoft.com/office/powerpoint/2010/main" val="314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E70-5C58-40D3-A0CE-89355AFD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данных со всех пакетов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445B2E-0E00-4DA1-8374-A1CC1BCA2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3362325"/>
            <a:ext cx="8839200" cy="12763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C79BB-2592-431F-9C1D-E509FDF00DA0}"/>
              </a:ext>
            </a:extLst>
          </p:cNvPr>
          <p:cNvSpPr txBox="1"/>
          <p:nvPr/>
        </p:nvSpPr>
        <p:spPr>
          <a:xfrm>
            <a:off x="1217614" y="5562600"/>
            <a:ext cx="975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https://stat.ethz.ch/R-manual/R-devel/library/datasets/html/00Index.html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7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594A-2715-4182-9DF4-3010A95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DATA(NAME_OF_SET)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1AFB3-ABD0-4F9C-A451-9B836F3A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4" y="1828800"/>
            <a:ext cx="4038600" cy="26860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53933-EEEA-42AA-959A-74D3C497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752600"/>
            <a:ext cx="6366933" cy="499184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470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133-7BCC-4A1C-8746-BF40774C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?NAME_OF_SET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4788C-A738-4D21-9E01-E1F3B9665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2" y="1752600"/>
            <a:ext cx="6019800" cy="4686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88499-25C8-4CC3-8612-CE6D8D10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941945"/>
            <a:ext cx="19621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7E8-DDBF-4CCF-AD6F-1A63C0F5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источников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133-7BCC-4A1C-8746-BF40774C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“</a:t>
            </a:r>
            <a:r>
              <a:rPr lang="en-US" dirty="0" err="1"/>
              <a:t>devtools</a:t>
            </a:r>
            <a:r>
              <a:rPr lang="en-US" dirty="0"/>
              <a:t>”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0F5887-4C1C-4BB8-9AC6-61CF8A632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76" y="1828800"/>
            <a:ext cx="6952873" cy="4343400"/>
          </a:xfrm>
        </p:spPr>
      </p:pic>
    </p:spTree>
    <p:extLst>
      <p:ext uri="{BB962C8B-B14F-4D97-AF65-F5344CB8AC3E}">
        <p14:creationId xmlns:p14="http://schemas.microsoft.com/office/powerpoint/2010/main" val="42942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42D5-AD9F-4DB9-988D-81612D1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Munsell </a:t>
            </a:r>
            <a:r>
              <a:rPr lang="en-US" dirty="0" err="1"/>
              <a:t>colours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E6B267-5FF8-4741-86A8-8573889E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2" y="1828800"/>
            <a:ext cx="7543799" cy="345224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4424F-70A3-4E76-8D09-6E86E3158E77}"/>
              </a:ext>
            </a:extLst>
          </p:cNvPr>
          <p:cNvSpPr txBox="1"/>
          <p:nvPr/>
        </p:nvSpPr>
        <p:spPr>
          <a:xfrm>
            <a:off x="1217614" y="55626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https://github.com/cwickham/munsell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213</TotalTime>
  <Words>226</Words>
  <Application>Microsoft Office PowerPoint</Application>
  <PresentationFormat>Custom</PresentationFormat>
  <Paragraphs>41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World Presentation 16x9</vt:lpstr>
      <vt:lpstr>Где найти данные для анализа</vt:lpstr>
      <vt:lpstr>Встроенные наборы данных</vt:lpstr>
      <vt:lpstr>Data()</vt:lpstr>
      <vt:lpstr>Наборы данных со всех пакетов</vt:lpstr>
      <vt:lpstr>DATA(NAME_OF_SET)</vt:lpstr>
      <vt:lpstr>?NAME_OF_SET</vt:lpstr>
      <vt:lpstr>Расширение источников</vt:lpstr>
      <vt:lpstr>Пакет “devtools”</vt:lpstr>
      <vt:lpstr>Munsell colours</vt:lpstr>
      <vt:lpstr>Иностранные источники</vt:lpstr>
      <vt:lpstr>Awesome public datasets</vt:lpstr>
      <vt:lpstr>Google public data</vt:lpstr>
      <vt:lpstr>Kaggle</vt:lpstr>
      <vt:lpstr>Российские источники</vt:lpstr>
      <vt:lpstr>Портал открытых данных</vt:lpstr>
      <vt:lpstr>Федеральная служба государственной статистики</vt:lpstr>
      <vt:lpstr>Единая межведомственная информационно-статистическая система</vt:lpstr>
      <vt:lpstr>Пример использования</vt:lpstr>
      <vt:lpstr>Задача</vt:lpstr>
      <vt:lpstr>Находим источник</vt:lpstr>
      <vt:lpstr>Находим нужный формат</vt:lpstr>
      <vt:lpstr>Netcdf</vt:lpstr>
      <vt:lpstr>Содержание “HadCRUT4-gl.dat”</vt:lpstr>
      <vt:lpstr>Строим график</vt:lpstr>
      <vt:lpstr>Полученный график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Где найти данные для анализа</dc:title>
  <dc:creator>Зарудный Иван Александрович</dc:creator>
  <cp:lastModifiedBy>Зарудный Иван Александрович</cp:lastModifiedBy>
  <cp:revision>34</cp:revision>
  <dcterms:created xsi:type="dcterms:W3CDTF">2018-10-10T11:08:56Z</dcterms:created>
  <dcterms:modified xsi:type="dcterms:W3CDTF">2018-10-10T17:41:26Z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