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13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47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3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17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89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5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42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40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28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93B44-7D38-4765-B1C4-5EAB6CE775F8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31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" y="594360"/>
            <a:ext cx="9093286" cy="56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958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Fanzeres dos Santos</dc:creator>
  <cp:lastModifiedBy>Bruno Fanzeres dos Santos</cp:lastModifiedBy>
  <cp:revision>2</cp:revision>
  <dcterms:created xsi:type="dcterms:W3CDTF">2015-08-10T14:07:49Z</dcterms:created>
  <dcterms:modified xsi:type="dcterms:W3CDTF">2015-08-10T14:18:34Z</dcterms:modified>
</cp:coreProperties>
</file>