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antos\Dropbox\%23%23%20Papers\IEEE_TPWRS%20-%20Risk-Ambiguity-Renewable%20Portfolio%20with%20Call%20Options\Xpress\Results\IEEE_Trans_Icaraizinho_Paraibuna_PMODec2011\CaseStudy_PMODec201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santos\Dropbox\%23%23%20Papers\IEEE_TPWRS%20-%20Risk-Ambiguity-Renewable%20Portfolio%20with%20Call%20Options\Xpress\Results\IEEE_Trans_Icaraizinho_Paraibuna_PMODec2011\CaseStudy_PMODec201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5219583856126"/>
          <c:y val="8.1295520648445557E-2"/>
          <c:w val="0.84446655244241542"/>
          <c:h val="0.71869925634295717"/>
        </c:manualLayout>
      </c:layout>
      <c:lineChart>
        <c:grouping val="standard"/>
        <c:varyColors val="0"/>
        <c:ser>
          <c:idx val="0"/>
          <c:order val="0"/>
          <c:tx>
            <c:strRef>
              <c:f>[CaseStudy_PMODec2011.xlsx]StochRevenue!$B$2</c:f>
              <c:strCache>
                <c:ptCount val="1"/>
                <c:pt idx="0">
                  <c:v>C1</c:v>
                </c:pt>
              </c:strCache>
            </c:strRef>
          </c:tx>
          <c:spPr>
            <a:ln w="63500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c:spPr>
          <c:marker>
            <c:symbol val="none"/>
          </c:marker>
          <c:cat>
            <c:numRef>
              <c:f>[CaseStudy_PMODec2011.xlsx]StochRevenue!$I$60:$DF$60</c:f>
              <c:numCache>
                <c:formatCode>0.00%</c:formatCode>
                <c:ptCount val="102"/>
                <c:pt idx="0">
                  <c:v>5.0000000000000001E-4</c:v>
                </c:pt>
                <c:pt idx="1">
                  <c:v>1E-3</c:v>
                </c:pt>
                <c:pt idx="2">
                  <c:v>1.5E-3</c:v>
                </c:pt>
                <c:pt idx="3">
                  <c:v>2E-3</c:v>
                </c:pt>
                <c:pt idx="4">
                  <c:v>2.5000000000000001E-3</c:v>
                </c:pt>
                <c:pt idx="5">
                  <c:v>3.0000000000000001E-3</c:v>
                </c:pt>
                <c:pt idx="6">
                  <c:v>3.5000000000000001E-3</c:v>
                </c:pt>
                <c:pt idx="7">
                  <c:v>4.0000000000000001E-3</c:v>
                </c:pt>
                <c:pt idx="8">
                  <c:v>4.4999999999999997E-3</c:v>
                </c:pt>
                <c:pt idx="9">
                  <c:v>5.0000000000000001E-3</c:v>
                </c:pt>
                <c:pt idx="10">
                  <c:v>5.4999999999999997E-3</c:v>
                </c:pt>
                <c:pt idx="11">
                  <c:v>6.0000000000000001E-3</c:v>
                </c:pt>
                <c:pt idx="12">
                  <c:v>6.4999999999999997E-3</c:v>
                </c:pt>
                <c:pt idx="13">
                  <c:v>7.0000000000000001E-3</c:v>
                </c:pt>
                <c:pt idx="14">
                  <c:v>7.4999999999999997E-3</c:v>
                </c:pt>
                <c:pt idx="15">
                  <c:v>8.0000000000000002E-3</c:v>
                </c:pt>
                <c:pt idx="16">
                  <c:v>8.5000000000000006E-3</c:v>
                </c:pt>
                <c:pt idx="17">
                  <c:v>8.9999999999999993E-3</c:v>
                </c:pt>
                <c:pt idx="18">
                  <c:v>9.4999999999999998E-3</c:v>
                </c:pt>
                <c:pt idx="19">
                  <c:v>0.01</c:v>
                </c:pt>
                <c:pt idx="20">
                  <c:v>1.0500000000000001E-2</c:v>
                </c:pt>
                <c:pt idx="21">
                  <c:v>1.0999999999999999E-2</c:v>
                </c:pt>
                <c:pt idx="22">
                  <c:v>1.15E-2</c:v>
                </c:pt>
                <c:pt idx="23">
                  <c:v>1.2E-2</c:v>
                </c:pt>
                <c:pt idx="24">
                  <c:v>1.2500000000000001E-2</c:v>
                </c:pt>
                <c:pt idx="25">
                  <c:v>1.2999999999999999E-2</c:v>
                </c:pt>
                <c:pt idx="26">
                  <c:v>1.35E-2</c:v>
                </c:pt>
                <c:pt idx="27">
                  <c:v>1.4E-2</c:v>
                </c:pt>
                <c:pt idx="28">
                  <c:v>1.4500000000000001E-2</c:v>
                </c:pt>
                <c:pt idx="29">
                  <c:v>1.4999999999999999E-2</c:v>
                </c:pt>
                <c:pt idx="30">
                  <c:v>1.55E-2</c:v>
                </c:pt>
                <c:pt idx="31">
                  <c:v>1.6E-2</c:v>
                </c:pt>
                <c:pt idx="32">
                  <c:v>1.6500000000000001E-2</c:v>
                </c:pt>
                <c:pt idx="33">
                  <c:v>1.7000000000000001E-2</c:v>
                </c:pt>
                <c:pt idx="34">
                  <c:v>1.7500000000000002E-2</c:v>
                </c:pt>
                <c:pt idx="35">
                  <c:v>1.7999999999999999E-2</c:v>
                </c:pt>
                <c:pt idx="36">
                  <c:v>1.8499999999999999E-2</c:v>
                </c:pt>
                <c:pt idx="37">
                  <c:v>1.9E-2</c:v>
                </c:pt>
                <c:pt idx="38">
                  <c:v>1.95E-2</c:v>
                </c:pt>
                <c:pt idx="39">
                  <c:v>0.02</c:v>
                </c:pt>
                <c:pt idx="40">
                  <c:v>2.0500000000000001E-2</c:v>
                </c:pt>
                <c:pt idx="41">
                  <c:v>2.1000000000000001E-2</c:v>
                </c:pt>
                <c:pt idx="42">
                  <c:v>2.1499999999999998E-2</c:v>
                </c:pt>
                <c:pt idx="43">
                  <c:v>2.1999999999999999E-2</c:v>
                </c:pt>
                <c:pt idx="44">
                  <c:v>2.2499999999999999E-2</c:v>
                </c:pt>
                <c:pt idx="45">
                  <c:v>2.3E-2</c:v>
                </c:pt>
                <c:pt idx="46">
                  <c:v>2.35E-2</c:v>
                </c:pt>
                <c:pt idx="47">
                  <c:v>2.4E-2</c:v>
                </c:pt>
                <c:pt idx="48">
                  <c:v>2.4500000000000001E-2</c:v>
                </c:pt>
                <c:pt idx="49">
                  <c:v>2.5000000000000001E-2</c:v>
                </c:pt>
                <c:pt idx="50">
                  <c:v>2.5499999999999998E-2</c:v>
                </c:pt>
                <c:pt idx="51">
                  <c:v>2.5999999999999999E-2</c:v>
                </c:pt>
                <c:pt idx="52">
                  <c:v>2.6499999999999999E-2</c:v>
                </c:pt>
                <c:pt idx="53">
                  <c:v>2.7E-2</c:v>
                </c:pt>
                <c:pt idx="54">
                  <c:v>2.75E-2</c:v>
                </c:pt>
                <c:pt idx="55">
                  <c:v>2.8000000000000001E-2</c:v>
                </c:pt>
                <c:pt idx="56">
                  <c:v>2.8500000000000001E-2</c:v>
                </c:pt>
                <c:pt idx="57">
                  <c:v>2.9000000000000001E-2</c:v>
                </c:pt>
                <c:pt idx="58">
                  <c:v>2.9499999999999998E-2</c:v>
                </c:pt>
                <c:pt idx="59">
                  <c:v>0.03</c:v>
                </c:pt>
                <c:pt idx="60">
                  <c:v>3.0499999999999999E-2</c:v>
                </c:pt>
                <c:pt idx="61">
                  <c:v>3.1E-2</c:v>
                </c:pt>
                <c:pt idx="62">
                  <c:v>3.15E-2</c:v>
                </c:pt>
                <c:pt idx="63">
                  <c:v>3.2000000000000001E-2</c:v>
                </c:pt>
                <c:pt idx="64">
                  <c:v>3.2500000000000001E-2</c:v>
                </c:pt>
                <c:pt idx="65">
                  <c:v>3.3000000000000002E-2</c:v>
                </c:pt>
                <c:pt idx="66">
                  <c:v>3.3500000000000002E-2</c:v>
                </c:pt>
                <c:pt idx="67">
                  <c:v>3.4000000000000002E-2</c:v>
                </c:pt>
                <c:pt idx="68">
                  <c:v>3.4500000000000003E-2</c:v>
                </c:pt>
                <c:pt idx="69">
                  <c:v>3.5000000000000003E-2</c:v>
                </c:pt>
                <c:pt idx="70">
                  <c:v>3.5499999999999997E-2</c:v>
                </c:pt>
                <c:pt idx="71">
                  <c:v>3.5999999999999997E-2</c:v>
                </c:pt>
                <c:pt idx="72">
                  <c:v>3.6499999999999998E-2</c:v>
                </c:pt>
                <c:pt idx="73">
                  <c:v>3.6999999999999998E-2</c:v>
                </c:pt>
                <c:pt idx="74">
                  <c:v>3.7499999999999999E-2</c:v>
                </c:pt>
                <c:pt idx="75">
                  <c:v>3.7999999999999999E-2</c:v>
                </c:pt>
                <c:pt idx="76">
                  <c:v>3.85E-2</c:v>
                </c:pt>
                <c:pt idx="77">
                  <c:v>3.9E-2</c:v>
                </c:pt>
                <c:pt idx="78">
                  <c:v>3.95E-2</c:v>
                </c:pt>
                <c:pt idx="79">
                  <c:v>0.04</c:v>
                </c:pt>
                <c:pt idx="80">
                  <c:v>4.0500000000000001E-2</c:v>
                </c:pt>
                <c:pt idx="81">
                  <c:v>4.1000000000000002E-2</c:v>
                </c:pt>
                <c:pt idx="82">
                  <c:v>4.1500000000000002E-2</c:v>
                </c:pt>
                <c:pt idx="83">
                  <c:v>4.2000000000000003E-2</c:v>
                </c:pt>
                <c:pt idx="84">
                  <c:v>4.2500000000000003E-2</c:v>
                </c:pt>
                <c:pt idx="85">
                  <c:v>4.2999999999999997E-2</c:v>
                </c:pt>
                <c:pt idx="86">
                  <c:v>4.3499999999999997E-2</c:v>
                </c:pt>
                <c:pt idx="87">
                  <c:v>4.3999999999999997E-2</c:v>
                </c:pt>
                <c:pt idx="88">
                  <c:v>4.4499999999999998E-2</c:v>
                </c:pt>
                <c:pt idx="89">
                  <c:v>4.4999999999999998E-2</c:v>
                </c:pt>
                <c:pt idx="90">
                  <c:v>4.5499999999999999E-2</c:v>
                </c:pt>
                <c:pt idx="91">
                  <c:v>4.5999999999999999E-2</c:v>
                </c:pt>
                <c:pt idx="92">
                  <c:v>4.65E-2</c:v>
                </c:pt>
                <c:pt idx="93">
                  <c:v>4.7E-2</c:v>
                </c:pt>
                <c:pt idx="94">
                  <c:v>4.7500000000000001E-2</c:v>
                </c:pt>
                <c:pt idx="95">
                  <c:v>4.8000000000000001E-2</c:v>
                </c:pt>
                <c:pt idx="96">
                  <c:v>4.8500000000000001E-2</c:v>
                </c:pt>
                <c:pt idx="97">
                  <c:v>4.9000000000000002E-2</c:v>
                </c:pt>
                <c:pt idx="98">
                  <c:v>4.9500000000000002E-2</c:v>
                </c:pt>
                <c:pt idx="99">
                  <c:v>0.05</c:v>
                </c:pt>
                <c:pt idx="100">
                  <c:v>0.05</c:v>
                </c:pt>
                <c:pt idx="101">
                  <c:v>0.05</c:v>
                </c:pt>
              </c:numCache>
            </c:numRef>
          </c:cat>
          <c:val>
            <c:numRef>
              <c:f>[CaseStudy_PMODec2011.xlsx]StochRevenue!$I$52:$DE$52</c:f>
              <c:numCache>
                <c:formatCode>0.00</c:formatCode>
                <c:ptCount val="101"/>
                <c:pt idx="0">
                  <c:v>0.24302783073246831</c:v>
                </c:pt>
                <c:pt idx="1">
                  <c:v>0.87909900495463378</c:v>
                </c:pt>
                <c:pt idx="2">
                  <c:v>0.92811379717749698</c:v>
                </c:pt>
                <c:pt idx="3">
                  <c:v>1.0879729760620926</c:v>
                </c:pt>
                <c:pt idx="4">
                  <c:v>1.1487036860032991</c:v>
                </c:pt>
                <c:pt idx="5">
                  <c:v>1.2202589964348425</c:v>
                </c:pt>
                <c:pt idx="6">
                  <c:v>1.2938621709258895</c:v>
                </c:pt>
                <c:pt idx="7">
                  <c:v>1.3251767250229827</c:v>
                </c:pt>
                <c:pt idx="8">
                  <c:v>1.3977341706866038</c:v>
                </c:pt>
                <c:pt idx="9">
                  <c:v>1.4667263758700675</c:v>
                </c:pt>
                <c:pt idx="10">
                  <c:v>1.4826728566254623</c:v>
                </c:pt>
                <c:pt idx="11">
                  <c:v>1.4865446593292699</c:v>
                </c:pt>
                <c:pt idx="12">
                  <c:v>1.6187859173854837</c:v>
                </c:pt>
                <c:pt idx="13">
                  <c:v>1.7296045955753621</c:v>
                </c:pt>
                <c:pt idx="14">
                  <c:v>1.7572522850676564</c:v>
                </c:pt>
                <c:pt idx="15">
                  <c:v>1.808320961077545</c:v>
                </c:pt>
                <c:pt idx="16">
                  <c:v>1.822990462850304</c:v>
                </c:pt>
                <c:pt idx="17">
                  <c:v>1.8477526815832821</c:v>
                </c:pt>
                <c:pt idx="18">
                  <c:v>1.934543811751785</c:v>
                </c:pt>
                <c:pt idx="19">
                  <c:v>1.9397408617948084</c:v>
                </c:pt>
                <c:pt idx="20">
                  <c:v>1.9615897952305299</c:v>
                </c:pt>
                <c:pt idx="21">
                  <c:v>1.9753039732134154</c:v>
                </c:pt>
                <c:pt idx="22">
                  <c:v>2.0649600711684655</c:v>
                </c:pt>
                <c:pt idx="23">
                  <c:v>2.0982647356063815</c:v>
                </c:pt>
                <c:pt idx="24">
                  <c:v>2.1196498945736355</c:v>
                </c:pt>
                <c:pt idx="25">
                  <c:v>2.119924180595202</c:v>
                </c:pt>
                <c:pt idx="26">
                  <c:v>2.1447567303432056</c:v>
                </c:pt>
                <c:pt idx="27">
                  <c:v>2.1594426002413689</c:v>
                </c:pt>
                <c:pt idx="28">
                  <c:v>2.1842128651544046</c:v>
                </c:pt>
                <c:pt idx="29">
                  <c:v>2.2107841782270174</c:v>
                </c:pt>
                <c:pt idx="30">
                  <c:v>2.2174348820692651</c:v>
                </c:pt>
                <c:pt idx="31">
                  <c:v>2.2684212796092678</c:v>
                </c:pt>
                <c:pt idx="32">
                  <c:v>2.2907203753241503</c:v>
                </c:pt>
                <c:pt idx="33">
                  <c:v>2.3067110919979577</c:v>
                </c:pt>
                <c:pt idx="34">
                  <c:v>2.3176458360997167</c:v>
                </c:pt>
                <c:pt idx="35">
                  <c:v>2.3203722087620613</c:v>
                </c:pt>
                <c:pt idx="36">
                  <c:v>2.3230981639327757</c:v>
                </c:pt>
                <c:pt idx="37">
                  <c:v>2.3337127702872955</c:v>
                </c:pt>
                <c:pt idx="38">
                  <c:v>2.3519369450873167</c:v>
                </c:pt>
                <c:pt idx="39">
                  <c:v>2.3542010136907408</c:v>
                </c:pt>
                <c:pt idx="40">
                  <c:v>2.3631111848236261</c:v>
                </c:pt>
                <c:pt idx="41">
                  <c:v>2.3718716291248674</c:v>
                </c:pt>
                <c:pt idx="42">
                  <c:v>2.3958235120317224</c:v>
                </c:pt>
                <c:pt idx="43">
                  <c:v>2.3972419334686759</c:v>
                </c:pt>
                <c:pt idx="44">
                  <c:v>2.3997081619138454</c:v>
                </c:pt>
                <c:pt idx="45">
                  <c:v>2.4179003367574095</c:v>
                </c:pt>
                <c:pt idx="46">
                  <c:v>2.4461233061926513</c:v>
                </c:pt>
                <c:pt idx="47">
                  <c:v>2.4756546603344551</c:v>
                </c:pt>
                <c:pt idx="48">
                  <c:v>2.480581985949283</c:v>
                </c:pt>
                <c:pt idx="49">
                  <c:v>2.4870217897939959</c:v>
                </c:pt>
                <c:pt idx="50">
                  <c:v>2.4929943774823702</c:v>
                </c:pt>
                <c:pt idx="51">
                  <c:v>2.5198054128780516</c:v>
                </c:pt>
                <c:pt idx="52">
                  <c:v>2.5500052502733994</c:v>
                </c:pt>
                <c:pt idx="53">
                  <c:v>2.5536364312993292</c:v>
                </c:pt>
                <c:pt idx="54">
                  <c:v>2.5616999638310705</c:v>
                </c:pt>
                <c:pt idx="55">
                  <c:v>2.5784628875047391</c:v>
                </c:pt>
                <c:pt idx="56">
                  <c:v>2.5814892647186625</c:v>
                </c:pt>
                <c:pt idx="57">
                  <c:v>2.5895518083615183</c:v>
                </c:pt>
                <c:pt idx="58">
                  <c:v>2.5988708749555993</c:v>
                </c:pt>
                <c:pt idx="59">
                  <c:v>2.6225685807389123</c:v>
                </c:pt>
                <c:pt idx="60">
                  <c:v>2.6362002821072914</c:v>
                </c:pt>
                <c:pt idx="61">
                  <c:v>2.6585251451584941</c:v>
                </c:pt>
                <c:pt idx="62">
                  <c:v>2.660094545436126</c:v>
                </c:pt>
                <c:pt idx="63">
                  <c:v>2.6670242599485743</c:v>
                </c:pt>
                <c:pt idx="64">
                  <c:v>2.6688139096600612</c:v>
                </c:pt>
                <c:pt idx="65">
                  <c:v>2.6756357554350472</c:v>
                </c:pt>
                <c:pt idx="66">
                  <c:v>2.684209894469562</c:v>
                </c:pt>
                <c:pt idx="67">
                  <c:v>2.6927122512346831</c:v>
                </c:pt>
                <c:pt idx="68">
                  <c:v>2.7059223962272529</c:v>
                </c:pt>
                <c:pt idx="69">
                  <c:v>2.7134188663332219</c:v>
                </c:pt>
                <c:pt idx="70">
                  <c:v>2.7193927594611389</c:v>
                </c:pt>
                <c:pt idx="71">
                  <c:v>2.7211450102091481</c:v>
                </c:pt>
                <c:pt idx="72">
                  <c:v>2.7239212638965484</c:v>
                </c:pt>
                <c:pt idx="73">
                  <c:v>2.7248615634251099</c:v>
                </c:pt>
                <c:pt idx="74">
                  <c:v>2.7324276707206456</c:v>
                </c:pt>
                <c:pt idx="75">
                  <c:v>2.7415450434672044</c:v>
                </c:pt>
                <c:pt idx="76">
                  <c:v>2.7630380079949211</c:v>
                </c:pt>
                <c:pt idx="77">
                  <c:v>2.7664231845612712</c:v>
                </c:pt>
                <c:pt idx="78">
                  <c:v>2.790941243855158</c:v>
                </c:pt>
                <c:pt idx="79">
                  <c:v>2.7999704497588676</c:v>
                </c:pt>
                <c:pt idx="80">
                  <c:v>2.8086389257299458</c:v>
                </c:pt>
                <c:pt idx="81">
                  <c:v>2.8167373116255803</c:v>
                </c:pt>
                <c:pt idx="82">
                  <c:v>2.8187587999354138</c:v>
                </c:pt>
                <c:pt idx="83">
                  <c:v>2.8219943024923868</c:v>
                </c:pt>
                <c:pt idx="84">
                  <c:v>2.8308976555632603</c:v>
                </c:pt>
                <c:pt idx="85">
                  <c:v>2.8317652056427574</c:v>
                </c:pt>
                <c:pt idx="86">
                  <c:v>2.8341376223156067</c:v>
                </c:pt>
                <c:pt idx="87">
                  <c:v>2.8717798389300691</c:v>
                </c:pt>
                <c:pt idx="88">
                  <c:v>2.8754260509293887</c:v>
                </c:pt>
                <c:pt idx="89">
                  <c:v>2.8757976374124805</c:v>
                </c:pt>
                <c:pt idx="90">
                  <c:v>2.8789999129328634</c:v>
                </c:pt>
                <c:pt idx="91">
                  <c:v>2.8812248690339848</c:v>
                </c:pt>
                <c:pt idx="92">
                  <c:v>2.8832636266436182</c:v>
                </c:pt>
                <c:pt idx="93">
                  <c:v>2.883694586850464</c:v>
                </c:pt>
                <c:pt idx="94">
                  <c:v>2.8919567388669809</c:v>
                </c:pt>
                <c:pt idx="95">
                  <c:v>2.8961721666159188</c:v>
                </c:pt>
                <c:pt idx="96">
                  <c:v>2.9113849552025779</c:v>
                </c:pt>
                <c:pt idx="97">
                  <c:v>2.9242631430173551</c:v>
                </c:pt>
                <c:pt idx="98">
                  <c:v>2.9248222308153542</c:v>
                </c:pt>
                <c:pt idx="99">
                  <c:v>2.9302493609329945</c:v>
                </c:pt>
                <c:pt idx="100">
                  <c:v>2.9304285933539407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[CaseStudy_PMODec2011.xlsx]StochRevenue!$B$19</c:f>
              <c:strCache>
                <c:ptCount val="1"/>
                <c:pt idx="0">
                  <c:v>C2</c:v>
                </c:pt>
              </c:strCache>
            </c:strRef>
          </c:tx>
          <c:spPr>
            <a:ln w="44450">
              <a:solidFill>
                <a:schemeClr val="accent1">
                  <a:lumMod val="75000"/>
                </a:schemeClr>
              </a:solidFill>
              <a:prstDash val="dash"/>
            </a:ln>
          </c:spPr>
          <c:marker>
            <c:symbol val="none"/>
          </c:marker>
          <c:cat>
            <c:numRef>
              <c:f>[CaseStudy_PMODec2011.xlsx]StochRevenue!$I$60:$DF$60</c:f>
              <c:numCache>
                <c:formatCode>0.00%</c:formatCode>
                <c:ptCount val="102"/>
                <c:pt idx="0">
                  <c:v>5.0000000000000001E-4</c:v>
                </c:pt>
                <c:pt idx="1">
                  <c:v>1E-3</c:v>
                </c:pt>
                <c:pt idx="2">
                  <c:v>1.5E-3</c:v>
                </c:pt>
                <c:pt idx="3">
                  <c:v>2E-3</c:v>
                </c:pt>
                <c:pt idx="4">
                  <c:v>2.5000000000000001E-3</c:v>
                </c:pt>
                <c:pt idx="5">
                  <c:v>3.0000000000000001E-3</c:v>
                </c:pt>
                <c:pt idx="6">
                  <c:v>3.5000000000000001E-3</c:v>
                </c:pt>
                <c:pt idx="7">
                  <c:v>4.0000000000000001E-3</c:v>
                </c:pt>
                <c:pt idx="8">
                  <c:v>4.4999999999999997E-3</c:v>
                </c:pt>
                <c:pt idx="9">
                  <c:v>5.0000000000000001E-3</c:v>
                </c:pt>
                <c:pt idx="10">
                  <c:v>5.4999999999999997E-3</c:v>
                </c:pt>
                <c:pt idx="11">
                  <c:v>6.0000000000000001E-3</c:v>
                </c:pt>
                <c:pt idx="12">
                  <c:v>6.4999999999999997E-3</c:v>
                </c:pt>
                <c:pt idx="13">
                  <c:v>7.0000000000000001E-3</c:v>
                </c:pt>
                <c:pt idx="14">
                  <c:v>7.4999999999999997E-3</c:v>
                </c:pt>
                <c:pt idx="15">
                  <c:v>8.0000000000000002E-3</c:v>
                </c:pt>
                <c:pt idx="16">
                  <c:v>8.5000000000000006E-3</c:v>
                </c:pt>
                <c:pt idx="17">
                  <c:v>8.9999999999999993E-3</c:v>
                </c:pt>
                <c:pt idx="18">
                  <c:v>9.4999999999999998E-3</c:v>
                </c:pt>
                <c:pt idx="19">
                  <c:v>0.01</c:v>
                </c:pt>
                <c:pt idx="20">
                  <c:v>1.0500000000000001E-2</c:v>
                </c:pt>
                <c:pt idx="21">
                  <c:v>1.0999999999999999E-2</c:v>
                </c:pt>
                <c:pt idx="22">
                  <c:v>1.15E-2</c:v>
                </c:pt>
                <c:pt idx="23">
                  <c:v>1.2E-2</c:v>
                </c:pt>
                <c:pt idx="24">
                  <c:v>1.2500000000000001E-2</c:v>
                </c:pt>
                <c:pt idx="25">
                  <c:v>1.2999999999999999E-2</c:v>
                </c:pt>
                <c:pt idx="26">
                  <c:v>1.35E-2</c:v>
                </c:pt>
                <c:pt idx="27">
                  <c:v>1.4E-2</c:v>
                </c:pt>
                <c:pt idx="28">
                  <c:v>1.4500000000000001E-2</c:v>
                </c:pt>
                <c:pt idx="29">
                  <c:v>1.4999999999999999E-2</c:v>
                </c:pt>
                <c:pt idx="30">
                  <c:v>1.55E-2</c:v>
                </c:pt>
                <c:pt idx="31">
                  <c:v>1.6E-2</c:v>
                </c:pt>
                <c:pt idx="32">
                  <c:v>1.6500000000000001E-2</c:v>
                </c:pt>
                <c:pt idx="33">
                  <c:v>1.7000000000000001E-2</c:v>
                </c:pt>
                <c:pt idx="34">
                  <c:v>1.7500000000000002E-2</c:v>
                </c:pt>
                <c:pt idx="35">
                  <c:v>1.7999999999999999E-2</c:v>
                </c:pt>
                <c:pt idx="36">
                  <c:v>1.8499999999999999E-2</c:v>
                </c:pt>
                <c:pt idx="37">
                  <c:v>1.9E-2</c:v>
                </c:pt>
                <c:pt idx="38">
                  <c:v>1.95E-2</c:v>
                </c:pt>
                <c:pt idx="39">
                  <c:v>0.02</c:v>
                </c:pt>
                <c:pt idx="40">
                  <c:v>2.0500000000000001E-2</c:v>
                </c:pt>
                <c:pt idx="41">
                  <c:v>2.1000000000000001E-2</c:v>
                </c:pt>
                <c:pt idx="42">
                  <c:v>2.1499999999999998E-2</c:v>
                </c:pt>
                <c:pt idx="43">
                  <c:v>2.1999999999999999E-2</c:v>
                </c:pt>
                <c:pt idx="44">
                  <c:v>2.2499999999999999E-2</c:v>
                </c:pt>
                <c:pt idx="45">
                  <c:v>2.3E-2</c:v>
                </c:pt>
                <c:pt idx="46">
                  <c:v>2.35E-2</c:v>
                </c:pt>
                <c:pt idx="47">
                  <c:v>2.4E-2</c:v>
                </c:pt>
                <c:pt idx="48">
                  <c:v>2.4500000000000001E-2</c:v>
                </c:pt>
                <c:pt idx="49">
                  <c:v>2.5000000000000001E-2</c:v>
                </c:pt>
                <c:pt idx="50">
                  <c:v>2.5499999999999998E-2</c:v>
                </c:pt>
                <c:pt idx="51">
                  <c:v>2.5999999999999999E-2</c:v>
                </c:pt>
                <c:pt idx="52">
                  <c:v>2.6499999999999999E-2</c:v>
                </c:pt>
                <c:pt idx="53">
                  <c:v>2.7E-2</c:v>
                </c:pt>
                <c:pt idx="54">
                  <c:v>2.75E-2</c:v>
                </c:pt>
                <c:pt idx="55">
                  <c:v>2.8000000000000001E-2</c:v>
                </c:pt>
                <c:pt idx="56">
                  <c:v>2.8500000000000001E-2</c:v>
                </c:pt>
                <c:pt idx="57">
                  <c:v>2.9000000000000001E-2</c:v>
                </c:pt>
                <c:pt idx="58">
                  <c:v>2.9499999999999998E-2</c:v>
                </c:pt>
                <c:pt idx="59">
                  <c:v>0.03</c:v>
                </c:pt>
                <c:pt idx="60">
                  <c:v>3.0499999999999999E-2</c:v>
                </c:pt>
                <c:pt idx="61">
                  <c:v>3.1E-2</c:v>
                </c:pt>
                <c:pt idx="62">
                  <c:v>3.15E-2</c:v>
                </c:pt>
                <c:pt idx="63">
                  <c:v>3.2000000000000001E-2</c:v>
                </c:pt>
                <c:pt idx="64">
                  <c:v>3.2500000000000001E-2</c:v>
                </c:pt>
                <c:pt idx="65">
                  <c:v>3.3000000000000002E-2</c:v>
                </c:pt>
                <c:pt idx="66">
                  <c:v>3.3500000000000002E-2</c:v>
                </c:pt>
                <c:pt idx="67">
                  <c:v>3.4000000000000002E-2</c:v>
                </c:pt>
                <c:pt idx="68">
                  <c:v>3.4500000000000003E-2</c:v>
                </c:pt>
                <c:pt idx="69">
                  <c:v>3.5000000000000003E-2</c:v>
                </c:pt>
                <c:pt idx="70">
                  <c:v>3.5499999999999997E-2</c:v>
                </c:pt>
                <c:pt idx="71">
                  <c:v>3.5999999999999997E-2</c:v>
                </c:pt>
                <c:pt idx="72">
                  <c:v>3.6499999999999998E-2</c:v>
                </c:pt>
                <c:pt idx="73">
                  <c:v>3.6999999999999998E-2</c:v>
                </c:pt>
                <c:pt idx="74">
                  <c:v>3.7499999999999999E-2</c:v>
                </c:pt>
                <c:pt idx="75">
                  <c:v>3.7999999999999999E-2</c:v>
                </c:pt>
                <c:pt idx="76">
                  <c:v>3.85E-2</c:v>
                </c:pt>
                <c:pt idx="77">
                  <c:v>3.9E-2</c:v>
                </c:pt>
                <c:pt idx="78">
                  <c:v>3.95E-2</c:v>
                </c:pt>
                <c:pt idx="79">
                  <c:v>0.04</c:v>
                </c:pt>
                <c:pt idx="80">
                  <c:v>4.0500000000000001E-2</c:v>
                </c:pt>
                <c:pt idx="81">
                  <c:v>4.1000000000000002E-2</c:v>
                </c:pt>
                <c:pt idx="82">
                  <c:v>4.1500000000000002E-2</c:v>
                </c:pt>
                <c:pt idx="83">
                  <c:v>4.2000000000000003E-2</c:v>
                </c:pt>
                <c:pt idx="84">
                  <c:v>4.2500000000000003E-2</c:v>
                </c:pt>
                <c:pt idx="85">
                  <c:v>4.2999999999999997E-2</c:v>
                </c:pt>
                <c:pt idx="86">
                  <c:v>4.3499999999999997E-2</c:v>
                </c:pt>
                <c:pt idx="87">
                  <c:v>4.3999999999999997E-2</c:v>
                </c:pt>
                <c:pt idx="88">
                  <c:v>4.4499999999999998E-2</c:v>
                </c:pt>
                <c:pt idx="89">
                  <c:v>4.4999999999999998E-2</c:v>
                </c:pt>
                <c:pt idx="90">
                  <c:v>4.5499999999999999E-2</c:v>
                </c:pt>
                <c:pt idx="91">
                  <c:v>4.5999999999999999E-2</c:v>
                </c:pt>
                <c:pt idx="92">
                  <c:v>4.65E-2</c:v>
                </c:pt>
                <c:pt idx="93">
                  <c:v>4.7E-2</c:v>
                </c:pt>
                <c:pt idx="94">
                  <c:v>4.7500000000000001E-2</c:v>
                </c:pt>
                <c:pt idx="95">
                  <c:v>4.8000000000000001E-2</c:v>
                </c:pt>
                <c:pt idx="96">
                  <c:v>4.8500000000000001E-2</c:v>
                </c:pt>
                <c:pt idx="97">
                  <c:v>4.9000000000000002E-2</c:v>
                </c:pt>
                <c:pt idx="98">
                  <c:v>4.9500000000000002E-2</c:v>
                </c:pt>
                <c:pt idx="99">
                  <c:v>0.05</c:v>
                </c:pt>
                <c:pt idx="100">
                  <c:v>0.05</c:v>
                </c:pt>
                <c:pt idx="101">
                  <c:v>0.05</c:v>
                </c:pt>
              </c:numCache>
            </c:numRef>
          </c:cat>
          <c:val>
            <c:numRef>
              <c:f>[CaseStudy_PMODec2011.xlsx]StochRevenue!$I$55:$DD$55</c:f>
              <c:numCache>
                <c:formatCode>0.00</c:formatCode>
                <c:ptCount val="100"/>
                <c:pt idx="0">
                  <c:v>0.13978732610226063</c:v>
                </c:pt>
                <c:pt idx="1">
                  <c:v>0.61718581049564847</c:v>
                </c:pt>
                <c:pt idx="2">
                  <c:v>0.76579876767470811</c:v>
                </c:pt>
                <c:pt idx="3">
                  <c:v>1.1799950388215215</c:v>
                </c:pt>
                <c:pt idx="4">
                  <c:v>1.5178962938373621</c:v>
                </c:pt>
                <c:pt idx="5">
                  <c:v>1.5422390115640212</c:v>
                </c:pt>
                <c:pt idx="6">
                  <c:v>1.5427471999736018</c:v>
                </c:pt>
                <c:pt idx="7">
                  <c:v>1.705309440545574</c:v>
                </c:pt>
                <c:pt idx="8">
                  <c:v>1.76087681970473</c:v>
                </c:pt>
                <c:pt idx="9">
                  <c:v>1.7726712119334265</c:v>
                </c:pt>
                <c:pt idx="10">
                  <c:v>1.7741953137803186</c:v>
                </c:pt>
                <c:pt idx="11">
                  <c:v>1.8107299734727671</c:v>
                </c:pt>
                <c:pt idx="12">
                  <c:v>1.8567214942949708</c:v>
                </c:pt>
                <c:pt idx="13">
                  <c:v>1.8605153028893977</c:v>
                </c:pt>
                <c:pt idx="14">
                  <c:v>1.8767429772498885</c:v>
                </c:pt>
                <c:pt idx="15">
                  <c:v>1.8943939308846938</c:v>
                </c:pt>
                <c:pt idx="16">
                  <c:v>1.8947147655087897</c:v>
                </c:pt>
                <c:pt idx="17">
                  <c:v>1.9759405961659529</c:v>
                </c:pt>
                <c:pt idx="18">
                  <c:v>1.9801015878833428</c:v>
                </c:pt>
                <c:pt idx="19">
                  <c:v>2.014970982980766</c:v>
                </c:pt>
                <c:pt idx="20">
                  <c:v>2.0248015469204739</c:v>
                </c:pt>
                <c:pt idx="21">
                  <c:v>2.0259835838152713</c:v>
                </c:pt>
                <c:pt idx="22">
                  <c:v>2.0434773180425694</c:v>
                </c:pt>
                <c:pt idx="23">
                  <c:v>2.1007762609480882</c:v>
                </c:pt>
                <c:pt idx="24">
                  <c:v>2.1212251521779435</c:v>
                </c:pt>
                <c:pt idx="25">
                  <c:v>2.1321186770376639</c:v>
                </c:pt>
                <c:pt idx="26">
                  <c:v>2.1321277370818823</c:v>
                </c:pt>
                <c:pt idx="27">
                  <c:v>2.1598355080527756</c:v>
                </c:pt>
                <c:pt idx="28">
                  <c:v>2.186383831912857</c:v>
                </c:pt>
                <c:pt idx="29">
                  <c:v>2.1927670149238345</c:v>
                </c:pt>
                <c:pt idx="30">
                  <c:v>2.2042571810169727</c:v>
                </c:pt>
                <c:pt idx="31">
                  <c:v>2.222032944647951</c:v>
                </c:pt>
                <c:pt idx="32">
                  <c:v>2.2435673668961975</c:v>
                </c:pt>
                <c:pt idx="33">
                  <c:v>2.2471798782318819</c:v>
                </c:pt>
                <c:pt idx="34">
                  <c:v>2.2512595104568103</c:v>
                </c:pt>
                <c:pt idx="35">
                  <c:v>2.2587143797934885</c:v>
                </c:pt>
                <c:pt idx="36">
                  <c:v>2.2721957165871887</c:v>
                </c:pt>
                <c:pt idx="37">
                  <c:v>2.2874600285813824</c:v>
                </c:pt>
                <c:pt idx="38">
                  <c:v>2.2982109494930132</c:v>
                </c:pt>
                <c:pt idx="39">
                  <c:v>2.3380918280212906</c:v>
                </c:pt>
                <c:pt idx="40">
                  <c:v>2.3961978073497776</c:v>
                </c:pt>
                <c:pt idx="41">
                  <c:v>2.4048419110237216</c:v>
                </c:pt>
                <c:pt idx="42">
                  <c:v>2.4195478410281237</c:v>
                </c:pt>
                <c:pt idx="43">
                  <c:v>2.4297517971154203</c:v>
                </c:pt>
                <c:pt idx="44">
                  <c:v>2.4382296489218422</c:v>
                </c:pt>
                <c:pt idx="45">
                  <c:v>2.4458664759343636</c:v>
                </c:pt>
                <c:pt idx="46">
                  <c:v>2.4516462553170792</c:v>
                </c:pt>
                <c:pt idx="47">
                  <c:v>2.4559246989081487</c:v>
                </c:pt>
                <c:pt idx="48">
                  <c:v>2.4774068055769827</c:v>
                </c:pt>
                <c:pt idx="49">
                  <c:v>2.5007223317720064</c:v>
                </c:pt>
                <c:pt idx="50">
                  <c:v>2.514765944157717</c:v>
                </c:pt>
                <c:pt idx="51">
                  <c:v>2.5247679382559234</c:v>
                </c:pt>
                <c:pt idx="52">
                  <c:v>2.5465323064592589</c:v>
                </c:pt>
                <c:pt idx="53">
                  <c:v>2.5527411465059195</c:v>
                </c:pt>
                <c:pt idx="54">
                  <c:v>2.5626471682526901</c:v>
                </c:pt>
                <c:pt idx="55">
                  <c:v>2.5687285737235408</c:v>
                </c:pt>
                <c:pt idx="56">
                  <c:v>2.5846045991082907</c:v>
                </c:pt>
                <c:pt idx="57">
                  <c:v>2.6032003974692834</c:v>
                </c:pt>
                <c:pt idx="58">
                  <c:v>2.6209300780074685</c:v>
                </c:pt>
                <c:pt idx="59">
                  <c:v>2.6284654240785099</c:v>
                </c:pt>
                <c:pt idx="60">
                  <c:v>2.6365820323136195</c:v>
                </c:pt>
                <c:pt idx="61">
                  <c:v>2.6430997153769873</c:v>
                </c:pt>
                <c:pt idx="62">
                  <c:v>2.6452625591315586</c:v>
                </c:pt>
                <c:pt idx="63">
                  <c:v>2.6475359259901912</c:v>
                </c:pt>
                <c:pt idx="64">
                  <c:v>2.6493962106066595</c:v>
                </c:pt>
                <c:pt idx="65">
                  <c:v>2.6579140437405133</c:v>
                </c:pt>
                <c:pt idx="66">
                  <c:v>2.660082412597256</c:v>
                </c:pt>
                <c:pt idx="67">
                  <c:v>2.6608864550671094</c:v>
                </c:pt>
                <c:pt idx="68">
                  <c:v>2.6627765957323146</c:v>
                </c:pt>
                <c:pt idx="69">
                  <c:v>2.6682144040620583</c:v>
                </c:pt>
                <c:pt idx="70">
                  <c:v>2.6722383927210407</c:v>
                </c:pt>
                <c:pt idx="71">
                  <c:v>2.6753538550785478</c:v>
                </c:pt>
                <c:pt idx="72">
                  <c:v>2.6911524789542312</c:v>
                </c:pt>
                <c:pt idx="73">
                  <c:v>2.6955615343234847</c:v>
                </c:pt>
                <c:pt idx="74">
                  <c:v>2.6989504711194883</c:v>
                </c:pt>
                <c:pt idx="75">
                  <c:v>2.7059590765279227</c:v>
                </c:pt>
                <c:pt idx="76">
                  <c:v>2.7211255149227975</c:v>
                </c:pt>
                <c:pt idx="77">
                  <c:v>2.7258554292042461</c:v>
                </c:pt>
                <c:pt idx="78">
                  <c:v>2.7261798556169783</c:v>
                </c:pt>
                <c:pt idx="79">
                  <c:v>2.7480230090434428</c:v>
                </c:pt>
                <c:pt idx="80">
                  <c:v>2.749804690183093</c:v>
                </c:pt>
                <c:pt idx="81">
                  <c:v>2.7531982478754129</c:v>
                </c:pt>
                <c:pt idx="82">
                  <c:v>2.7552938275339329</c:v>
                </c:pt>
                <c:pt idx="83">
                  <c:v>2.7563560085330772</c:v>
                </c:pt>
                <c:pt idx="84">
                  <c:v>2.7579923363604943</c:v>
                </c:pt>
                <c:pt idx="85">
                  <c:v>2.7590637751653069</c:v>
                </c:pt>
                <c:pt idx="86">
                  <c:v>2.7651884570429526</c:v>
                </c:pt>
                <c:pt idx="87">
                  <c:v>2.7663337247981854</c:v>
                </c:pt>
                <c:pt idx="88">
                  <c:v>2.7666045542411961</c:v>
                </c:pt>
                <c:pt idx="89">
                  <c:v>2.7671307003419887</c:v>
                </c:pt>
                <c:pt idx="90">
                  <c:v>2.7753525036969782</c:v>
                </c:pt>
                <c:pt idx="91">
                  <c:v>2.7773979687545509</c:v>
                </c:pt>
                <c:pt idx="92">
                  <c:v>2.7774443966171685</c:v>
                </c:pt>
                <c:pt idx="93">
                  <c:v>2.7845310503162528</c:v>
                </c:pt>
                <c:pt idx="94">
                  <c:v>2.7889870593398509</c:v>
                </c:pt>
                <c:pt idx="95">
                  <c:v>2.7929200566648342</c:v>
                </c:pt>
                <c:pt idx="96">
                  <c:v>2.7971325319023679</c:v>
                </c:pt>
                <c:pt idx="97">
                  <c:v>2.7983545474311451</c:v>
                </c:pt>
                <c:pt idx="98">
                  <c:v>2.8031650563978108</c:v>
                </c:pt>
                <c:pt idx="99">
                  <c:v>2.8202247427215177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[CaseStudy_PMODec2011.xlsx]StochRevenue!$B$34</c:f>
              <c:strCache>
                <c:ptCount val="1"/>
                <c:pt idx="0">
                  <c:v>C3</c:v>
                </c:pt>
              </c:strCache>
            </c:strRef>
          </c:tx>
          <c:spPr>
            <a:ln w="44450">
              <a:solidFill>
                <a:schemeClr val="accent3">
                  <a:lumMod val="50000"/>
                </a:schemeClr>
              </a:solidFill>
              <a:prstDash val="solid"/>
            </a:ln>
          </c:spPr>
          <c:marker>
            <c:symbol val="none"/>
          </c:marker>
          <c:cat>
            <c:numRef>
              <c:f>[CaseStudy_PMODec2011.xlsx]StochRevenue!$I$60:$DF$60</c:f>
              <c:numCache>
                <c:formatCode>0.00%</c:formatCode>
                <c:ptCount val="102"/>
                <c:pt idx="0">
                  <c:v>5.0000000000000001E-4</c:v>
                </c:pt>
                <c:pt idx="1">
                  <c:v>1E-3</c:v>
                </c:pt>
                <c:pt idx="2">
                  <c:v>1.5E-3</c:v>
                </c:pt>
                <c:pt idx="3">
                  <c:v>2E-3</c:v>
                </c:pt>
                <c:pt idx="4">
                  <c:v>2.5000000000000001E-3</c:v>
                </c:pt>
                <c:pt idx="5">
                  <c:v>3.0000000000000001E-3</c:v>
                </c:pt>
                <c:pt idx="6">
                  <c:v>3.5000000000000001E-3</c:v>
                </c:pt>
                <c:pt idx="7">
                  <c:v>4.0000000000000001E-3</c:v>
                </c:pt>
                <c:pt idx="8">
                  <c:v>4.4999999999999997E-3</c:v>
                </c:pt>
                <c:pt idx="9">
                  <c:v>5.0000000000000001E-3</c:v>
                </c:pt>
                <c:pt idx="10">
                  <c:v>5.4999999999999997E-3</c:v>
                </c:pt>
                <c:pt idx="11">
                  <c:v>6.0000000000000001E-3</c:v>
                </c:pt>
                <c:pt idx="12">
                  <c:v>6.4999999999999997E-3</c:v>
                </c:pt>
                <c:pt idx="13">
                  <c:v>7.0000000000000001E-3</c:v>
                </c:pt>
                <c:pt idx="14">
                  <c:v>7.4999999999999997E-3</c:v>
                </c:pt>
                <c:pt idx="15">
                  <c:v>8.0000000000000002E-3</c:v>
                </c:pt>
                <c:pt idx="16">
                  <c:v>8.5000000000000006E-3</c:v>
                </c:pt>
                <c:pt idx="17">
                  <c:v>8.9999999999999993E-3</c:v>
                </c:pt>
                <c:pt idx="18">
                  <c:v>9.4999999999999998E-3</c:v>
                </c:pt>
                <c:pt idx="19">
                  <c:v>0.01</c:v>
                </c:pt>
                <c:pt idx="20">
                  <c:v>1.0500000000000001E-2</c:v>
                </c:pt>
                <c:pt idx="21">
                  <c:v>1.0999999999999999E-2</c:v>
                </c:pt>
                <c:pt idx="22">
                  <c:v>1.15E-2</c:v>
                </c:pt>
                <c:pt idx="23">
                  <c:v>1.2E-2</c:v>
                </c:pt>
                <c:pt idx="24">
                  <c:v>1.2500000000000001E-2</c:v>
                </c:pt>
                <c:pt idx="25">
                  <c:v>1.2999999999999999E-2</c:v>
                </c:pt>
                <c:pt idx="26">
                  <c:v>1.35E-2</c:v>
                </c:pt>
                <c:pt idx="27">
                  <c:v>1.4E-2</c:v>
                </c:pt>
                <c:pt idx="28">
                  <c:v>1.4500000000000001E-2</c:v>
                </c:pt>
                <c:pt idx="29">
                  <c:v>1.4999999999999999E-2</c:v>
                </c:pt>
                <c:pt idx="30">
                  <c:v>1.55E-2</c:v>
                </c:pt>
                <c:pt idx="31">
                  <c:v>1.6E-2</c:v>
                </c:pt>
                <c:pt idx="32">
                  <c:v>1.6500000000000001E-2</c:v>
                </c:pt>
                <c:pt idx="33">
                  <c:v>1.7000000000000001E-2</c:v>
                </c:pt>
                <c:pt idx="34">
                  <c:v>1.7500000000000002E-2</c:v>
                </c:pt>
                <c:pt idx="35">
                  <c:v>1.7999999999999999E-2</c:v>
                </c:pt>
                <c:pt idx="36">
                  <c:v>1.8499999999999999E-2</c:v>
                </c:pt>
                <c:pt idx="37">
                  <c:v>1.9E-2</c:v>
                </c:pt>
                <c:pt idx="38">
                  <c:v>1.95E-2</c:v>
                </c:pt>
                <c:pt idx="39">
                  <c:v>0.02</c:v>
                </c:pt>
                <c:pt idx="40">
                  <c:v>2.0500000000000001E-2</c:v>
                </c:pt>
                <c:pt idx="41">
                  <c:v>2.1000000000000001E-2</c:v>
                </c:pt>
                <c:pt idx="42">
                  <c:v>2.1499999999999998E-2</c:v>
                </c:pt>
                <c:pt idx="43">
                  <c:v>2.1999999999999999E-2</c:v>
                </c:pt>
                <c:pt idx="44">
                  <c:v>2.2499999999999999E-2</c:v>
                </c:pt>
                <c:pt idx="45">
                  <c:v>2.3E-2</c:v>
                </c:pt>
                <c:pt idx="46">
                  <c:v>2.35E-2</c:v>
                </c:pt>
                <c:pt idx="47">
                  <c:v>2.4E-2</c:v>
                </c:pt>
                <c:pt idx="48">
                  <c:v>2.4500000000000001E-2</c:v>
                </c:pt>
                <c:pt idx="49">
                  <c:v>2.5000000000000001E-2</c:v>
                </c:pt>
                <c:pt idx="50">
                  <c:v>2.5499999999999998E-2</c:v>
                </c:pt>
                <c:pt idx="51">
                  <c:v>2.5999999999999999E-2</c:v>
                </c:pt>
                <c:pt idx="52">
                  <c:v>2.6499999999999999E-2</c:v>
                </c:pt>
                <c:pt idx="53">
                  <c:v>2.7E-2</c:v>
                </c:pt>
                <c:pt idx="54">
                  <c:v>2.75E-2</c:v>
                </c:pt>
                <c:pt idx="55">
                  <c:v>2.8000000000000001E-2</c:v>
                </c:pt>
                <c:pt idx="56">
                  <c:v>2.8500000000000001E-2</c:v>
                </c:pt>
                <c:pt idx="57">
                  <c:v>2.9000000000000001E-2</c:v>
                </c:pt>
                <c:pt idx="58">
                  <c:v>2.9499999999999998E-2</c:v>
                </c:pt>
                <c:pt idx="59">
                  <c:v>0.03</c:v>
                </c:pt>
                <c:pt idx="60">
                  <c:v>3.0499999999999999E-2</c:v>
                </c:pt>
                <c:pt idx="61">
                  <c:v>3.1E-2</c:v>
                </c:pt>
                <c:pt idx="62">
                  <c:v>3.15E-2</c:v>
                </c:pt>
                <c:pt idx="63">
                  <c:v>3.2000000000000001E-2</c:v>
                </c:pt>
                <c:pt idx="64">
                  <c:v>3.2500000000000001E-2</c:v>
                </c:pt>
                <c:pt idx="65">
                  <c:v>3.3000000000000002E-2</c:v>
                </c:pt>
                <c:pt idx="66">
                  <c:v>3.3500000000000002E-2</c:v>
                </c:pt>
                <c:pt idx="67">
                  <c:v>3.4000000000000002E-2</c:v>
                </c:pt>
                <c:pt idx="68">
                  <c:v>3.4500000000000003E-2</c:v>
                </c:pt>
                <c:pt idx="69">
                  <c:v>3.5000000000000003E-2</c:v>
                </c:pt>
                <c:pt idx="70">
                  <c:v>3.5499999999999997E-2</c:v>
                </c:pt>
                <c:pt idx="71">
                  <c:v>3.5999999999999997E-2</c:v>
                </c:pt>
                <c:pt idx="72">
                  <c:v>3.6499999999999998E-2</c:v>
                </c:pt>
                <c:pt idx="73">
                  <c:v>3.6999999999999998E-2</c:v>
                </c:pt>
                <c:pt idx="74">
                  <c:v>3.7499999999999999E-2</c:v>
                </c:pt>
                <c:pt idx="75">
                  <c:v>3.7999999999999999E-2</c:v>
                </c:pt>
                <c:pt idx="76">
                  <c:v>3.85E-2</c:v>
                </c:pt>
                <c:pt idx="77">
                  <c:v>3.9E-2</c:v>
                </c:pt>
                <c:pt idx="78">
                  <c:v>3.95E-2</c:v>
                </c:pt>
                <c:pt idx="79">
                  <c:v>0.04</c:v>
                </c:pt>
                <c:pt idx="80">
                  <c:v>4.0500000000000001E-2</c:v>
                </c:pt>
                <c:pt idx="81">
                  <c:v>4.1000000000000002E-2</c:v>
                </c:pt>
                <c:pt idx="82">
                  <c:v>4.1500000000000002E-2</c:v>
                </c:pt>
                <c:pt idx="83">
                  <c:v>4.2000000000000003E-2</c:v>
                </c:pt>
                <c:pt idx="84">
                  <c:v>4.2500000000000003E-2</c:v>
                </c:pt>
                <c:pt idx="85">
                  <c:v>4.2999999999999997E-2</c:v>
                </c:pt>
                <c:pt idx="86">
                  <c:v>4.3499999999999997E-2</c:v>
                </c:pt>
                <c:pt idx="87">
                  <c:v>4.3999999999999997E-2</c:v>
                </c:pt>
                <c:pt idx="88">
                  <c:v>4.4499999999999998E-2</c:v>
                </c:pt>
                <c:pt idx="89">
                  <c:v>4.4999999999999998E-2</c:v>
                </c:pt>
                <c:pt idx="90">
                  <c:v>4.5499999999999999E-2</c:v>
                </c:pt>
                <c:pt idx="91">
                  <c:v>4.5999999999999999E-2</c:v>
                </c:pt>
                <c:pt idx="92">
                  <c:v>4.65E-2</c:v>
                </c:pt>
                <c:pt idx="93">
                  <c:v>4.7E-2</c:v>
                </c:pt>
                <c:pt idx="94">
                  <c:v>4.7500000000000001E-2</c:v>
                </c:pt>
                <c:pt idx="95">
                  <c:v>4.8000000000000001E-2</c:v>
                </c:pt>
                <c:pt idx="96">
                  <c:v>4.8500000000000001E-2</c:v>
                </c:pt>
                <c:pt idx="97">
                  <c:v>4.9000000000000002E-2</c:v>
                </c:pt>
                <c:pt idx="98">
                  <c:v>4.9500000000000002E-2</c:v>
                </c:pt>
                <c:pt idx="99">
                  <c:v>0.05</c:v>
                </c:pt>
                <c:pt idx="100">
                  <c:v>0.05</c:v>
                </c:pt>
                <c:pt idx="101">
                  <c:v>0.05</c:v>
                </c:pt>
              </c:numCache>
            </c:numRef>
          </c:cat>
          <c:val>
            <c:numRef>
              <c:f>[CaseStudy_PMODec2011.xlsx]StochRevenue!$I$58:$DD$58</c:f>
              <c:numCache>
                <c:formatCode>0.00</c:formatCode>
                <c:ptCount val="100"/>
                <c:pt idx="0">
                  <c:v>1.3037366534392745</c:v>
                </c:pt>
                <c:pt idx="1">
                  <c:v>1.8409693835901537</c:v>
                </c:pt>
                <c:pt idx="2">
                  <c:v>1.9694424143546336</c:v>
                </c:pt>
                <c:pt idx="3">
                  <c:v>2.0868430437198517</c:v>
                </c:pt>
                <c:pt idx="4">
                  <c:v>2.1253095713702024</c:v>
                </c:pt>
                <c:pt idx="5">
                  <c:v>2.1306709598011788</c:v>
                </c:pt>
                <c:pt idx="6">
                  <c:v>2.1857133497981911</c:v>
                </c:pt>
                <c:pt idx="7">
                  <c:v>2.1936643020260895</c:v>
                </c:pt>
                <c:pt idx="8">
                  <c:v>2.2026216020922753</c:v>
                </c:pt>
                <c:pt idx="9">
                  <c:v>2.209416451469453</c:v>
                </c:pt>
                <c:pt idx="10">
                  <c:v>2.2890442380386569</c:v>
                </c:pt>
                <c:pt idx="11">
                  <c:v>2.3008918932806472</c:v>
                </c:pt>
                <c:pt idx="12">
                  <c:v>2.3246282132075335</c:v>
                </c:pt>
                <c:pt idx="13">
                  <c:v>2.3615448667701977</c:v>
                </c:pt>
                <c:pt idx="14">
                  <c:v>2.3788862472611454</c:v>
                </c:pt>
                <c:pt idx="15">
                  <c:v>2.3823345270542258</c:v>
                </c:pt>
                <c:pt idx="16">
                  <c:v>2.4141237502665351</c:v>
                </c:pt>
                <c:pt idx="17">
                  <c:v>2.4181053438096423</c:v>
                </c:pt>
                <c:pt idx="18">
                  <c:v>2.4428618650763263</c:v>
                </c:pt>
                <c:pt idx="19">
                  <c:v>2.4559980836002473</c:v>
                </c:pt>
                <c:pt idx="20">
                  <c:v>2.4562661427211152</c:v>
                </c:pt>
                <c:pt idx="21">
                  <c:v>2.461262444902248</c:v>
                </c:pt>
                <c:pt idx="22">
                  <c:v>2.4816392756762458</c:v>
                </c:pt>
                <c:pt idx="23">
                  <c:v>2.4887131979050312</c:v>
                </c:pt>
                <c:pt idx="24">
                  <c:v>2.5073170705577565</c:v>
                </c:pt>
                <c:pt idx="25">
                  <c:v>2.5102037533979273</c:v>
                </c:pt>
                <c:pt idx="26">
                  <c:v>2.520003574414452</c:v>
                </c:pt>
                <c:pt idx="27">
                  <c:v>2.5266081146289729</c:v>
                </c:pt>
                <c:pt idx="28">
                  <c:v>2.5435894257884359</c:v>
                </c:pt>
                <c:pt idx="29">
                  <c:v>2.564692378780641</c:v>
                </c:pt>
                <c:pt idx="30">
                  <c:v>2.5666410766171945</c:v>
                </c:pt>
                <c:pt idx="31">
                  <c:v>2.573043373561096</c:v>
                </c:pt>
                <c:pt idx="32">
                  <c:v>2.5773205470442937</c:v>
                </c:pt>
                <c:pt idx="33">
                  <c:v>2.5833400292621103</c:v>
                </c:pt>
                <c:pt idx="34">
                  <c:v>2.5855324021300801</c:v>
                </c:pt>
                <c:pt idx="35">
                  <c:v>2.5946732385494085</c:v>
                </c:pt>
                <c:pt idx="36">
                  <c:v>2.5960296650273174</c:v>
                </c:pt>
                <c:pt idx="37">
                  <c:v>2.5992027807729459</c:v>
                </c:pt>
                <c:pt idx="38">
                  <c:v>2.6004743285068765</c:v>
                </c:pt>
                <c:pt idx="39">
                  <c:v>2.6059572934027968</c:v>
                </c:pt>
                <c:pt idx="40">
                  <c:v>2.6126916914497054</c:v>
                </c:pt>
                <c:pt idx="41">
                  <c:v>2.6148739032166644</c:v>
                </c:pt>
                <c:pt idx="42">
                  <c:v>2.6168929304900095</c:v>
                </c:pt>
                <c:pt idx="43">
                  <c:v>2.6214639629490435</c:v>
                </c:pt>
                <c:pt idx="44">
                  <c:v>2.6265172295331833</c:v>
                </c:pt>
                <c:pt idx="45">
                  <c:v>2.6328369155544467</c:v>
                </c:pt>
                <c:pt idx="46">
                  <c:v>2.6411144926270937</c:v>
                </c:pt>
                <c:pt idx="47">
                  <c:v>2.6622918336689141</c:v>
                </c:pt>
                <c:pt idx="48">
                  <c:v>2.6639600023900183</c:v>
                </c:pt>
                <c:pt idx="49">
                  <c:v>2.6706260472937813</c:v>
                </c:pt>
                <c:pt idx="50">
                  <c:v>2.6757823093410331</c:v>
                </c:pt>
                <c:pt idx="51">
                  <c:v>2.6761319864266238</c:v>
                </c:pt>
                <c:pt idx="52">
                  <c:v>2.6860701501168291</c:v>
                </c:pt>
                <c:pt idx="53">
                  <c:v>2.6879642971438993</c:v>
                </c:pt>
                <c:pt idx="54">
                  <c:v>2.6905341247758283</c:v>
                </c:pt>
                <c:pt idx="55">
                  <c:v>2.6913452653241068</c:v>
                </c:pt>
                <c:pt idx="56">
                  <c:v>2.6980057694825645</c:v>
                </c:pt>
                <c:pt idx="57">
                  <c:v>2.6983775786250819</c:v>
                </c:pt>
                <c:pt idx="58">
                  <c:v>2.7004927721213816</c:v>
                </c:pt>
                <c:pt idx="59">
                  <c:v>2.7074871732273844</c:v>
                </c:pt>
                <c:pt idx="60">
                  <c:v>2.7076063748826367</c:v>
                </c:pt>
                <c:pt idx="61">
                  <c:v>2.7085607534109566</c:v>
                </c:pt>
                <c:pt idx="62">
                  <c:v>2.7092900391914494</c:v>
                </c:pt>
                <c:pt idx="63">
                  <c:v>2.7251178498726283</c:v>
                </c:pt>
                <c:pt idx="64">
                  <c:v>2.731244478330495</c:v>
                </c:pt>
                <c:pt idx="65">
                  <c:v>2.7590157445599979</c:v>
                </c:pt>
                <c:pt idx="66">
                  <c:v>2.7604818642402336</c:v>
                </c:pt>
                <c:pt idx="67">
                  <c:v>2.7700177081160779</c:v>
                </c:pt>
                <c:pt idx="68">
                  <c:v>2.7796408141515929</c:v>
                </c:pt>
                <c:pt idx="69">
                  <c:v>2.7861217516692265</c:v>
                </c:pt>
                <c:pt idx="70">
                  <c:v>2.7925636714936841</c:v>
                </c:pt>
                <c:pt idx="71">
                  <c:v>2.8038883077335268</c:v>
                </c:pt>
                <c:pt idx="72">
                  <c:v>2.8051802305916613</c:v>
                </c:pt>
                <c:pt idx="73">
                  <c:v>2.806538727199603</c:v>
                </c:pt>
                <c:pt idx="74">
                  <c:v>2.8124506580948543</c:v>
                </c:pt>
                <c:pt idx="75">
                  <c:v>2.8141019346975242</c:v>
                </c:pt>
                <c:pt idx="76">
                  <c:v>2.8171388539216657</c:v>
                </c:pt>
                <c:pt idx="77">
                  <c:v>2.8172769489317897</c:v>
                </c:pt>
                <c:pt idx="78">
                  <c:v>2.8194544565419468</c:v>
                </c:pt>
                <c:pt idx="79">
                  <c:v>2.821792468455087</c:v>
                </c:pt>
                <c:pt idx="80">
                  <c:v>2.8256955778466772</c:v>
                </c:pt>
                <c:pt idx="81">
                  <c:v>2.8259862092729762</c:v>
                </c:pt>
                <c:pt idx="82">
                  <c:v>2.8311391090506812</c:v>
                </c:pt>
                <c:pt idx="83">
                  <c:v>2.8352376848993184</c:v>
                </c:pt>
                <c:pt idx="84">
                  <c:v>2.8367670652599184</c:v>
                </c:pt>
                <c:pt idx="85">
                  <c:v>2.836909645400342</c:v>
                </c:pt>
                <c:pt idx="86">
                  <c:v>2.8377914096169969</c:v>
                </c:pt>
                <c:pt idx="87">
                  <c:v>2.8422899569376061</c:v>
                </c:pt>
                <c:pt idx="88">
                  <c:v>2.8440438718215346</c:v>
                </c:pt>
                <c:pt idx="89">
                  <c:v>2.8505211461373205</c:v>
                </c:pt>
                <c:pt idx="90">
                  <c:v>2.8538944097216636</c:v>
                </c:pt>
                <c:pt idx="91">
                  <c:v>2.8544809136019338</c:v>
                </c:pt>
                <c:pt idx="92">
                  <c:v>2.8600012250544098</c:v>
                </c:pt>
                <c:pt idx="93">
                  <c:v>2.86196600960763</c:v>
                </c:pt>
                <c:pt idx="94">
                  <c:v>2.8637053505565762</c:v>
                </c:pt>
                <c:pt idx="95">
                  <c:v>2.868078033402683</c:v>
                </c:pt>
                <c:pt idx="96">
                  <c:v>2.8702527322909117</c:v>
                </c:pt>
                <c:pt idx="97">
                  <c:v>2.8712197971936892</c:v>
                </c:pt>
                <c:pt idx="98">
                  <c:v>2.8734754100260811</c:v>
                </c:pt>
                <c:pt idx="99">
                  <c:v>2.8749611142198228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9964672"/>
        <c:axId val="149966208"/>
      </c:lineChart>
      <c:catAx>
        <c:axId val="149964672"/>
        <c:scaling>
          <c:orientation val="minMax"/>
        </c:scaling>
        <c:delete val="0"/>
        <c:axPos val="b"/>
        <c:numFmt formatCode="0.0%" sourceLinked="0"/>
        <c:majorTickMark val="none"/>
        <c:minorTickMark val="none"/>
        <c:tickLblPos val="low"/>
        <c:spPr>
          <a:ln w="31750">
            <a:solidFill>
              <a:schemeClr val="tx1"/>
            </a:solidFill>
          </a:ln>
        </c:spPr>
        <c:txPr>
          <a:bodyPr rot="-2700000"/>
          <a:lstStyle/>
          <a:p>
            <a:pPr>
              <a:defRPr/>
            </a:pPr>
            <a:endParaRPr lang="pt-BR"/>
          </a:p>
        </c:txPr>
        <c:crossAx val="149966208"/>
        <c:crosses val="autoZero"/>
        <c:auto val="1"/>
        <c:lblAlgn val="ctr"/>
        <c:lblOffset val="100"/>
        <c:tickLblSkip val="5"/>
        <c:noMultiLvlLbl val="0"/>
      </c:catAx>
      <c:valAx>
        <c:axId val="14996620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 dirty="0" smtClean="0"/>
                  <a:t>Nominal </a:t>
                </a:r>
                <a:r>
                  <a:rPr lang="pt-BR" dirty="0" err="1" smtClean="0"/>
                  <a:t>Revenue</a:t>
                </a:r>
                <a:r>
                  <a:rPr lang="pt-BR" dirty="0" smtClean="0"/>
                  <a:t> </a:t>
                </a:r>
                <a:r>
                  <a:rPr lang="pt-BR" dirty="0"/>
                  <a:t>(</a:t>
                </a:r>
                <a:r>
                  <a:rPr lang="pt-BR" dirty="0" smtClean="0"/>
                  <a:t>MM$)</a:t>
                </a:r>
                <a:endParaRPr lang="pt-BR" dirty="0"/>
              </a:p>
            </c:rich>
          </c:tx>
          <c:layout/>
          <c:overlay val="0"/>
        </c:title>
        <c:numFmt formatCode="0.0" sourceLinked="0"/>
        <c:majorTickMark val="out"/>
        <c:minorTickMark val="none"/>
        <c:tickLblPos val="nextTo"/>
        <c:spPr>
          <a:ln w="31750">
            <a:solidFill>
              <a:schemeClr val="tx1"/>
            </a:solidFill>
          </a:ln>
        </c:spPr>
        <c:crossAx val="1499646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2534241452249892"/>
          <c:y val="1.0935633045869269E-2"/>
          <c:w val="0.86301989459195871"/>
          <c:h val="5.3947539988983211E-2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2400">
          <a:latin typeface="Times New Roman" panose="02020603050405020304" pitchFamily="18" charset="0"/>
          <a:cs typeface="Times New Roman" panose="02020603050405020304" pitchFamily="18" charset="0"/>
        </a:defRPr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82106325083338"/>
          <c:y val="8.2238188976377954E-2"/>
          <c:w val="0.77938345881486149"/>
          <c:h val="0.71272594050743654"/>
        </c:manualLayout>
      </c:layout>
      <c:barChart>
        <c:barDir val="col"/>
        <c:grouping val="clustered"/>
        <c:varyColors val="0"/>
        <c:ser>
          <c:idx val="3"/>
          <c:order val="3"/>
          <c:tx>
            <c:strRef>
              <c:f>[CaseStudy_PMODec2011.xlsx]GraficadorYear!$F$5</c:f>
              <c:strCache>
                <c:ptCount val="1"/>
                <c:pt idx="0">
                  <c:v>Spot Price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c:spPr>
          <c:invertIfNegative val="0"/>
          <c:cat>
            <c:numRef>
              <c:f>[CaseStudy_PMODec2011.xlsx]GraficadorYear!$B$6:$B$17</c:f>
              <c:numCache>
                <c:formatCode>mmm\-yy</c:formatCode>
                <c:ptCount val="12"/>
                <c:pt idx="0">
                  <c:v>40909</c:v>
                </c:pt>
                <c:pt idx="1">
                  <c:v>40940</c:v>
                </c:pt>
                <c:pt idx="2">
                  <c:v>40969</c:v>
                </c:pt>
                <c:pt idx="3">
                  <c:v>41000</c:v>
                </c:pt>
                <c:pt idx="4">
                  <c:v>41030</c:v>
                </c:pt>
                <c:pt idx="5">
                  <c:v>41061</c:v>
                </c:pt>
                <c:pt idx="6">
                  <c:v>41091</c:v>
                </c:pt>
                <c:pt idx="7">
                  <c:v>41122</c:v>
                </c:pt>
                <c:pt idx="8">
                  <c:v>41153</c:v>
                </c:pt>
                <c:pt idx="9">
                  <c:v>41183</c:v>
                </c:pt>
                <c:pt idx="10">
                  <c:v>41214</c:v>
                </c:pt>
                <c:pt idx="11">
                  <c:v>41244</c:v>
                </c:pt>
              </c:numCache>
            </c:numRef>
          </c:cat>
          <c:val>
            <c:numRef>
              <c:f>[CaseStudy_PMODec2011.xlsx]GraficadorYear!$F$6:$F$17</c:f>
              <c:numCache>
                <c:formatCode>General</c:formatCode>
                <c:ptCount val="12"/>
                <c:pt idx="0">
                  <c:v>23.14</c:v>
                </c:pt>
                <c:pt idx="1">
                  <c:v>50.67</c:v>
                </c:pt>
                <c:pt idx="2">
                  <c:v>124.97</c:v>
                </c:pt>
                <c:pt idx="3">
                  <c:v>192.7</c:v>
                </c:pt>
                <c:pt idx="4">
                  <c:v>180.94</c:v>
                </c:pt>
                <c:pt idx="5">
                  <c:v>118.49</c:v>
                </c:pt>
                <c:pt idx="6">
                  <c:v>91.24</c:v>
                </c:pt>
                <c:pt idx="7">
                  <c:v>119.08</c:v>
                </c:pt>
                <c:pt idx="8">
                  <c:v>182.94</c:v>
                </c:pt>
                <c:pt idx="9">
                  <c:v>280.39</c:v>
                </c:pt>
                <c:pt idx="10">
                  <c:v>375.54</c:v>
                </c:pt>
                <c:pt idx="11">
                  <c:v>259.57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6649600"/>
        <c:axId val="166231040"/>
      </c:barChart>
      <c:lineChart>
        <c:grouping val="standard"/>
        <c:varyColors val="0"/>
        <c:ser>
          <c:idx val="1"/>
          <c:order val="0"/>
          <c:tx>
            <c:strRef>
              <c:f>[CaseStudy_PMODec2011.xlsx]GraficadorYear!$C$5</c:f>
              <c:strCache>
                <c:ptCount val="1"/>
                <c:pt idx="0">
                  <c:v>C1</c:v>
                </c:pt>
              </c:strCache>
            </c:strRef>
          </c:tx>
          <c:spPr>
            <a:ln w="63500">
              <a:solidFill>
                <a:schemeClr val="tx1"/>
              </a:solidFill>
              <a:prstDash val="sysDot"/>
            </a:ln>
          </c:spPr>
          <c:marker>
            <c:symbol val="diamond"/>
            <c:size val="11"/>
            <c:spPr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c:spPr>
          </c:marker>
          <c:cat>
            <c:numRef>
              <c:f>[CaseStudy_PMODec2011.xlsx]GraficadorYear!$B$6:$B$17</c:f>
              <c:numCache>
                <c:formatCode>mmm\-yy</c:formatCode>
                <c:ptCount val="12"/>
                <c:pt idx="0">
                  <c:v>40909</c:v>
                </c:pt>
                <c:pt idx="1">
                  <c:v>40940</c:v>
                </c:pt>
                <c:pt idx="2">
                  <c:v>40969</c:v>
                </c:pt>
                <c:pt idx="3">
                  <c:v>41000</c:v>
                </c:pt>
                <c:pt idx="4">
                  <c:v>41030</c:v>
                </c:pt>
                <c:pt idx="5">
                  <c:v>41061</c:v>
                </c:pt>
                <c:pt idx="6">
                  <c:v>41091</c:v>
                </c:pt>
                <c:pt idx="7">
                  <c:v>41122</c:v>
                </c:pt>
                <c:pt idx="8">
                  <c:v>41153</c:v>
                </c:pt>
                <c:pt idx="9">
                  <c:v>41183</c:v>
                </c:pt>
                <c:pt idx="10">
                  <c:v>41214</c:v>
                </c:pt>
                <c:pt idx="11">
                  <c:v>41244</c:v>
                </c:pt>
              </c:numCache>
            </c:numRef>
          </c:cat>
          <c:val>
            <c:numRef>
              <c:f>[CaseStudy_PMODec2011.xlsx]GraficadorYear!$C$6:$C$17</c:f>
              <c:numCache>
                <c:formatCode>0.00</c:formatCode>
                <c:ptCount val="12"/>
                <c:pt idx="0">
                  <c:v>0.37397516529963831</c:v>
                </c:pt>
                <c:pt idx="1">
                  <c:v>0.23202500410188737</c:v>
                </c:pt>
                <c:pt idx="2">
                  <c:v>-1.6696165624639891E-2</c:v>
                </c:pt>
                <c:pt idx="3">
                  <c:v>-0.58987862341123443</c:v>
                </c:pt>
                <c:pt idx="4">
                  <c:v>-0.41504167702150485</c:v>
                </c:pt>
                <c:pt idx="5">
                  <c:v>-3.8388918540997782E-2</c:v>
                </c:pt>
                <c:pt idx="6">
                  <c:v>0.22175515144723923</c:v>
                </c:pt>
                <c:pt idx="7">
                  <c:v>0.69348888266447051</c:v>
                </c:pt>
                <c:pt idx="8">
                  <c:v>1.1775856567432006</c:v>
                </c:pt>
                <c:pt idx="9">
                  <c:v>1.4111812483449704</c:v>
                </c:pt>
                <c:pt idx="10">
                  <c:v>2.1056746949258591</c:v>
                </c:pt>
                <c:pt idx="11">
                  <c:v>0.85312384577074829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[CaseStudy_PMODec2011.xlsx]GraficadorYear!$D$5</c:f>
              <c:strCache>
                <c:ptCount val="1"/>
                <c:pt idx="0">
                  <c:v>C2</c:v>
                </c:pt>
              </c:strCache>
            </c:strRef>
          </c:tx>
          <c:spPr>
            <a:ln w="44450">
              <a:solidFill>
                <a:schemeClr val="accent1">
                  <a:lumMod val="75000"/>
                </a:schemeClr>
              </a:solidFill>
              <a:prstDash val="dash"/>
            </a:ln>
          </c:spPr>
          <c:marker>
            <c:symbol val="square"/>
            <c:size val="9"/>
            <c:spPr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c:spPr>
          </c:marker>
          <c:cat>
            <c:numRef>
              <c:f>[CaseStudy_PMODec2011.xlsx]GraficadorYear!$B$6:$B$17</c:f>
              <c:numCache>
                <c:formatCode>mmm\-yy</c:formatCode>
                <c:ptCount val="12"/>
                <c:pt idx="0">
                  <c:v>40909</c:v>
                </c:pt>
                <c:pt idx="1">
                  <c:v>40940</c:v>
                </c:pt>
                <c:pt idx="2">
                  <c:v>40969</c:v>
                </c:pt>
                <c:pt idx="3">
                  <c:v>41000</c:v>
                </c:pt>
                <c:pt idx="4">
                  <c:v>41030</c:v>
                </c:pt>
                <c:pt idx="5">
                  <c:v>41061</c:v>
                </c:pt>
                <c:pt idx="6">
                  <c:v>41091</c:v>
                </c:pt>
                <c:pt idx="7">
                  <c:v>41122</c:v>
                </c:pt>
                <c:pt idx="8">
                  <c:v>41153</c:v>
                </c:pt>
                <c:pt idx="9">
                  <c:v>41183</c:v>
                </c:pt>
                <c:pt idx="10">
                  <c:v>41214</c:v>
                </c:pt>
                <c:pt idx="11">
                  <c:v>41244</c:v>
                </c:pt>
              </c:numCache>
            </c:numRef>
          </c:cat>
          <c:val>
            <c:numRef>
              <c:f>[CaseStudy_PMODec2011.xlsx]GraficadorYear!$D$6:$D$17</c:f>
              <c:numCache>
                <c:formatCode>0.00</c:formatCode>
                <c:ptCount val="12"/>
                <c:pt idx="0">
                  <c:v>0.36879464601352441</c:v>
                </c:pt>
                <c:pt idx="1">
                  <c:v>0.30350608375118715</c:v>
                </c:pt>
                <c:pt idx="2">
                  <c:v>0.20204678728706643</c:v>
                </c:pt>
                <c:pt idx="3">
                  <c:v>-0.33167169135901681</c:v>
                </c:pt>
                <c:pt idx="4">
                  <c:v>-0.24886550059078377</c:v>
                </c:pt>
                <c:pt idx="5">
                  <c:v>7.325885657674612E-2</c:v>
                </c:pt>
                <c:pt idx="6">
                  <c:v>0.2232140592981787</c:v>
                </c:pt>
                <c:pt idx="7">
                  <c:v>0.5638253619133673</c:v>
                </c:pt>
                <c:pt idx="8">
                  <c:v>0.97655576489694629</c:v>
                </c:pt>
                <c:pt idx="9">
                  <c:v>1.3807458550841314</c:v>
                </c:pt>
                <c:pt idx="10">
                  <c:v>1.9500604210768402</c:v>
                </c:pt>
                <c:pt idx="11">
                  <c:v>0.83864956950843839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[CaseStudy_PMODec2011.xlsx]GraficadorYear!$E$5</c:f>
              <c:strCache>
                <c:ptCount val="1"/>
                <c:pt idx="0">
                  <c:v>C3</c:v>
                </c:pt>
              </c:strCache>
            </c:strRef>
          </c:tx>
          <c:spPr>
            <a:ln w="44450">
              <a:solidFill>
                <a:schemeClr val="accent3">
                  <a:lumMod val="50000"/>
                </a:schemeClr>
              </a:solidFill>
              <a:prstDash val="solid"/>
            </a:ln>
          </c:spPr>
          <c:marker>
            <c:symbol val="triangle"/>
            <c:size val="11"/>
            <c:spPr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c:spPr>
          </c:marker>
          <c:cat>
            <c:numRef>
              <c:f>[CaseStudy_PMODec2011.xlsx]GraficadorYear!$B$6:$B$17</c:f>
              <c:numCache>
                <c:formatCode>mmm\-yy</c:formatCode>
                <c:ptCount val="12"/>
                <c:pt idx="0">
                  <c:v>40909</c:v>
                </c:pt>
                <c:pt idx="1">
                  <c:v>40940</c:v>
                </c:pt>
                <c:pt idx="2">
                  <c:v>40969</c:v>
                </c:pt>
                <c:pt idx="3">
                  <c:v>41000</c:v>
                </c:pt>
                <c:pt idx="4">
                  <c:v>41030</c:v>
                </c:pt>
                <c:pt idx="5">
                  <c:v>41061</c:v>
                </c:pt>
                <c:pt idx="6">
                  <c:v>41091</c:v>
                </c:pt>
                <c:pt idx="7">
                  <c:v>41122</c:v>
                </c:pt>
                <c:pt idx="8">
                  <c:v>41153</c:v>
                </c:pt>
                <c:pt idx="9">
                  <c:v>41183</c:v>
                </c:pt>
                <c:pt idx="10">
                  <c:v>41214</c:v>
                </c:pt>
                <c:pt idx="11">
                  <c:v>41244</c:v>
                </c:pt>
              </c:numCache>
            </c:numRef>
          </c:cat>
          <c:val>
            <c:numRef>
              <c:f>[CaseStudy_PMODec2011.xlsx]GraficadorYear!$E$6:$E$17</c:f>
              <c:numCache>
                <c:formatCode>0.00</c:formatCode>
                <c:ptCount val="12"/>
                <c:pt idx="0">
                  <c:v>0.29694388214242395</c:v>
                </c:pt>
                <c:pt idx="1">
                  <c:v>0.12294834159025664</c:v>
                </c:pt>
                <c:pt idx="2">
                  <c:v>0.23615251977967672</c:v>
                </c:pt>
                <c:pt idx="3">
                  <c:v>0.10228261822966393</c:v>
                </c:pt>
                <c:pt idx="4">
                  <c:v>0.14888587573459722</c:v>
                </c:pt>
                <c:pt idx="5">
                  <c:v>-3.286961012106443E-2</c:v>
                </c:pt>
                <c:pt idx="6">
                  <c:v>0.18661937606322179</c:v>
                </c:pt>
                <c:pt idx="7">
                  <c:v>0.70817145881788957</c:v>
                </c:pt>
                <c:pt idx="8">
                  <c:v>1.2792430768479537</c:v>
                </c:pt>
                <c:pt idx="9">
                  <c:v>1.4363281860258628</c:v>
                </c:pt>
                <c:pt idx="10">
                  <c:v>2.1563326958571092</c:v>
                </c:pt>
                <c:pt idx="11">
                  <c:v>0.95182602144315209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136448"/>
        <c:axId val="166229120"/>
      </c:lineChart>
      <c:dateAx>
        <c:axId val="166136448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low"/>
        <c:spPr>
          <a:ln>
            <a:solidFill>
              <a:schemeClr val="tx1"/>
            </a:solidFill>
          </a:ln>
        </c:spPr>
        <c:crossAx val="166229120"/>
        <c:crosses val="autoZero"/>
        <c:auto val="1"/>
        <c:lblOffset val="100"/>
        <c:baseTimeUnit val="months"/>
      </c:dateAx>
      <c:valAx>
        <c:axId val="16622912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  <a:prstDash val="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 dirty="0" err="1"/>
                  <a:t>Lines</a:t>
                </a:r>
                <a:r>
                  <a:rPr lang="pt-BR" dirty="0"/>
                  <a:t> - </a:t>
                </a:r>
                <a:r>
                  <a:rPr lang="pt-BR" baseline="0" dirty="0" err="1" smtClean="0"/>
                  <a:t>Revenue</a:t>
                </a:r>
                <a:r>
                  <a:rPr lang="pt-BR" baseline="0" dirty="0" smtClean="0"/>
                  <a:t> </a:t>
                </a:r>
                <a:r>
                  <a:rPr lang="pt-BR" baseline="0" dirty="0"/>
                  <a:t>(</a:t>
                </a:r>
                <a:r>
                  <a:rPr lang="pt-BR" baseline="0" dirty="0" smtClean="0"/>
                  <a:t>MM$)</a:t>
                </a:r>
                <a:endParaRPr lang="pt-BR" dirty="0"/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spPr>
          <a:ln w="31750">
            <a:solidFill>
              <a:schemeClr val="tx1"/>
            </a:solidFill>
          </a:ln>
        </c:spPr>
        <c:crossAx val="166136448"/>
        <c:crosses val="autoZero"/>
        <c:crossBetween val="between"/>
      </c:valAx>
      <c:valAx>
        <c:axId val="166231040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t-BR" dirty="0" err="1"/>
                  <a:t>Bars</a:t>
                </a:r>
                <a:r>
                  <a:rPr lang="pt-BR" dirty="0"/>
                  <a:t> - Spot </a:t>
                </a:r>
                <a:r>
                  <a:rPr lang="pt-BR" dirty="0" err="1"/>
                  <a:t>Price</a:t>
                </a:r>
                <a:r>
                  <a:rPr lang="pt-BR" dirty="0"/>
                  <a:t> </a:t>
                </a:r>
                <a:r>
                  <a:rPr lang="pt-BR" dirty="0" smtClean="0"/>
                  <a:t>($/</a:t>
                </a:r>
                <a:r>
                  <a:rPr lang="pt-BR" dirty="0" err="1"/>
                  <a:t>MWh</a:t>
                </a:r>
                <a:r>
                  <a:rPr lang="pt-BR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 w="31750">
            <a:solidFill>
              <a:schemeClr val="tx1"/>
            </a:solidFill>
          </a:ln>
        </c:spPr>
        <c:crossAx val="76649600"/>
        <c:crosses val="max"/>
        <c:crossBetween val="between"/>
      </c:valAx>
      <c:dateAx>
        <c:axId val="76649600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166231040"/>
        <c:crosses val="autoZero"/>
        <c:auto val="1"/>
        <c:lblOffset val="100"/>
        <c:baseTimeUnit val="months"/>
      </c:dateAx>
    </c:plotArea>
    <c:legend>
      <c:legendPos val="r"/>
      <c:layout>
        <c:manualLayout>
          <c:xMode val="edge"/>
          <c:yMode val="edge"/>
          <c:x val="0.11031616403740521"/>
          <c:y val="4.5247841635057936E-3"/>
          <c:w val="0.78174491602103191"/>
          <c:h val="5.759187450515306E-2"/>
        </c:manualLayout>
      </c:layout>
      <c:overlay val="0"/>
      <c:txPr>
        <a:bodyPr/>
        <a:lstStyle/>
        <a:p>
          <a:pPr>
            <a:defRPr sz="2000"/>
          </a:pPr>
          <a:endParaRPr lang="pt-BR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2000">
          <a:latin typeface="Times New Roman" panose="02020603050405020304" pitchFamily="18" charset="0"/>
          <a:cs typeface="Times New Roman" panose="02020603050405020304" pitchFamily="18" charset="0"/>
        </a:defRPr>
      </a:pPr>
      <a:endParaRPr lang="pt-B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3B44-7D38-4765-B1C4-5EAB6CE775F8}" type="datetimeFigureOut">
              <a:rPr lang="pt-BR" smtClean="0"/>
              <a:t>23/09/2015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6CFB-8E89-4295-A508-250AECB83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13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3B44-7D38-4765-B1C4-5EAB6CE775F8}" type="datetimeFigureOut">
              <a:rPr lang="pt-BR" smtClean="0"/>
              <a:t>23/09/2015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6CFB-8E89-4295-A508-250AECB83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47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3B44-7D38-4765-B1C4-5EAB6CE775F8}" type="datetimeFigureOut">
              <a:rPr lang="pt-BR" smtClean="0"/>
              <a:t>23/09/2015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6CFB-8E89-4295-A508-250AECB83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98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3B44-7D38-4765-B1C4-5EAB6CE775F8}" type="datetimeFigureOut">
              <a:rPr lang="pt-BR" smtClean="0"/>
              <a:t>23/09/2015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6CFB-8E89-4295-A508-250AECB83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34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3B44-7D38-4765-B1C4-5EAB6CE775F8}" type="datetimeFigureOut">
              <a:rPr lang="pt-BR" smtClean="0"/>
              <a:t>23/09/2015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6CFB-8E89-4295-A508-250AECB83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17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3B44-7D38-4765-B1C4-5EAB6CE775F8}" type="datetimeFigureOut">
              <a:rPr lang="pt-BR" smtClean="0"/>
              <a:t>23/09/2015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6CFB-8E89-4295-A508-250AECB83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89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3B44-7D38-4765-B1C4-5EAB6CE775F8}" type="datetimeFigureOut">
              <a:rPr lang="pt-BR" smtClean="0"/>
              <a:t>23/09/2015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6CFB-8E89-4295-A508-250AECB83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75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3B44-7D38-4765-B1C4-5EAB6CE775F8}" type="datetimeFigureOut">
              <a:rPr lang="pt-BR" smtClean="0"/>
              <a:t>23/09/2015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6CFB-8E89-4295-A508-250AECB83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42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3B44-7D38-4765-B1C4-5EAB6CE775F8}" type="datetimeFigureOut">
              <a:rPr lang="pt-BR" smtClean="0"/>
              <a:t>23/09/2015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6CFB-8E89-4295-A508-250AECB83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40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3B44-7D38-4765-B1C4-5EAB6CE775F8}" type="datetimeFigureOut">
              <a:rPr lang="pt-BR" smtClean="0"/>
              <a:t>23/09/2015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6CFB-8E89-4295-A508-250AECB83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28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3B44-7D38-4765-B1C4-5EAB6CE775F8}" type="datetimeFigureOut">
              <a:rPr lang="pt-BR" smtClean="0"/>
              <a:t>23/09/2015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6CFB-8E89-4295-A508-250AECB83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39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93B44-7D38-4765-B1C4-5EAB6CE775F8}" type="datetimeFigureOut">
              <a:rPr lang="pt-BR" smtClean="0"/>
              <a:t>23/09/2015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16CFB-8E89-4295-A508-250AECB830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31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7" y="594360"/>
            <a:ext cx="9093286" cy="566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95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940494"/>
              </p:ext>
            </p:extLst>
          </p:nvPr>
        </p:nvGraphicFramePr>
        <p:xfrm>
          <a:off x="0" y="1143000"/>
          <a:ext cx="9144001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6705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983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265778"/>
              </p:ext>
            </p:extLst>
          </p:nvPr>
        </p:nvGraphicFramePr>
        <p:xfrm>
          <a:off x="0" y="1143000"/>
          <a:ext cx="9144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4928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15070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18</Words>
  <Application>Microsoft Office PowerPoint</Application>
  <PresentationFormat>Apresentação na tela (4:3)</PresentationFormat>
  <Paragraphs>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Fanzeres dos Santos</dc:creator>
  <cp:lastModifiedBy>Bruno Fanzeres dos Santos</cp:lastModifiedBy>
  <cp:revision>7</cp:revision>
  <dcterms:created xsi:type="dcterms:W3CDTF">2015-08-10T14:07:49Z</dcterms:created>
  <dcterms:modified xsi:type="dcterms:W3CDTF">2015-09-23T21:02:02Z</dcterms:modified>
</cp:coreProperties>
</file>