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6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3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9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F442B-123B-4A48-8F27-DA1E0FA821BE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B17F-D04B-4AD7-AEFD-4F57FF7B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76" y="22412"/>
            <a:ext cx="385762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4" y="17929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Olin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Ruthven</dc:creator>
  <cp:lastModifiedBy>Mary Ruthven</cp:lastModifiedBy>
  <cp:revision>3</cp:revision>
  <dcterms:created xsi:type="dcterms:W3CDTF">2012-10-10T23:30:16Z</dcterms:created>
  <dcterms:modified xsi:type="dcterms:W3CDTF">2012-10-18T15:13:40Z</dcterms:modified>
</cp:coreProperties>
</file>