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8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670D-DD3D-466D-9B42-EF65008D052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8C7E-080C-4023-B725-41FC211F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" y="0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4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Ruthven</dc:creator>
  <cp:lastModifiedBy>Mary Ruthven</cp:lastModifiedBy>
  <cp:revision>2</cp:revision>
  <dcterms:created xsi:type="dcterms:W3CDTF">2012-10-17T21:52:30Z</dcterms:created>
  <dcterms:modified xsi:type="dcterms:W3CDTF">2012-10-18T15:14:29Z</dcterms:modified>
</cp:coreProperties>
</file>