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78" r:id="rId5"/>
    <p:sldId id="258" r:id="rId6"/>
    <p:sldId id="259" r:id="rId7"/>
    <p:sldId id="277" r:id="rId8"/>
    <p:sldId id="275" r:id="rId9"/>
    <p:sldId id="266" r:id="rId10"/>
    <p:sldId id="270" r:id="rId11"/>
    <p:sldId id="261" r:id="rId12"/>
    <p:sldId id="262" r:id="rId13"/>
    <p:sldId id="263" r:id="rId14"/>
    <p:sldId id="264" r:id="rId15"/>
    <p:sldId id="265" r:id="rId16"/>
    <p:sldId id="267" r:id="rId17"/>
    <p:sldId id="269" r:id="rId18"/>
    <p:sldId id="268" r:id="rId19"/>
    <p:sldId id="274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Underdogs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051560" y="4442439"/>
            <a:ext cx="3241785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Anita-NCS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 Hao-NCS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Warren-NCS</a:t>
            </a:r>
          </a:p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Jaideep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-Cognizant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Maggie-Cloudera</a:t>
            </a:r>
          </a:p>
        </p:txBody>
      </p:sp>
    </p:spTree>
    <p:extLst>
      <p:ext uri="{BB962C8B-B14F-4D97-AF65-F5344CB8AC3E}">
        <p14:creationId xmlns:p14="http://schemas.microsoft.com/office/powerpoint/2010/main" val="2734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5" y="2424945"/>
            <a:ext cx="4778760" cy="3832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45" y="2761576"/>
            <a:ext cx="6307550" cy="33126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339" y="629083"/>
            <a:ext cx="11265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DELAY VS NON-DELAY BY MONTH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52251"/>
            <a:ext cx="1333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7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Cancelled?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79" y="1952417"/>
            <a:ext cx="9171432" cy="45267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306" y="75218"/>
            <a:ext cx="891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Airlines to avoid at all cost! J.K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67" y="1858844"/>
            <a:ext cx="6252213" cy="4764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40022" y="5475403"/>
            <a:ext cx="39810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*To protect the reputation of the airlines.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not say what airline is MQ.</a:t>
            </a: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AMERICAN EAGLE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76997" y="2093976"/>
            <a:ext cx="369580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Percentage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cancelled flight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306" y="75218"/>
            <a:ext cx="891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6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Flight origin vs cancelled</a:t>
            </a:r>
            <a:br>
              <a:rPr lang="en-US" dirty="0" smtClean="0"/>
            </a:br>
            <a:r>
              <a:rPr lang="en-US" dirty="0" smtClean="0"/>
              <a:t>places to avoid at all cost!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45" y="2841172"/>
            <a:ext cx="8303405" cy="3836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2350" y="2949807"/>
            <a:ext cx="19078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&lt;&lt; is DENMARK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306" y="75218"/>
            <a:ext cx="891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01" y="337022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Time vs cancellation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2" y="2168435"/>
            <a:ext cx="10164209" cy="4410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306" y="75218"/>
            <a:ext cx="891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VS delayed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18583"/>
            <a:ext cx="10058400" cy="4182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306" y="75218"/>
            <a:ext cx="891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588"/>
            <a:ext cx="4184380" cy="3579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06" y="2259588"/>
            <a:ext cx="4023804" cy="3579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510" y="2259588"/>
            <a:ext cx="4033490" cy="3579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3139" y="994844"/>
            <a:ext cx="2871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3400" y="994844"/>
            <a:ext cx="1523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91762" y="994844"/>
            <a:ext cx="256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Carrier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09" y="75218"/>
            <a:ext cx="1101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1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8" y="2933415"/>
            <a:ext cx="3754584" cy="2283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5" y="2860030"/>
            <a:ext cx="3994643" cy="2430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971" y="2933416"/>
            <a:ext cx="3922986" cy="23570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3139" y="994844"/>
            <a:ext cx="2871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3400" y="994844"/>
            <a:ext cx="1523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91762" y="994844"/>
            <a:ext cx="256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Carrier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09" y="75218"/>
            <a:ext cx="1101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4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19" y="2236197"/>
            <a:ext cx="8210327" cy="3526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588"/>
            <a:ext cx="3984172" cy="358451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26601" y="337022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Top 10 routes and their average delay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47317" y="75218"/>
            <a:ext cx="1333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4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airlines with diverted flights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99004"/>
            <a:ext cx="9876826" cy="3657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094" y="75218"/>
            <a:ext cx="906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8" y="3074997"/>
            <a:ext cx="10554788" cy="88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4000" dirty="0"/>
              <a:t>https://github.com/mcruz102317/Underdog</a:t>
            </a:r>
          </a:p>
        </p:txBody>
      </p:sp>
    </p:spTree>
    <p:extLst>
      <p:ext uri="{BB962C8B-B14F-4D97-AF65-F5344CB8AC3E}">
        <p14:creationId xmlns:p14="http://schemas.microsoft.com/office/powerpoint/2010/main" val="38297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to end process</a:t>
            </a:r>
          </a:p>
          <a:p>
            <a:r>
              <a:rPr lang="en-US" dirty="0" smtClean="0"/>
              <a:t>Able to process a file from Local to HDFS thru flume</a:t>
            </a:r>
          </a:p>
          <a:p>
            <a:r>
              <a:rPr lang="en-US" dirty="0" smtClean="0"/>
              <a:t>Able to generate report</a:t>
            </a:r>
          </a:p>
          <a:p>
            <a:r>
              <a:rPr lang="en-US" dirty="0" smtClean="0"/>
              <a:t>We learn from each other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8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 better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KUDU crashed.</a:t>
            </a:r>
          </a:p>
          <a:p>
            <a:r>
              <a:rPr lang="en-US" dirty="0" smtClean="0"/>
              <a:t>Unsolvable</a:t>
            </a:r>
            <a:r>
              <a:rPr lang="en-SG" dirty="0" smtClean="0"/>
              <a:t> within time frame</a:t>
            </a:r>
          </a:p>
          <a:p>
            <a:r>
              <a:rPr lang="en-US" dirty="0" smtClean="0"/>
              <a:t>Bad planning</a:t>
            </a:r>
          </a:p>
          <a:p>
            <a:r>
              <a:rPr lang="en-US" dirty="0" smtClean="0"/>
              <a:t>Bad Kudu skill set</a:t>
            </a:r>
          </a:p>
          <a:p>
            <a:r>
              <a:rPr lang="en-US" dirty="0" smtClean="0"/>
              <a:t>Using of KAFKA on-top of Flume for better data streaming</a:t>
            </a:r>
          </a:p>
          <a:p>
            <a:r>
              <a:rPr lang="en-US" dirty="0" smtClean="0"/>
              <a:t>We should cleanse the data (a bit unclean </a:t>
            </a:r>
            <a:r>
              <a:rPr lang="en-US" dirty="0" err="1" smtClean="0"/>
              <a:t>e.g</a:t>
            </a:r>
            <a:r>
              <a:rPr lang="en-US" dirty="0" smtClean="0"/>
              <a:t> date and time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89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4590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believe you guys have no further question</a:t>
            </a:r>
            <a:br>
              <a:rPr lang="en-US" dirty="0" smtClean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11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53406" cy="8073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444205">
            <a:off x="4373606" y="2828453"/>
            <a:ext cx="8440650" cy="160934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Stuck at airport?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195551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52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195551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Help you make decision when booking flights.</a:t>
            </a:r>
          </a:p>
        </p:txBody>
      </p:sp>
    </p:spTree>
    <p:extLst>
      <p:ext uri="{BB962C8B-B14F-4D97-AF65-F5344CB8AC3E}">
        <p14:creationId xmlns:p14="http://schemas.microsoft.com/office/powerpoint/2010/main" val="22832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58886" y="309156"/>
            <a:ext cx="5499463" cy="1031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058883" y="1872344"/>
            <a:ext cx="5499465" cy="10624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3058885" y="3466010"/>
            <a:ext cx="5499463" cy="10624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3058885" y="5199017"/>
            <a:ext cx="5499463" cy="10624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Visualisation</a:t>
            </a:r>
            <a:endParaRPr lang="en-SG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808616" y="1341122"/>
            <a:ext cx="2" cy="53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5808616" y="2934788"/>
            <a:ext cx="1" cy="53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808617" y="4528454"/>
            <a:ext cx="0" cy="67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68" y="1006309"/>
            <a:ext cx="2061452" cy="14233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547" y="2882536"/>
            <a:ext cx="1685893" cy="13778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49" y="5029522"/>
            <a:ext cx="1820091" cy="12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 of this presentation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7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36883"/>
            <a:ext cx="10058400" cy="1609344"/>
          </a:xfrm>
        </p:spPr>
        <p:txBody>
          <a:bodyPr/>
          <a:lstStyle/>
          <a:p>
            <a:r>
              <a:rPr lang="en-US" dirty="0" smtClean="0"/>
              <a:t>Fun place to go for your next trip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16941"/>
            <a:ext cx="10058400" cy="3623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093" y="75218"/>
            <a:ext cx="906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3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flights are delay!</a:t>
            </a:r>
            <a:br>
              <a:rPr lang="en-US" dirty="0" smtClean="0"/>
            </a:br>
            <a:r>
              <a:rPr lang="en-US" dirty="0" smtClean="0"/>
              <a:t>Might as well walk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47" y="3200001"/>
            <a:ext cx="4449599" cy="298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9" y="2611774"/>
            <a:ext cx="5417747" cy="12063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308" y="75218"/>
            <a:ext cx="1101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9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146</TotalTime>
  <Words>209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Underdogs</vt:lpstr>
      <vt:lpstr>PowerPoint Presentation</vt:lpstr>
      <vt:lpstr>Stuck at airport?</vt:lpstr>
      <vt:lpstr>Target Audience</vt:lpstr>
      <vt:lpstr>Objective</vt:lpstr>
      <vt:lpstr>PowerPoint Presentation</vt:lpstr>
      <vt:lpstr>Objective of this presentation</vt:lpstr>
      <vt:lpstr>Fun place to go for your next trip</vt:lpstr>
      <vt:lpstr>Most flights are delay! Might as well walk</vt:lpstr>
      <vt:lpstr>PowerPoint Presentation</vt:lpstr>
      <vt:lpstr>Why Cancelled?</vt:lpstr>
      <vt:lpstr>Airlines to avoid at all cost! J.K</vt:lpstr>
      <vt:lpstr>Flight origin vs cancelled places to avoid at all cost!</vt:lpstr>
      <vt:lpstr>Time vs cancellation</vt:lpstr>
      <vt:lpstr>Time VS delayed</vt:lpstr>
      <vt:lpstr>PowerPoint Presentation</vt:lpstr>
      <vt:lpstr>PowerPoint Presentation</vt:lpstr>
      <vt:lpstr>Top 10 routes and their average delay</vt:lpstr>
      <vt:lpstr>Top 10 airlines with diverted flights</vt:lpstr>
      <vt:lpstr>What works</vt:lpstr>
      <vt:lpstr>What can be done better</vt:lpstr>
      <vt:lpstr>I believe you guys have no further question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Underdogs</dc:title>
  <dc:creator>Kwan Jun Hao  (NCS)</dc:creator>
  <cp:lastModifiedBy>Kwan Jun Hao  (NCS)</cp:lastModifiedBy>
  <cp:revision>16</cp:revision>
  <dcterms:created xsi:type="dcterms:W3CDTF">2018-11-16T04:06:31Z</dcterms:created>
  <dcterms:modified xsi:type="dcterms:W3CDTF">2018-11-16T06:33:27Z</dcterms:modified>
</cp:coreProperties>
</file>